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21"/>
  </p:notesMasterIdLst>
  <p:sldIdLst>
    <p:sldId id="259" r:id="rId4"/>
    <p:sldId id="269" r:id="rId5"/>
    <p:sldId id="270" r:id="rId6"/>
    <p:sldId id="256" r:id="rId7"/>
    <p:sldId id="266" r:id="rId8"/>
    <p:sldId id="260" r:id="rId9"/>
    <p:sldId id="273" r:id="rId10"/>
    <p:sldId id="282" r:id="rId11"/>
    <p:sldId id="316" r:id="rId12"/>
    <p:sldId id="318" r:id="rId13"/>
    <p:sldId id="319" r:id="rId14"/>
    <p:sldId id="320" r:id="rId15"/>
    <p:sldId id="321" r:id="rId16"/>
    <p:sldId id="329" r:id="rId17"/>
    <p:sldId id="330" r:id="rId18"/>
    <p:sldId id="331" r:id="rId19"/>
    <p:sldId id="322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2025/9/14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2025/9/14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1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41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45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47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300.png"/><Relationship Id="rId4" Type="http://schemas.openxmlformats.org/officeDocument/2006/relationships/image" Target="../media/image15.png"/><Relationship Id="rId9" Type="http://schemas.openxmlformats.org/officeDocument/2006/relationships/image" Target="../media/image2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3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0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14.svg"/><Relationship Id="rId19" Type="http://schemas.openxmlformats.org/officeDocument/2006/relationships/image" Target="../media/image28.png"/><Relationship Id="rId4" Type="http://schemas.openxmlformats.org/officeDocument/2006/relationships/image" Target="../media/image42.svg"/><Relationship Id="rId9" Type="http://schemas.openxmlformats.org/officeDocument/2006/relationships/image" Target="../media/image9.png"/><Relationship Id="rId1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18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139</Words>
  <Application>Microsoft Office PowerPoint</Application>
  <PresentationFormat>Custom</PresentationFormat>
  <Paragraphs>73</Paragraphs>
  <Slides>17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SVN-Hole Hearted</vt:lpstr>
      <vt:lpstr>Times New Roman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NHATMINH</cp:lastModifiedBy>
  <cp:revision>30</cp:revision>
  <dcterms:created xsi:type="dcterms:W3CDTF">2006-08-16T00:00:00Z</dcterms:created>
  <dcterms:modified xsi:type="dcterms:W3CDTF">2025-09-14T08:07:35Z</dcterms:modified>
  <dc:identifier>DAGEmfzFEig</dc:identifier>
</cp:coreProperties>
</file>