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1" r:id="rId2"/>
    <p:sldMasterId id="2147483693" r:id="rId3"/>
  </p:sldMasterIdLst>
  <p:notesMasterIdLst>
    <p:notesMasterId r:id="rId22"/>
  </p:notesMasterIdLst>
  <p:sldIdLst>
    <p:sldId id="259" r:id="rId4"/>
    <p:sldId id="256" r:id="rId5"/>
    <p:sldId id="257" r:id="rId6"/>
    <p:sldId id="266" r:id="rId7"/>
    <p:sldId id="260" r:id="rId8"/>
    <p:sldId id="273" r:id="rId9"/>
    <p:sldId id="282" r:id="rId10"/>
    <p:sldId id="316" r:id="rId11"/>
    <p:sldId id="318" r:id="rId12"/>
    <p:sldId id="319" r:id="rId13"/>
    <p:sldId id="320" r:id="rId14"/>
    <p:sldId id="321" r:id="rId15"/>
    <p:sldId id="329" r:id="rId16"/>
    <p:sldId id="330" r:id="rId17"/>
    <p:sldId id="331" r:id="rId18"/>
    <p:sldId id="322" r:id="rId19"/>
    <p:sldId id="265" r:id="rId20"/>
    <p:sldId id="4410" r:id="rId2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E3FF"/>
    <a:srgbClr val="587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872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125E-5D57-428E-BB1C-89E4BB1D7FB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1F1FC-F61F-41DB-A122-526FC83E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0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41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8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42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35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2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41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19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14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1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32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3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45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78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8202881" y="792680"/>
            <a:ext cx="7232073" cy="677783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42809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11774386" y="2538351"/>
            <a:ext cx="6513614" cy="774864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2817422"/>
            <a:ext cx="15604175" cy="746957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14924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60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11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76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12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92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03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29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29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61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7.png"/><Relationship Id="rId14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33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8.svg"/><Relationship Id="rId1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42.sv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35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37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8.svg"/><Relationship Id="rId1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9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2.svg"/><Relationship Id="rId7" Type="http://schemas.openxmlformats.org/officeDocument/2006/relationships/image" Target="../media/image9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39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8.svg"/><Relationship Id="rId1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26.svg"/><Relationship Id="rId3" Type="http://schemas.openxmlformats.org/officeDocument/2006/relationships/image" Target="../media/image42.svg"/><Relationship Id="rId7" Type="http://schemas.openxmlformats.org/officeDocument/2006/relationships/image" Target="../media/image121.svg"/><Relationship Id="rId12" Type="http://schemas.openxmlformats.org/officeDocument/2006/relationships/image" Target="../media/image41.png"/><Relationship Id="rId2" Type="http://schemas.openxmlformats.org/officeDocument/2006/relationships/image" Target="../media/image11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8.svg"/><Relationship Id="rId5" Type="http://schemas.openxmlformats.org/officeDocument/2006/relationships/image" Target="../media/image22.svg"/><Relationship Id="rId15" Type="http://schemas.openxmlformats.org/officeDocument/2006/relationships/image" Target="../media/image14.sv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58.svg"/><Relationship Id="rId1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6.svg"/><Relationship Id="rId17" Type="http://schemas.openxmlformats.org/officeDocument/2006/relationships/image" Target="../media/image51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6.png"/><Relationship Id="rId5" Type="http://schemas.openxmlformats.org/officeDocument/2006/relationships/image" Target="../media/image12.png"/><Relationship Id="rId15" Type="http://schemas.openxmlformats.org/officeDocument/2006/relationships/image" Target="../media/image15.png"/><Relationship Id="rId10" Type="http://schemas.openxmlformats.org/officeDocument/2006/relationships/image" Target="../media/image14.svg"/><Relationship Id="rId19" Type="http://schemas.openxmlformats.org/officeDocument/2006/relationships/image" Target="../media/image18.png"/><Relationship Id="rId4" Type="http://schemas.openxmlformats.org/officeDocument/2006/relationships/image" Target="../media/image42.svg"/><Relationship Id="rId9" Type="http://schemas.openxmlformats.org/officeDocument/2006/relationships/image" Target="../media/image5.png"/><Relationship Id="rId14" Type="http://schemas.openxmlformats.org/officeDocument/2006/relationships/image" Target="../media/image4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6.svg"/><Relationship Id="rId7" Type="http://schemas.openxmlformats.org/officeDocument/2006/relationships/image" Target="../media/image14.svg"/><Relationship Id="rId12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8.svg"/><Relationship Id="rId5" Type="http://schemas.openxmlformats.org/officeDocument/2006/relationships/image" Target="../media/image18.sv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5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3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8.sv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2.svg"/><Relationship Id="rId7" Type="http://schemas.openxmlformats.org/officeDocument/2006/relationships/image" Target="../media/image6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3505200" y="2247900"/>
            <a:ext cx="11963400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00B0F0"/>
                </a:solidFill>
                <a:latin typeface="SVN-Hole Hearted" panose="020B0A06020104020203" pitchFamily="34" charset="0"/>
              </a:rPr>
              <a:t>KHỞI ĐỘNG</a:t>
            </a:r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13ABC-FD66-2F07-9335-64FA1177FD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9400" y="1714500"/>
            <a:ext cx="13278239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phân số nào dưới đây là phân số thập phân?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EE9B56-F981-9328-BE08-EF67EE48B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866900"/>
            <a:ext cx="12877800" cy="2967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/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altLang="en-US" sz="4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𝟏𝟕𝟖</m:t>
                          </m:r>
                        </m:num>
                        <m:den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𝟑𝟔𝟓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𝐥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𝐬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𝐭𝐡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blipFill>
                <a:blip r:embed="rId5"/>
                <a:stretch>
                  <a:fillRect r="-29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5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438400" y="7239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phân số thập phân thích hợp.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320C22-6718-F00C-78B7-41B9450A6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90700"/>
            <a:ext cx="16513791" cy="251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/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/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/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/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8ECD003B-9BBB-897A-8E64-96CDD06BC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4762500"/>
            <a:ext cx="12928322" cy="4565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/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/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/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/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48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DEFE6-E3C7-E0D3-3993-3EABAF5633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485900"/>
            <a:ext cx="1257104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3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C24E8B-5E51-68A8-4CC2-4A9FA07AC96E}"/>
              </a:ext>
            </a:extLst>
          </p:cNvPr>
          <p:cNvGrpSpPr/>
          <p:nvPr/>
        </p:nvGrpSpPr>
        <p:grpSpPr>
          <a:xfrm>
            <a:off x="609600" y="1866900"/>
            <a:ext cx="6507126" cy="1600200"/>
            <a:chOff x="838200" y="1943100"/>
            <a:chExt cx="6507126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3 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6D3D25-DB47-3948-CF45-8F4E248A4A79}"/>
                </a:ext>
              </a:extLst>
            </p:cNvPr>
            <p:cNvSpPr/>
            <p:nvPr/>
          </p:nvSpPr>
          <p:spPr>
            <a:xfrm>
              <a:off x="4495800" y="20955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6EFA8C-6F26-8E52-A29D-26315C6A72F8}"/>
                </a:ext>
              </a:extLst>
            </p:cNvPr>
            <p:cNvSpPr/>
            <p:nvPr/>
          </p:nvSpPr>
          <p:spPr>
            <a:xfrm>
              <a:off x="4495800" y="29337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F69327-3B8D-03F6-FAEB-F9C34053809E}"/>
                </a:ext>
              </a:extLst>
            </p:cNvPr>
            <p:cNvSpPr/>
            <p:nvPr/>
          </p:nvSpPr>
          <p:spPr>
            <a:xfrm>
              <a:off x="5943600" y="2019300"/>
              <a:ext cx="609600" cy="6858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202B23-DD9B-2262-2982-28E35F9C3452}"/>
              </a:ext>
            </a:extLst>
          </p:cNvPr>
          <p:cNvGrpSpPr/>
          <p:nvPr/>
        </p:nvGrpSpPr>
        <p:grpSpPr>
          <a:xfrm>
            <a:off x="8915400" y="1866900"/>
            <a:ext cx="7924800" cy="1600200"/>
            <a:chOff x="838200" y="1943100"/>
            <a:chExt cx="79248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𝟐𝟓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95234BC-2D7E-8EA8-22D0-DC51C9291121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FEA1CA8-4A16-A14A-1EC4-650AA0652277}"/>
                </a:ext>
              </a:extLst>
            </p:cNvPr>
            <p:cNvSpPr/>
            <p:nvPr/>
          </p:nvSpPr>
          <p:spPr>
            <a:xfrm>
              <a:off x="5562600" y="29337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A635C9-3C50-D765-90C4-803063B919F8}"/>
                </a:ext>
              </a:extLst>
            </p:cNvPr>
            <p:cNvSpPr/>
            <p:nvPr/>
          </p:nvSpPr>
          <p:spPr>
            <a:xfrm>
              <a:off x="7315200" y="19431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991301-D2CA-A07A-DDD5-DB17A60FB315}"/>
              </a:ext>
            </a:extLst>
          </p:cNvPr>
          <p:cNvGrpSpPr/>
          <p:nvPr/>
        </p:nvGrpSpPr>
        <p:grpSpPr>
          <a:xfrm>
            <a:off x="685800" y="4686300"/>
            <a:ext cx="7924800" cy="1543756"/>
            <a:chOff x="838200" y="1943100"/>
            <a:chExt cx="7924800" cy="1543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𝟏𝟏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9BE91D-EB9E-7D16-D92E-ED909F06D2A5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8A9E14-AC18-C6BC-21EB-3D6A59A7A0BE}"/>
                </a:ext>
              </a:extLst>
            </p:cNvPr>
            <p:cNvSpPr/>
            <p:nvPr/>
          </p:nvSpPr>
          <p:spPr>
            <a:xfrm>
              <a:off x="5410200" y="28575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EED828-70A2-023E-5FD4-AAA68DDA3474}"/>
                </a:ext>
              </a:extLst>
            </p:cNvPr>
            <p:cNvSpPr/>
            <p:nvPr/>
          </p:nvSpPr>
          <p:spPr>
            <a:xfrm>
              <a:off x="71628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E28662-E450-D896-9B45-53C3B0728DDB}"/>
              </a:ext>
            </a:extLst>
          </p:cNvPr>
          <p:cNvGrpSpPr/>
          <p:nvPr/>
        </p:nvGrpSpPr>
        <p:grpSpPr>
          <a:xfrm>
            <a:off x="9144000" y="4610100"/>
            <a:ext cx="8534400" cy="1600200"/>
            <a:chOff x="838200" y="1943100"/>
            <a:chExt cx="85344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82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𝟖𝟐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B091CD1-D0BE-66FB-7B35-A13F615E5597}"/>
                </a:ext>
              </a:extLst>
            </p:cNvPr>
            <p:cNvSpPr/>
            <p:nvPr/>
          </p:nvSpPr>
          <p:spPr>
            <a:xfrm>
              <a:off x="5638800" y="2019300"/>
              <a:ext cx="8382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A7CC53-FB86-10FB-E869-EE92F4F53333}"/>
                </a:ext>
              </a:extLst>
            </p:cNvPr>
            <p:cNvSpPr/>
            <p:nvPr/>
          </p:nvSpPr>
          <p:spPr>
            <a:xfrm>
              <a:off x="6096000" y="2933700"/>
              <a:ext cx="7620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C6AF9E5-34D1-25ED-117F-92EB3C5DCF9C}"/>
                </a:ext>
              </a:extLst>
            </p:cNvPr>
            <p:cNvSpPr/>
            <p:nvPr/>
          </p:nvSpPr>
          <p:spPr>
            <a:xfrm>
              <a:off x="8001000" y="2019300"/>
              <a:ext cx="762000" cy="5334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68148E3-AE88-BC9D-DEAC-A4C892177F62}"/>
              </a:ext>
            </a:extLst>
          </p:cNvPr>
          <p:cNvSpPr/>
          <p:nvPr/>
        </p:nvSpPr>
        <p:spPr>
          <a:xfrm>
            <a:off x="4267200" y="20193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AB42CB-7A90-83FF-059F-912B2EE9BFFE}"/>
              </a:ext>
            </a:extLst>
          </p:cNvPr>
          <p:cNvSpPr/>
          <p:nvPr/>
        </p:nvSpPr>
        <p:spPr>
          <a:xfrm>
            <a:off x="4267200" y="28575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1BFEC30-716B-F097-16FB-D32E3203B925}"/>
              </a:ext>
            </a:extLst>
          </p:cNvPr>
          <p:cNvSpPr/>
          <p:nvPr/>
        </p:nvSpPr>
        <p:spPr>
          <a:xfrm>
            <a:off x="56388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83764C-AB7F-1878-E719-55BD4245A7F0}"/>
              </a:ext>
            </a:extLst>
          </p:cNvPr>
          <p:cNvSpPr/>
          <p:nvPr/>
        </p:nvSpPr>
        <p:spPr>
          <a:xfrm>
            <a:off x="134874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F1069C2-09FD-E4F8-94D4-654748E5AC07}"/>
              </a:ext>
            </a:extLst>
          </p:cNvPr>
          <p:cNvSpPr/>
          <p:nvPr/>
        </p:nvSpPr>
        <p:spPr>
          <a:xfrm>
            <a:off x="13639800" y="2857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263EE5-CD1A-B04A-1F29-379CD17BB5AA}"/>
              </a:ext>
            </a:extLst>
          </p:cNvPr>
          <p:cNvSpPr/>
          <p:nvPr/>
        </p:nvSpPr>
        <p:spPr>
          <a:xfrm>
            <a:off x="15316200" y="18669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F55715-608E-5D55-788A-47F3626F8C94}"/>
              </a:ext>
            </a:extLst>
          </p:cNvPr>
          <p:cNvSpPr/>
          <p:nvPr/>
        </p:nvSpPr>
        <p:spPr>
          <a:xfrm>
            <a:off x="5257800" y="4762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37213F1-521F-C5F8-8F97-1B73B3D84B88}"/>
              </a:ext>
            </a:extLst>
          </p:cNvPr>
          <p:cNvSpPr/>
          <p:nvPr/>
        </p:nvSpPr>
        <p:spPr>
          <a:xfrm>
            <a:off x="5181600" y="56007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3C09EE-46D1-F609-9261-E9BDD26B816C}"/>
              </a:ext>
            </a:extLst>
          </p:cNvPr>
          <p:cNvSpPr/>
          <p:nvPr/>
        </p:nvSpPr>
        <p:spPr>
          <a:xfrm>
            <a:off x="6934200" y="4762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E887FD2-5188-5298-8D5D-B93A6A89416B}"/>
              </a:ext>
            </a:extLst>
          </p:cNvPr>
          <p:cNvSpPr/>
          <p:nvPr/>
        </p:nvSpPr>
        <p:spPr>
          <a:xfrm>
            <a:off x="13944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EBE63A9-6FE5-207C-7977-690B5CD3BCC6}"/>
              </a:ext>
            </a:extLst>
          </p:cNvPr>
          <p:cNvSpPr/>
          <p:nvPr/>
        </p:nvSpPr>
        <p:spPr>
          <a:xfrm>
            <a:off x="14325600" y="5524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94EF33-5EE6-766E-0ED6-357BE307EB72}"/>
              </a:ext>
            </a:extLst>
          </p:cNvPr>
          <p:cNvSpPr/>
          <p:nvPr/>
        </p:nvSpPr>
        <p:spPr>
          <a:xfrm>
            <a:off x="16230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22283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5715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DD4AF8-375B-3EC7-2060-FC3BCDEB1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38300"/>
            <a:ext cx="7924800" cy="2806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/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 : 6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 : 6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/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 : 3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 : 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/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25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/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8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01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51" grpId="0"/>
      <p:bldP spid="52" grpId="0"/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018FE-8609-9F17-BD0C-449BA8551B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1562100"/>
            <a:ext cx="1214428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1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793391"/>
            <a:ext cx="18678839" cy="2676099"/>
            <a:chOff x="0" y="0"/>
            <a:chExt cx="4919530" cy="7048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704816"/>
            </a:xfrm>
            <a:custGeom>
              <a:avLst/>
              <a:gdLst/>
              <a:ahLst/>
              <a:cxnLst/>
              <a:rect l="l" t="t" r="r" b="b"/>
              <a:pathLst>
                <a:path w="4919530" h="704816">
                  <a:moveTo>
                    <a:pt x="0" y="0"/>
                  </a:moveTo>
                  <a:lnTo>
                    <a:pt x="4919530" y="0"/>
                  </a:lnTo>
                  <a:lnTo>
                    <a:pt x="4919530" y="704816"/>
                  </a:lnTo>
                  <a:lnTo>
                    <a:pt x="0" y="704816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742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40844"/>
            <a:ext cx="16230600" cy="8205312"/>
            <a:chOff x="0" y="0"/>
            <a:chExt cx="21640800" cy="10940416"/>
          </a:xfrm>
        </p:grpSpPr>
        <p:sp>
          <p:nvSpPr>
            <p:cNvPr id="6" name="Freeform 6"/>
            <p:cNvSpPr/>
            <p:nvPr/>
          </p:nvSpPr>
          <p:spPr>
            <a:xfrm>
              <a:off x="0" y="25267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49"/>
                  </a:lnTo>
                  <a:lnTo>
                    <a:pt x="0" y="10915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445102" y="0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50"/>
                  </a:lnTo>
                  <a:lnTo>
                    <a:pt x="0" y="1091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91909" y="828070"/>
            <a:ext cx="2147598" cy="1819630"/>
          </a:xfrm>
          <a:custGeom>
            <a:avLst/>
            <a:gdLst/>
            <a:ahLst/>
            <a:cxnLst/>
            <a:rect l="l" t="t" r="r" b="b"/>
            <a:pathLst>
              <a:path w="2147598" h="1819630">
                <a:moveTo>
                  <a:pt x="0" y="0"/>
                </a:moveTo>
                <a:lnTo>
                  <a:pt x="2147598" y="0"/>
                </a:lnTo>
                <a:lnTo>
                  <a:pt x="2147598" y="1819631"/>
                </a:lnTo>
                <a:lnTo>
                  <a:pt x="0" y="181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569857" y="2785996"/>
            <a:ext cx="10349689" cy="4042356"/>
            <a:chOff x="0" y="0"/>
            <a:chExt cx="2725844" cy="10646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25844" cy="1064654"/>
            </a:xfrm>
            <a:custGeom>
              <a:avLst/>
              <a:gdLst/>
              <a:ahLst/>
              <a:cxnLst/>
              <a:rect l="l" t="t" r="r" b="b"/>
              <a:pathLst>
                <a:path w="2725844" h="1064654">
                  <a:moveTo>
                    <a:pt x="38150" y="0"/>
                  </a:moveTo>
                  <a:lnTo>
                    <a:pt x="2687694" y="0"/>
                  </a:lnTo>
                  <a:cubicBezTo>
                    <a:pt x="2708764" y="0"/>
                    <a:pt x="2725844" y="17080"/>
                    <a:pt x="2725844" y="38150"/>
                  </a:cubicBezTo>
                  <a:lnTo>
                    <a:pt x="2725844" y="1026504"/>
                  </a:lnTo>
                  <a:cubicBezTo>
                    <a:pt x="2725844" y="1047573"/>
                    <a:pt x="2708764" y="1064654"/>
                    <a:pt x="2687694" y="1064654"/>
                  </a:cubicBezTo>
                  <a:lnTo>
                    <a:pt x="38150" y="1064654"/>
                  </a:lnTo>
                  <a:cubicBezTo>
                    <a:pt x="28032" y="1064654"/>
                    <a:pt x="18328" y="1060634"/>
                    <a:pt x="11174" y="1053480"/>
                  </a:cubicBezTo>
                  <a:cubicBezTo>
                    <a:pt x="4019" y="1046325"/>
                    <a:pt x="0" y="1036622"/>
                    <a:pt x="0" y="1026504"/>
                  </a:cubicBezTo>
                  <a:lnTo>
                    <a:pt x="0" y="38150"/>
                  </a:lnTo>
                  <a:cubicBezTo>
                    <a:pt x="0" y="17080"/>
                    <a:pt x="17080" y="0"/>
                    <a:pt x="3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25844" cy="11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6030003" y="1040844"/>
            <a:ext cx="11229297" cy="8772888"/>
          </a:xfrm>
          <a:custGeom>
            <a:avLst/>
            <a:gdLst/>
            <a:ahLst/>
            <a:cxnLst/>
            <a:rect l="l" t="t" r="r" b="b"/>
            <a:pathLst>
              <a:path w="11229297" h="8772888">
                <a:moveTo>
                  <a:pt x="11229297" y="0"/>
                </a:moveTo>
                <a:lnTo>
                  <a:pt x="0" y="0"/>
                </a:lnTo>
                <a:lnTo>
                  <a:pt x="0" y="8772888"/>
                </a:lnTo>
                <a:lnTo>
                  <a:pt x="11229297" y="8772888"/>
                </a:lnTo>
                <a:lnTo>
                  <a:pt x="112292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7257529">
            <a:off x="1198761" y="4394535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568322" y="184487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741624" y="3295193"/>
            <a:ext cx="1035351" cy="1043105"/>
          </a:xfrm>
          <a:custGeom>
            <a:avLst/>
            <a:gdLst/>
            <a:ahLst/>
            <a:cxnLst/>
            <a:rect l="l" t="t" r="r" b="b"/>
            <a:pathLst>
              <a:path w="1035351" h="1043105">
                <a:moveTo>
                  <a:pt x="0" y="0"/>
                </a:moveTo>
                <a:lnTo>
                  <a:pt x="1035352" y="0"/>
                </a:lnTo>
                <a:lnTo>
                  <a:pt x="1035352" y="1043105"/>
                </a:lnTo>
                <a:lnTo>
                  <a:pt x="0" y="10431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16131" t="-123580" r="-514491" b="-293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4263341">
            <a:off x="16701971" y="5583178"/>
            <a:ext cx="683764" cy="1261363"/>
          </a:xfrm>
          <a:custGeom>
            <a:avLst/>
            <a:gdLst/>
            <a:ahLst/>
            <a:cxnLst/>
            <a:rect l="l" t="t" r="r" b="b"/>
            <a:pathLst>
              <a:path w="683764" h="1261363">
                <a:moveTo>
                  <a:pt x="0" y="0"/>
                </a:moveTo>
                <a:lnTo>
                  <a:pt x="683764" y="0"/>
                </a:lnTo>
                <a:lnTo>
                  <a:pt x="683764" y="1261363"/>
                </a:lnTo>
                <a:lnTo>
                  <a:pt x="0" y="1261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DAFA511-BEF9-D19B-D173-318BB52ADC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9000" y="2933700"/>
            <a:ext cx="6647078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439619" y="296645"/>
            <a:ext cx="17602199" cy="9990356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671429" y="1012923"/>
            <a:ext cx="16884183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marR="0" lvl="0" indent="-6858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marR="0" lvl="0" indent="-6858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4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4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60960" y="-5922333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5"/>
                </a:lnTo>
                <a:lnTo>
                  <a:pt x="0" y="948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948608" y="-5944295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6"/>
                </a:lnTo>
                <a:lnTo>
                  <a:pt x="0" y="9487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130811" y="1028700"/>
            <a:ext cx="14026377" cy="7675208"/>
            <a:chOff x="0" y="0"/>
            <a:chExt cx="3694190" cy="20214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4190" cy="2021454"/>
            </a:xfrm>
            <a:custGeom>
              <a:avLst/>
              <a:gdLst/>
              <a:ahLst/>
              <a:cxnLst/>
              <a:rect l="l" t="t" r="r" b="b"/>
              <a:pathLst>
                <a:path w="3694190" h="2021454">
                  <a:moveTo>
                    <a:pt x="28150" y="0"/>
                  </a:moveTo>
                  <a:lnTo>
                    <a:pt x="3666040" y="0"/>
                  </a:lnTo>
                  <a:cubicBezTo>
                    <a:pt x="3673506" y="0"/>
                    <a:pt x="3680666" y="2966"/>
                    <a:pt x="3685945" y="8245"/>
                  </a:cubicBezTo>
                  <a:cubicBezTo>
                    <a:pt x="3691224" y="13524"/>
                    <a:pt x="3694190" y="20684"/>
                    <a:pt x="3694190" y="28150"/>
                  </a:cubicBezTo>
                  <a:lnTo>
                    <a:pt x="3694190" y="1993304"/>
                  </a:lnTo>
                  <a:cubicBezTo>
                    <a:pt x="3694190" y="2000770"/>
                    <a:pt x="3691224" y="2007930"/>
                    <a:pt x="3685945" y="2013209"/>
                  </a:cubicBezTo>
                  <a:cubicBezTo>
                    <a:pt x="3680666" y="2018488"/>
                    <a:pt x="3673506" y="2021454"/>
                    <a:pt x="3666040" y="2021454"/>
                  </a:cubicBezTo>
                  <a:lnTo>
                    <a:pt x="28150" y="2021454"/>
                  </a:lnTo>
                  <a:cubicBezTo>
                    <a:pt x="20684" y="2021454"/>
                    <a:pt x="13524" y="2018488"/>
                    <a:pt x="8245" y="2013209"/>
                  </a:cubicBezTo>
                  <a:cubicBezTo>
                    <a:pt x="2966" y="2007930"/>
                    <a:pt x="0" y="2000770"/>
                    <a:pt x="0" y="1993304"/>
                  </a:cubicBezTo>
                  <a:lnTo>
                    <a:pt x="0" y="28150"/>
                  </a:lnTo>
                  <a:cubicBezTo>
                    <a:pt x="0" y="20684"/>
                    <a:pt x="2966" y="13524"/>
                    <a:pt x="8245" y="8245"/>
                  </a:cubicBezTo>
                  <a:cubicBezTo>
                    <a:pt x="13524" y="2966"/>
                    <a:pt x="20684" y="0"/>
                    <a:pt x="2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94190" cy="2059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01595" y="3704105"/>
            <a:ext cx="4242623" cy="7593061"/>
          </a:xfrm>
          <a:custGeom>
            <a:avLst/>
            <a:gdLst/>
            <a:ahLst/>
            <a:cxnLst/>
            <a:rect l="l" t="t" r="r" b="b"/>
            <a:pathLst>
              <a:path w="4242623" h="7593061">
                <a:moveTo>
                  <a:pt x="0" y="0"/>
                </a:moveTo>
                <a:lnTo>
                  <a:pt x="4242622" y="0"/>
                </a:lnTo>
                <a:lnTo>
                  <a:pt x="4242622" y="7593061"/>
                </a:lnTo>
                <a:lnTo>
                  <a:pt x="0" y="7593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54327" y="3020375"/>
            <a:ext cx="1052907" cy="1089214"/>
          </a:xfrm>
          <a:custGeom>
            <a:avLst/>
            <a:gdLst/>
            <a:ahLst/>
            <a:cxnLst/>
            <a:rect l="l" t="t" r="r" b="b"/>
            <a:pathLst>
              <a:path w="1052907" h="1089214">
                <a:moveTo>
                  <a:pt x="0" y="0"/>
                </a:moveTo>
                <a:lnTo>
                  <a:pt x="1052907" y="0"/>
                </a:lnTo>
                <a:lnTo>
                  <a:pt x="1052907" y="1089214"/>
                </a:lnTo>
                <a:lnTo>
                  <a:pt x="0" y="10892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154855" t="-80817" r="-404244" b="-3440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364319" flipV="1">
            <a:off x="17822019" y="4326371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799" y="1309391"/>
                </a:lnTo>
                <a:lnTo>
                  <a:pt x="709799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53097">
            <a:off x="1665501" y="142326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620501" y="2936086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053962" y="564096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772474" y="6408978"/>
            <a:ext cx="3663129" cy="3617340"/>
          </a:xfrm>
          <a:custGeom>
            <a:avLst/>
            <a:gdLst/>
            <a:ahLst/>
            <a:cxnLst/>
            <a:rect l="l" t="t" r="r" b="b"/>
            <a:pathLst>
              <a:path w="3663129" h="3617340">
                <a:moveTo>
                  <a:pt x="0" y="0"/>
                </a:moveTo>
                <a:lnTo>
                  <a:pt x="3663130" y="0"/>
                </a:lnTo>
                <a:lnTo>
                  <a:pt x="3663130" y="3617341"/>
                </a:lnTo>
                <a:lnTo>
                  <a:pt x="0" y="36173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004510" y="109513"/>
            <a:ext cx="1825865" cy="2712500"/>
          </a:xfrm>
          <a:custGeom>
            <a:avLst/>
            <a:gdLst/>
            <a:ahLst/>
            <a:cxnLst/>
            <a:rect l="l" t="t" r="r" b="b"/>
            <a:pathLst>
              <a:path w="1825865" h="2712500">
                <a:moveTo>
                  <a:pt x="0" y="0"/>
                </a:moveTo>
                <a:lnTo>
                  <a:pt x="1825865" y="0"/>
                </a:lnTo>
                <a:lnTo>
                  <a:pt x="1825865" y="2712499"/>
                </a:lnTo>
                <a:lnTo>
                  <a:pt x="0" y="27124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6F6897F-129A-1BBD-D071-9F66AA255B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67600" y="419100"/>
            <a:ext cx="2773920" cy="1493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64B36B-A3E1-82FB-C918-D87CB5D839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81400" y="3238500"/>
            <a:ext cx="12906351" cy="33591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845CE2-6555-0E80-0552-49192712B6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2247900"/>
            <a:ext cx="4237087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374864"/>
            <a:ext cx="18678839" cy="3094625"/>
            <a:chOff x="0" y="0"/>
            <a:chExt cx="4919530" cy="8150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815045"/>
            </a:xfrm>
            <a:custGeom>
              <a:avLst/>
              <a:gdLst/>
              <a:ahLst/>
              <a:cxnLst/>
              <a:rect l="l" t="t" r="r" b="b"/>
              <a:pathLst>
                <a:path w="4919530" h="815045">
                  <a:moveTo>
                    <a:pt x="0" y="0"/>
                  </a:moveTo>
                  <a:lnTo>
                    <a:pt x="4919530" y="0"/>
                  </a:lnTo>
                  <a:lnTo>
                    <a:pt x="4919530" y="815045"/>
                  </a:lnTo>
                  <a:lnTo>
                    <a:pt x="0" y="815045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853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189568"/>
            <a:ext cx="12898160" cy="7920007"/>
            <a:chOff x="0" y="0"/>
            <a:chExt cx="3397046" cy="20859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7046" cy="2085928"/>
            </a:xfrm>
            <a:custGeom>
              <a:avLst/>
              <a:gdLst/>
              <a:ahLst/>
              <a:cxnLst/>
              <a:rect l="l" t="t" r="r" b="b"/>
              <a:pathLst>
                <a:path w="3397046" h="2085928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400407" y="2293091"/>
            <a:ext cx="4635447" cy="8270104"/>
          </a:xfrm>
          <a:custGeom>
            <a:avLst/>
            <a:gdLst/>
            <a:ahLst/>
            <a:cxnLst/>
            <a:rect l="l" t="t" r="r" b="b"/>
            <a:pathLst>
              <a:path w="4635447" h="8270104">
                <a:moveTo>
                  <a:pt x="0" y="0"/>
                </a:moveTo>
                <a:lnTo>
                  <a:pt x="4635447" y="0"/>
                </a:lnTo>
                <a:lnTo>
                  <a:pt x="4635447" y="8270104"/>
                </a:lnTo>
                <a:lnTo>
                  <a:pt x="0" y="8270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744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43289" y="790780"/>
            <a:ext cx="1395615" cy="1214143"/>
          </a:xfrm>
          <a:custGeom>
            <a:avLst/>
            <a:gdLst/>
            <a:ahLst/>
            <a:cxnLst/>
            <a:rect l="l" t="t" r="r" b="b"/>
            <a:pathLst>
              <a:path w="1395615" h="1214143">
                <a:moveTo>
                  <a:pt x="0" y="0"/>
                </a:moveTo>
                <a:lnTo>
                  <a:pt x="1395614" y="0"/>
                </a:lnTo>
                <a:lnTo>
                  <a:pt x="1395614" y="1214143"/>
                </a:lnTo>
                <a:lnTo>
                  <a:pt x="0" y="1214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390925" t="-53925" r="-66984" b="-2829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5403" flipV="1">
            <a:off x="673800" y="1823939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800" y="1309391"/>
                </a:lnTo>
                <a:lnTo>
                  <a:pt x="709800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4263341">
            <a:off x="13555764" y="7458272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14694831" y="1710615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8" y="0"/>
                </a:lnTo>
                <a:lnTo>
                  <a:pt x="768018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552FA84-256A-DBA8-C04F-BFC725E6D2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4200" y="1181100"/>
            <a:ext cx="9534970" cy="213988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7D5CD06-FB0E-7314-5BBF-44990699E9EF}"/>
              </a:ext>
            </a:extLst>
          </p:cNvPr>
          <p:cNvSpPr txBox="1"/>
          <p:nvPr/>
        </p:nvSpPr>
        <p:spPr>
          <a:xfrm>
            <a:off x="1524000" y="3390900"/>
            <a:ext cx="1226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Nhận biết được phân số thập phân; viết được một số phân số thành phân số thập phân.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45EC56E-5ADB-0A95-E0DD-98EDFD8A6CF6}"/>
              </a:ext>
            </a:extLst>
          </p:cNvPr>
          <p:cNvSpPr txBox="1"/>
          <p:nvPr/>
        </p:nvSpPr>
        <p:spPr>
          <a:xfrm>
            <a:off x="1524000" y="4991100"/>
            <a:ext cx="1226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ận dụng được việc nhận biết phân số thập phân, viết một số phân số thành phân số thập phân để giải quyết một số tình huống.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01917D-592E-2CEC-AA2F-43EF21D290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714500"/>
            <a:ext cx="12949026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1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9A14191-4A71-60A6-2ABD-AB9AFDD706A4}"/>
              </a:ext>
            </a:extLst>
          </p:cNvPr>
          <p:cNvGrpSpPr/>
          <p:nvPr/>
        </p:nvGrpSpPr>
        <p:grpSpPr>
          <a:xfrm>
            <a:off x="3200400" y="1333500"/>
            <a:ext cx="12192000" cy="7012595"/>
            <a:chOff x="3124200" y="1409700"/>
            <a:chExt cx="12192000" cy="701259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EEDFDCA-2D7E-8D3C-0008-2E97FB537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1485900"/>
              <a:ext cx="12192000" cy="693639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8FE6CB-5C13-51F0-63E6-8A8DC527975F}"/>
                </a:ext>
              </a:extLst>
            </p:cNvPr>
            <p:cNvSpPr/>
            <p:nvPr/>
          </p:nvSpPr>
          <p:spPr>
            <a:xfrm>
              <a:off x="3657600" y="1409700"/>
              <a:ext cx="2971800" cy="18288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3DA430-341A-1AD5-1F85-C3825DAF110A}"/>
                </a:ext>
              </a:extLst>
            </p:cNvPr>
            <p:cNvSpPr/>
            <p:nvPr/>
          </p:nvSpPr>
          <p:spPr>
            <a:xfrm>
              <a:off x="11811000" y="1638300"/>
              <a:ext cx="3124200" cy="20574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C94CAAC-5830-42C6-9854-7FF343995EFA}"/>
                </a:ext>
              </a:extLst>
            </p:cNvPr>
            <p:cNvSpPr/>
            <p:nvPr/>
          </p:nvSpPr>
          <p:spPr>
            <a:xfrm>
              <a:off x="6477000" y="1409700"/>
              <a:ext cx="8458200" cy="9906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604E836F-83D1-B840-C4E8-A3B23150B601}"/>
              </a:ext>
            </a:extLst>
          </p:cNvPr>
          <p:cNvSpPr/>
          <p:nvPr/>
        </p:nvSpPr>
        <p:spPr>
          <a:xfrm>
            <a:off x="3733800" y="14859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DBE0A2D0-92C4-1A56-CFD1-A5AF5013549B}"/>
              </a:ext>
            </a:extLst>
          </p:cNvPr>
          <p:cNvSpPr/>
          <p:nvPr/>
        </p:nvSpPr>
        <p:spPr>
          <a:xfrm>
            <a:off x="12344400" y="19431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D339CF-22BB-8793-0B77-A6FB5DCF875B}"/>
              </a:ext>
            </a:extLst>
          </p:cNvPr>
          <p:cNvSpPr/>
          <p:nvPr/>
        </p:nvSpPr>
        <p:spPr>
          <a:xfrm>
            <a:off x="1752600" y="2552700"/>
            <a:ext cx="12496800" cy="2590800"/>
          </a:xfrm>
          <a:prstGeom prst="roundRect">
            <a:avLst/>
          </a:prstGeom>
          <a:solidFill>
            <a:srgbClr val="93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/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/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𝟏𝟐𝟔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𝟑𝟓𝟏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𝟓𝟑𝟕</m:t>
                          </m:r>
                        </m:num>
                        <m:den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,….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cartoon robot with yellow legs and yellow shoes&#10;&#10;Description automatically generated">
            <a:extLst>
              <a:ext uri="{FF2B5EF4-FFF2-40B4-BE49-F238E27FC236}">
                <a16:creationId xmlns:a16="http://schemas.microsoft.com/office/drawing/2014/main" id="{2E138D5F-DAA6-7B91-19D5-A247D09681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2400300"/>
            <a:ext cx="5785388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6691197" y="0"/>
            <a:ext cx="10669338" cy="6938572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409700"/>
            <a:ext cx="8697688" cy="364949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endParaRPr lang="en-US" altLang="en-US" sz="64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:a16="http://schemas.microsoft.com/office/drawing/2014/main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353" y="4370983"/>
            <a:ext cx="8334854" cy="69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93BE4-6D65-4F82-A77A-6EF29D29A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42B0E10B-F966-4A1C-8724-7F19F2A5C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FECDAC-297C-47BC-ACB9-BF8865D8B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46877-2442-4A73-8312-97ACBD322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loud Callout 9">
            <a:extLst>
              <a:ext uri="{FF2B5EF4-FFF2-40B4-BE49-F238E27FC236}">
                <a16:creationId xmlns:a16="http://schemas.microsoft.com/office/drawing/2014/main" id="{DDB26AB0-63AB-4418-B33A-A8CE1CD9AA75}"/>
              </a:ext>
            </a:extLst>
          </p:cNvPr>
          <p:cNvSpPr/>
          <p:nvPr/>
        </p:nvSpPr>
        <p:spPr>
          <a:xfrm>
            <a:off x="923190" y="161417"/>
            <a:ext cx="15647284" cy="8176570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9AEFB1-E605-4704-8ED3-9E248F85E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pic>
        <p:nvPicPr>
          <p:cNvPr id="2050" name="Picture 2" descr="Child PNG, Clipart, Attend, Attend Class, Cartoon, Cartoon Characters, Cartoon  Student Free PNG Download">
            <a:extLst>
              <a:ext uri="{FF2B5EF4-FFF2-40B4-BE49-F238E27FC236}">
                <a16:creationId xmlns:a16="http://schemas.microsoft.com/office/drawing/2014/main" id="{12EECA7E-0C76-4F71-95B0-5FD8CA9D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" b="100000" l="0" r="100000">
                        <a14:foregroundMark x1="12225" y1="44809" x2="24313" y2="60929"/>
                        <a14:foregroundMark x1="36401" y1="21311" x2="36264" y2="69945"/>
                        <a14:foregroundMark x1="27335" y1="49727" x2="37775" y2="71038"/>
                        <a14:foregroundMark x1="62088" y1="27596" x2="65110" y2="68579"/>
                        <a14:foregroundMark x1="56181" y1="43989" x2="75137" y2="49454"/>
                        <a14:foregroundMark x1="72527" y1="72131" x2="83379" y2="82787"/>
                        <a14:foregroundMark x1="21154" y1="86066" x2="76511" y2="85519"/>
                        <a14:foregroundMark x1="47665" y1="93443" x2="50412" y2="97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53100"/>
            <a:ext cx="9379210" cy="471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3194FE-C3D6-4CB1-8ECC-FC636014BF16}"/>
              </a:ext>
            </a:extLst>
          </p:cNvPr>
          <p:cNvSpPr/>
          <p:nvPr/>
        </p:nvSpPr>
        <p:spPr>
          <a:xfrm>
            <a:off x="3200400" y="1485900"/>
            <a:ext cx="12528302" cy="3877985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371600"/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10; 100; 1000;...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CC9AD8F4-B2D8-1393-4614-96E8FDA6A31C}"/>
              </a:ext>
            </a:extLst>
          </p:cNvPr>
          <p:cNvGrpSpPr/>
          <p:nvPr/>
        </p:nvGrpSpPr>
        <p:grpSpPr>
          <a:xfrm>
            <a:off x="304800" y="190500"/>
            <a:ext cx="2743200" cy="952500"/>
            <a:chOff x="0" y="0"/>
            <a:chExt cx="1226781" cy="345068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DE17A340-AEBF-8EE9-6088-4D1D26210294}"/>
                </a:ext>
              </a:extLst>
            </p:cNvPr>
            <p:cNvSpPr/>
            <p:nvPr/>
          </p:nvSpPr>
          <p:spPr>
            <a:xfrm>
              <a:off x="0" y="0"/>
              <a:ext cx="1226781" cy="345068"/>
            </a:xfrm>
            <a:custGeom>
              <a:avLst/>
              <a:gdLst/>
              <a:ahLst/>
              <a:cxnLst/>
              <a:rect l="l" t="t" r="r" b="b"/>
              <a:pathLst>
                <a:path w="1226781" h="345068">
                  <a:moveTo>
                    <a:pt x="33242" y="0"/>
                  </a:moveTo>
                  <a:lnTo>
                    <a:pt x="1193539" y="0"/>
                  </a:lnTo>
                  <a:cubicBezTo>
                    <a:pt x="1211898" y="0"/>
                    <a:pt x="1226781" y="14883"/>
                    <a:pt x="1226781" y="33242"/>
                  </a:cubicBezTo>
                  <a:lnTo>
                    <a:pt x="1226781" y="311826"/>
                  </a:lnTo>
                  <a:cubicBezTo>
                    <a:pt x="1226781" y="330185"/>
                    <a:pt x="1211898" y="345068"/>
                    <a:pt x="1193539" y="345068"/>
                  </a:cubicBezTo>
                  <a:lnTo>
                    <a:pt x="33242" y="345068"/>
                  </a:lnTo>
                  <a:cubicBezTo>
                    <a:pt x="14883" y="345068"/>
                    <a:pt x="0" y="330185"/>
                    <a:pt x="0" y="311826"/>
                  </a:cubicBezTo>
                  <a:lnTo>
                    <a:pt x="0" y="33242"/>
                  </a:lnTo>
                  <a:cubicBezTo>
                    <a:pt x="0" y="14883"/>
                    <a:pt x="14883" y="0"/>
                    <a:pt x="33242" y="0"/>
                  </a:cubicBezTo>
                  <a:close/>
                </a:path>
              </a:pathLst>
            </a:custGeom>
            <a:solidFill>
              <a:srgbClr val="FFE397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</a:rPr>
                <a:t>Kết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luận</a:t>
              </a:r>
              <a:endParaRPr lang="en-US" sz="4800" b="1" dirty="0">
                <a:solidFill>
                  <a:srgbClr val="002060"/>
                </a:solidFill>
              </a:endParaRP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5FC2376C-1C58-4500-5CBE-B28F67182C23}"/>
                </a:ext>
              </a:extLst>
            </p:cNvPr>
            <p:cNvSpPr txBox="1"/>
            <p:nvPr/>
          </p:nvSpPr>
          <p:spPr>
            <a:xfrm>
              <a:off x="0" y="-38100"/>
              <a:ext cx="1226781" cy="383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95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182</Words>
  <Application>Microsoft Office PowerPoint</Application>
  <PresentationFormat>Custom</PresentationFormat>
  <Paragraphs>71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Cambria Math</vt:lpstr>
      <vt:lpstr>等线</vt:lpstr>
      <vt:lpstr>等线 Light</vt:lpstr>
      <vt:lpstr>DFPOP1-W9</vt:lpstr>
      <vt:lpstr>SVN-Hole Hearted</vt:lpstr>
      <vt:lpstr>Times New Roman</vt:lpstr>
      <vt:lpstr>Office Theme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30</cp:revision>
  <dcterms:created xsi:type="dcterms:W3CDTF">2006-08-16T00:00:00Z</dcterms:created>
  <dcterms:modified xsi:type="dcterms:W3CDTF">2025-09-14T11:10:50Z</dcterms:modified>
  <dc:identifier>DAGEmfzFEig</dc:identifier>
</cp:coreProperties>
</file>