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4" r:id="rId4"/>
    <p:sldMasterId id="2147483728" r:id="rId5"/>
  </p:sldMasterIdLst>
  <p:notesMasterIdLst>
    <p:notesMasterId r:id="rId9"/>
  </p:notesMasterIdLst>
  <p:sldIdLst>
    <p:sldId id="312" r:id="rId6"/>
    <p:sldId id="256" r:id="rId7"/>
    <p:sldId id="40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94" autoAdjust="0"/>
  </p:normalViewPr>
  <p:slideViewPr>
    <p:cSldViewPr snapToGrid="0">
      <p:cViewPr varScale="1">
        <p:scale>
          <a:sx n="59" d="100"/>
          <a:sy n="59" d="100"/>
        </p:scale>
        <p:origin x="18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DF8A-70F5-4A25-94E9-1AD2814A535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2EBB-F548-421C-B72E-073549B12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SĐT/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C96C1-2AF4-4CF0-83A2-7B5D78A2E7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07BC-D790-90F3-4F9C-717468F0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1536F-62F2-AF82-4A8D-430327D93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5C31-A736-6F9B-F42D-0CD8015E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07C-81FE-FCA7-81BD-F9C15DE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5374-BB25-21A2-D19E-C636877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8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5382-6D85-4AB5-D4F5-4134DB82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7D137-F02A-A857-5DD9-252535278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15F-F21D-D7D0-3ECE-09300F38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4A75-DDA4-A07D-D0A6-305FF947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21DC-A1F0-30A2-69A6-F9024DC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4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EBAC1-82CE-9FA9-9BFC-1CDB0A09B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B8AC-A9AF-5475-8069-00BF36BF4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828E-3C33-BAD1-8A1F-EC2A01C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AE5F-8C27-170F-0375-114E18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0280-DCA0-AEF0-B18C-AD185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5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7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62DF-A0A5-81EE-C8AB-02B4265F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9B831-9C7F-CEA4-37D6-738F5C8E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FC41E-AFCE-EAA7-17C9-73E41E93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E7EDF-D2ED-4DD0-607D-9100CA68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95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BC5B-74EC-47A0-C98D-160BDB0F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1F9C-8615-24BD-69C1-83334033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E1C-6425-37BC-66AB-CBFC0FA4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B1A1-7737-BD82-78D0-6565D04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0730-D008-1C26-A05C-6A831BDD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4627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9342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57779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333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6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1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8282-76A7-2F3A-57A8-9CC4C2C7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3EBB-BA3C-13B9-B45B-63235F34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F474-258C-9947-AB2D-56B33750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2043-30FF-E973-A49D-F1970BB8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1509-64CF-AA36-06EB-C8A834C0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8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5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89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57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6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7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0A7-5E76-C62C-0B26-7441FEB6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E38-7AFC-2C7D-87CE-6FDAAF9D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0861-D453-7E8F-E2A2-7F737FD9D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2E43-8D2A-09C9-FA9E-6CFDCC9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92D49-C2F5-0932-AE65-3CA2303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83DB6-86C0-05EC-948F-B9FEC75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00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6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23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7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9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91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41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8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0E1-6E90-7E4D-9CA0-482E098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D5E9-278D-F988-3F39-6A489A2B4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43A3-0E73-60AC-6682-89411509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E358-C23C-84FF-D548-F24BA872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9BF22-CD84-952A-FEF9-B9A16602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4AD57-3E95-1058-F87B-B47A508E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B85F1-E8F0-994D-7011-F0CDADEB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C07CD-E5C9-AB27-7946-987D6E1D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5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04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3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2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5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86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3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2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6333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4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06FB-98A9-DDD5-F8B1-60AF540B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970D8-786D-3272-F9FB-67E3DB3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1E6BD-3D22-2090-89AE-64B5110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8C6B-CE3F-E36B-6A1F-2403201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1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1B8DE-A906-A5A7-861E-ABD643C8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8F642-801B-3B49-CB1B-6F4975D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30A5-2CBB-46A3-A2E3-07DBFC6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986-203A-C28C-3C7E-7D420DF8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87CE-F17B-1E89-FA1C-EAEC02F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068BE-6BE1-34CA-FA18-0CBDE115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F056-58C4-46DC-56C0-C6E22B14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947F1-3814-04AB-D53D-6F011F81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3D6-ABDE-A137-F8D2-A425074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B405-0682-EE59-63B9-A13D2B5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ABD5A-9811-BD17-E8DB-F9BD8577B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E7A3-4A7D-0330-12EB-6CABE3A4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1012A-8871-CC59-175B-255E3B0D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767B2-B6D2-4F00-A8EA-E81651706A0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AFAD-C564-AF18-D554-659177F2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963F-E851-43C6-EFA9-FE5D45F9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1A8E13-E881-6984-93D9-109D79E8A3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959" y="0"/>
            <a:ext cx="1567105" cy="15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A770D22-337C-E246-2359-A3682F4C51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776" y="0"/>
            <a:ext cx="1802775" cy="180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8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3803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1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6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D1AE399-0D07-094C-A7E2-CD9C8E56E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1" b="12770"/>
          <a:stretch/>
        </p:blipFill>
        <p:spPr>
          <a:xfrm flipH="1">
            <a:off x="9507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681220-567F-1875-5AE5-289926AAF755}"/>
              </a:ext>
            </a:extLst>
          </p:cNvPr>
          <p:cNvSpPr txBox="1"/>
          <p:nvPr/>
        </p:nvSpPr>
        <p:spPr>
          <a:xfrm>
            <a:off x="3411795" y="50228"/>
            <a:ext cx="619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DD6790-2C8F-86DD-F59A-536C07813D55}"/>
              </a:ext>
            </a:extLst>
          </p:cNvPr>
          <p:cNvSpPr/>
          <p:nvPr/>
        </p:nvSpPr>
        <p:spPr>
          <a:xfrm>
            <a:off x="381000" y="1946173"/>
            <a:ext cx="11363325" cy="4346472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horse with a black background&#10;&#10;Description automatically generated">
            <a:extLst>
              <a:ext uri="{FF2B5EF4-FFF2-40B4-BE49-F238E27FC236}">
                <a16:creationId xmlns:a16="http://schemas.microsoft.com/office/drawing/2014/main" id="{89E7304A-3AC1-26E5-24B1-F5199C724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6" y="3295957"/>
            <a:ext cx="38100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659C05-EDD1-38D2-C7EB-F3520841D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231" y="2194437"/>
            <a:ext cx="3114675" cy="3886200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0620A2-E34D-F6D1-AD34-5BD552937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24" y="338632"/>
            <a:ext cx="3859102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5D887-E8B3-FB1E-6B4C-4BFFB4C84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1" y="1174164"/>
            <a:ext cx="2341067" cy="1804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4E3C9-4518-A914-A407-F8F9C2BDB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2068" y="1954701"/>
            <a:ext cx="647451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6624202">
                <a:moveTo>
                  <a:pt x="0" y="0"/>
                </a:moveTo>
                <a:lnTo>
                  <a:pt x="18288000" y="0"/>
                </a:lnTo>
                <a:lnTo>
                  <a:pt x="18288000" y="6624202"/>
                </a:lnTo>
                <a:lnTo>
                  <a:pt x="0" y="6624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5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1EE57-607A-A35F-4817-F9DE92AC5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05647" y="3777216"/>
            <a:ext cx="5666933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68CD1-B385-6518-226C-0BC95743BFC3}"/>
              </a:ext>
            </a:extLst>
          </p:cNvPr>
          <p:cNvSpPr txBox="1"/>
          <p:nvPr/>
        </p:nvSpPr>
        <p:spPr>
          <a:xfrm>
            <a:off x="327191" y="266700"/>
            <a:ext cx="11538893" cy="73211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Những miền đất ngựa con đã đi qua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, đó là: miền trung du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FED3EC-7520-908C-0B05-A5E657C2E718}"/>
              </a:ext>
            </a:extLst>
          </p:cNvPr>
          <p:cNvSpPr txBox="1"/>
          <p:nvPr/>
        </p:nvSpPr>
        <p:spPr>
          <a:xfrm>
            <a:off x="292100" y="1130300"/>
            <a:ext cx="11557000" cy="136207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700" b="1" dirty="0" err="1">
                <a:solidFill>
                  <a:prstClr val="black"/>
                </a:solidFill>
                <a:ea typeface="Roboto" panose="02000000000000000000" pitchFamily="2" charset="0"/>
              </a:rPr>
              <a:t>Cảnh</a:t>
            </a:r>
            <a:r>
              <a:rPr lang="en-US" sz="3700" b="1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ea typeface="Roboto" panose="02000000000000000000" pitchFamily="2" charset="0"/>
              </a:rPr>
              <a:t>vật</a:t>
            </a:r>
            <a:r>
              <a:rPr lang="en-US" sz="3700" b="1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ea typeface="Roboto" panose="02000000000000000000" pitchFamily="2" charset="0"/>
              </a:rPr>
              <a:t>đã</a:t>
            </a:r>
            <a:r>
              <a:rPr lang="en-US" sz="3700" b="1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ea typeface="Roboto" panose="02000000000000000000" pitchFamily="2" charset="0"/>
              </a:rPr>
              <a:t>thấy</a:t>
            </a:r>
            <a:r>
              <a:rPr lang="en-US" sz="3700" b="1" dirty="0">
                <a:solidFill>
                  <a:prstClr val="black"/>
                </a:solidFill>
                <a:ea typeface="Roboto" panose="02000000000000000000" pitchFamily="2" charset="0"/>
              </a:rPr>
              <a:t>: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gió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xanh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miền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trung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du (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trung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du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xanh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màu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cây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prstClr val="black"/>
                </a:solidFill>
                <a:ea typeface="Roboto" panose="02000000000000000000" pitchFamily="2" charset="0"/>
              </a:rPr>
              <a:t>lá</a:t>
            </a:r>
            <a:r>
              <a:rPr lang="en-US" sz="3700" dirty="0">
                <a:solidFill>
                  <a:prstClr val="black"/>
                </a:solidFill>
                <a:ea typeface="Roboto" panose="02000000000000000000" pitchFamily="2" charset="0"/>
              </a:rPr>
              <a:t>)</a:t>
            </a:r>
            <a:endParaRPr kumimoji="0" lang="vi-VN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10833 L 1.04127 0.07639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4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6D191-C832-1A59-D9C6-68476AED9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3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88066-8723-7F13-1436-775836F56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95625"/>
            <a:ext cx="4048125" cy="387667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BDA76E7-19C9-759E-8F32-6D5CD6838BE0}"/>
              </a:ext>
            </a:extLst>
          </p:cNvPr>
          <p:cNvSpPr/>
          <p:nvPr/>
        </p:nvSpPr>
        <p:spPr>
          <a:xfrm>
            <a:off x="2349500" y="190500"/>
            <a:ext cx="9385300" cy="3327400"/>
          </a:xfrm>
          <a:prstGeom prst="cloudCallout">
            <a:avLst>
              <a:gd name="adj1" fmla="val -42045"/>
              <a:gd name="adj2" fmla="val 486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Những cảm nghĩ của chú ngựa con: </a:t>
            </a:r>
            <a:r>
              <a:rPr lang="vi-VN" sz="3300" dirty="0">
                <a:latin typeface="Calibri" panose="020F0502020204030204" pitchFamily="34" charset="0"/>
                <a:cs typeface="Calibri" panose="020F0502020204030204" pitchFamily="34" charset="0"/>
              </a:rPr>
              <a:t>nhớ mẹ, nghĩ đến mẹ, muốn mang quà về cho mẹ; ngắm hoa mơ trắng liên tưởng đến trang giấy nguyên chưa viết,...).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5- </a:t>
            </a:r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( </a:t>
            </a:r>
            <a:r>
              <a:rPr lang="en-US" dirty="0" err="1"/>
              <a:t>Tiết</a:t>
            </a:r>
            <a:r>
              <a:rPr lang="en-US" dirty="0"/>
              <a:t> 1) -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</a:t>
            </a:r>
            <a:r>
              <a:rPr lang="en-US" dirty="0" err="1"/>
              <a:t>Dương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123</Words>
  <Application>Microsoft Office PowerPoint</Application>
  <PresentationFormat>Widescreen</PresentationFormat>
  <Paragraphs>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6" baseType="lpstr">
      <vt:lpstr>Arial</vt:lpstr>
      <vt:lpstr>Calibri</vt:lpstr>
      <vt:lpstr>Calibri Light</vt:lpstr>
      <vt:lpstr>Lato Hairline</vt:lpstr>
      <vt:lpstr>Lato Light</vt:lpstr>
      <vt:lpstr>Lato Regular</vt:lpstr>
      <vt:lpstr>Roboto</vt:lpstr>
      <vt:lpstr>Times New Roman</vt:lpstr>
      <vt:lpstr>1_Custom Design</vt:lpstr>
      <vt:lpstr>Custom Design</vt:lpstr>
      <vt:lpstr>2_Custom Design</vt:lpstr>
      <vt:lpstr>Office Theme</vt:lpstr>
      <vt:lpstr>3_Custom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2024-06-12T02:20:18Z</dcterms:created>
  <dcterms:modified xsi:type="dcterms:W3CDTF">2025-09-14T11:22:53Z</dcterms:modified>
</cp:coreProperties>
</file>