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20" r:id="rId3"/>
  </p:sldMasterIdLst>
  <p:notesMasterIdLst>
    <p:notesMasterId r:id="rId16"/>
  </p:notesMasterIdLst>
  <p:sldIdLst>
    <p:sldId id="258" r:id="rId4"/>
    <p:sldId id="257" r:id="rId5"/>
    <p:sldId id="297" r:id="rId6"/>
    <p:sldId id="298" r:id="rId7"/>
    <p:sldId id="771" r:id="rId8"/>
    <p:sldId id="772" r:id="rId9"/>
    <p:sldId id="773" r:id="rId10"/>
    <p:sldId id="774" r:id="rId11"/>
    <p:sldId id="775" r:id="rId12"/>
    <p:sldId id="267" r:id="rId13"/>
    <p:sldId id="268" r:id="rId14"/>
    <p:sldId id="441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2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D1FB3-7334-47EF-978F-B6FFEECCDCE0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EFAF-26F3-41B3-A9C6-EECF691AD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09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EFAF-26F3-41B3-A9C6-EECF691AD8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7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C3EFAF-26F3-41B3-A9C6-EECF691AD8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09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0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E84A0-DD8F-4AB8-319E-436FC8E01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D3BCB-1AA3-AF67-7DBA-C4AF47E71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01A80-DB4E-F0E2-A88C-CE82DFD7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315C3-7609-5C6C-18CA-3B457EBF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62C7C-2322-7031-1A3F-9C4E8ACC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99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84C2E-0099-3C45-5463-C5D87797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F690-6BCA-311C-E7A6-B535D494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DBD20-65AE-3B0F-354D-76382A01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A40BF-3615-C8AD-D5EA-946BDEEB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EF0D9-C496-2077-C818-C45C0EDE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26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5E7F4-A80F-9B3E-B7CE-2F6FB723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32AA0-5D4B-15F6-92AB-FA26B49D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27C6D-816F-E017-0A5D-326494EB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FDC71-890C-0451-DBC9-72281897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DF984-049B-9A1B-C550-374C07C9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5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7DAA-AE92-0101-8222-DE547365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1EE8-5BB8-D086-D425-CD1B4C7B5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DEFF4-DBC7-D428-637C-0A3B4A9AA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C553F-E2A1-C2DF-7759-4959BB24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51767-FB5A-5EF8-5033-0B56BABB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018BF-8510-C7D3-1285-E97C92E4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53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A9C8-F6CD-1657-0614-04122E79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85B3C-AAB5-7906-509B-81FE707D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7B9AD-8C3E-49B0-0221-429ACAF0D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06EAD-A9E3-9ECA-9FE6-795DB0FC9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52505-EB04-8184-D394-F220C47A3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C4574-E0AD-20AB-1E9C-88268739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050A28-A5FF-2A28-80AB-6E250EB2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2DB04-1B30-15F4-FCBA-AD33FEEA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75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366E5-1705-B0A9-07CD-3DBE17DC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C313C-5CF1-8681-D6D6-B01216EE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63F38-8ABF-82E4-702B-A2D9E037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002FF-482A-2703-DBB4-077D6501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57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99A197-F439-95D4-C41F-E4255E4E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6E43D-2966-08C3-DE7A-725779F7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951DB-0207-E5AB-1801-AFCAB0C5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32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3E382-3426-EAAF-9E36-7FCD802F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130AA-5290-471E-E153-244382940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F3CFC-7A0B-9699-5FC9-737D90AB6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A9168-0736-AB3D-1059-0FB62BD2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20E00-A615-768D-65AC-46A5A24D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7123A-91CF-8181-E12D-C76AFC8D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5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6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82A0-C5D9-F4A0-F8D7-0765AA53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620EB2-B6F5-DD4C-6F29-710469D96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B6B93-E1F6-96AD-91F4-2965A8CA7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6C65A-1EA9-DC09-7B4B-E9FC9FF1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E85D9-7FF3-0536-48B6-98BB740B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86E0E-97A1-DA39-FE16-12DC7A73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80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182F-7724-567E-B861-6B645DE91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E1C2C-ADF0-916D-B73F-ABE621932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5AA8B-3D1C-17F5-B6BE-5F2C72A9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7B9C4-DE2C-04CB-84A6-955308EA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656DF-AE4F-5351-10D3-517416A3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48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49F75B-814B-882C-45B9-D2B32786A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BF5C6-EC04-3C3C-633E-52D6739CC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573DF-2015-85CD-4478-D4277294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59F74-0C10-400E-5630-B7F6D3F7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C4635-A8F2-D6AA-B228-7357C050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99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6BEB2-C3A9-4E2C-87D8-D3B3B9EF8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386B7BB-C5D7-4F47-87CD-AF32FEB10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626CA-93EB-42AE-94F6-4A5133BE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4BFEC5-914E-4233-99F4-56AE5C627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B82928-80CF-4487-803B-806EEB24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18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2CB4767-E70A-4A02-B7C6-7CC9D1386B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0EB2F54-6478-45BC-B32C-7AC892812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1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38EF575-CF47-488C-BDDA-F1059A1EE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4" y="1"/>
            <a:ext cx="2080857" cy="18782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EBC239-F0AA-482B-92F8-CE62BD7F2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1" y="910414"/>
            <a:ext cx="12191999" cy="594758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134602B-992C-4AEC-8010-41C8BB0A2D93}"/>
              </a:ext>
            </a:extLst>
          </p:cNvPr>
          <p:cNvSpPr/>
          <p:nvPr userDrawn="1"/>
        </p:nvSpPr>
        <p:spPr>
          <a:xfrm>
            <a:off x="5468588" y="528454"/>
            <a:ext cx="4821382" cy="451855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27309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1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4" y="1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1" y="910414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F5C8D6-99E7-44E6-B616-FEFEDF97F38F}"/>
              </a:ext>
            </a:extLst>
          </p:cNvPr>
          <p:cNvSpPr/>
          <p:nvPr userDrawn="1"/>
        </p:nvSpPr>
        <p:spPr>
          <a:xfrm>
            <a:off x="7849591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724B21-FF83-42DF-B8B6-D05599C12298}"/>
              </a:ext>
            </a:extLst>
          </p:cNvPr>
          <p:cNvSpPr/>
          <p:nvPr userDrawn="1"/>
        </p:nvSpPr>
        <p:spPr>
          <a:xfrm>
            <a:off x="1" y="1878282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75591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626270-05C9-4A86-9102-1EE1F36A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E3A3AF-FB8D-482B-B333-4938140BE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D95DA0-D54D-4797-A51A-4D5D88E9F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D748A6-6AC2-40F0-BE10-1D2B07101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D4DED3-82D4-4D47-A75B-7156B55C9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DEEDD4-4C98-43F9-8E65-8F00E2C4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7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9C04A4-16FD-4B4F-977C-46E64C9A9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D6F4F3-FFD9-4300-B7DA-B75592F97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9FF8EE5-6064-4E2B-B7DA-0C1FAFB28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563AA0A-CFBF-4B3C-A01A-0D298DBFC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FC2AD7-0D85-4E74-8ADA-7593AA436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C1E3527-10C2-4A07-BB8E-6BD202DEC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2C782C8-DF7F-49FD-A250-77DC5558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1A1DD12-9F12-4694-B8F0-548E846D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75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0C7F4D-45A1-488E-8531-C4205ED8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197F7A-6992-4E4A-B540-F620B081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08F24E7-9F00-461E-8015-27E47C9A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3FB0D02-71A9-4313-8318-A3F6D4D3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91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706738-1855-4FF7-9B8C-BC5497248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5F39FE-D8FA-4A11-9818-ECD9F86A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DDB770-64F3-4067-BEE1-345C353E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27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5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BDEF95-D875-4B01-A29F-17A7FA9A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4CE581-BFA1-4444-94C1-A10EB635D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A9E2E4A-4124-4DE5-A906-90554021B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2D8D1C-C6DD-4070-8F90-372EAFB3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8DD2C15-B667-458D-861F-2B2D32985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A4D7F7-EF42-45FD-96D8-B2FD8E63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89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2E7F5D-41E1-4577-A1E4-9CE23BC9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4F1DCCB-FB07-45B3-982C-564BBC913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93E2295-7815-4479-A656-4F3701AC3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8225CA-EA3B-4CBD-9CF3-ABE4CA6C9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357892-DDDD-4D06-9BEF-E4A3073A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D60A67-557B-480E-88D1-71617ACD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16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F20100-572F-4CF8-8031-764432E3C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946F2C-3939-44DE-A2E5-23015D26C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68FD76-474C-42F6-98B2-74FDEC61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E61D4B-2712-41F8-A61F-540265EE4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84D929-411A-46B4-B8F4-700BD7CA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93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2C73D62-486C-489E-B836-A182E951A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13B8DC2-34B0-4BEB-A8E6-A410767ED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26C0E3-EE43-4086-9956-1453634DC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721D57-D5C3-4AFF-B1E4-10BB9728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89063E-FFD0-4E24-8DDA-C84EDBCC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65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0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1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5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5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2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8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94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41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CE3C12E-1571-493B-AD45-9F23EFAB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57F64D-2FF4-4538-9415-98A3C327B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BEEFCE-53DD-441E-832E-02C87526B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7F36E-A47A-4D45-8559-5E0803DB9047}" type="datetimeFigureOut">
              <a:rPr lang="zh-CN" altLang="en-US" smtClean="0"/>
              <a:t>2025/9/14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1CCD47-2031-4365-961C-1AF05B8E1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88F8F8-1C9D-4D6E-9678-68A1784A0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13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8.emf"/><Relationship Id="rId5" Type="http://schemas.openxmlformats.org/officeDocument/2006/relationships/image" Target="../media/image5.png"/><Relationship Id="rId10" Type="http://schemas.microsoft.com/office/2007/relationships/hdphoto" Target="../media/hdphoto1.wdp"/><Relationship Id="rId4" Type="http://schemas.openxmlformats.org/officeDocument/2006/relationships/image" Target="../media/image5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5.svg"/><Relationship Id="rId7" Type="http://schemas.openxmlformats.org/officeDocument/2006/relationships/image" Target="../media/image89.svg"/><Relationship Id="rId12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52.svg"/><Relationship Id="rId5" Type="http://schemas.openxmlformats.org/officeDocument/2006/relationships/image" Target="../media/image87.svg"/><Relationship Id="rId10" Type="http://schemas.openxmlformats.org/officeDocument/2006/relationships/image" Target="../media/image13.png"/><Relationship Id="rId4" Type="http://schemas.openxmlformats.org/officeDocument/2006/relationships/image" Target="../media/image27.png"/><Relationship Id="rId9" Type="http://schemas.openxmlformats.org/officeDocument/2006/relationships/image" Target="../media/image9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2.svg"/><Relationship Id="rId7" Type="http://schemas.openxmlformats.org/officeDocument/2006/relationships/image" Target="../media/image48.svg"/><Relationship Id="rId12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52.svg"/><Relationship Id="rId5" Type="http://schemas.openxmlformats.org/officeDocument/2006/relationships/image" Target="../media/image46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50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huongthaoGADT" TargetMode="Externa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14.png"/><Relationship Id="rId1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image" Target="../media/image52.svg"/><Relationship Id="rId17" Type="http://schemas.openxmlformats.org/officeDocument/2006/relationships/image" Target="../media/image57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55.svg"/><Relationship Id="rId10" Type="http://schemas.openxmlformats.org/officeDocument/2006/relationships/image" Target="../media/image50.svg"/><Relationship Id="rId19" Type="http://schemas.openxmlformats.org/officeDocument/2006/relationships/image" Target="../media/image18.png"/><Relationship Id="rId4" Type="http://schemas.openxmlformats.org/officeDocument/2006/relationships/image" Target="../media/image42.sv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0.svg"/><Relationship Id="rId7" Type="http://schemas.openxmlformats.org/officeDocument/2006/relationships/image" Target="../media/image6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61.sv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52.svg"/><Relationship Id="rId7" Type="http://schemas.openxmlformats.org/officeDocument/2006/relationships/image" Target="../media/image6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52.sv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52.svg"/><Relationship Id="rId7" Type="http://schemas.openxmlformats.org/officeDocument/2006/relationships/image" Target="../media/image8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">
            <a:extLst>
              <a:ext uri="{FF2B5EF4-FFF2-40B4-BE49-F238E27FC236}">
                <a16:creationId xmlns:a16="http://schemas.microsoft.com/office/drawing/2014/main" id="{309D348B-EB8B-C4EE-47C5-33776EA609BC}"/>
              </a:ext>
            </a:extLst>
          </p:cNvPr>
          <p:cNvSpPr/>
          <p:nvPr/>
        </p:nvSpPr>
        <p:spPr>
          <a:xfrm>
            <a:off x="-207486" y="5568122"/>
            <a:ext cx="12574387" cy="1440339"/>
          </a:xfrm>
          <a:custGeom>
            <a:avLst/>
            <a:gdLst/>
            <a:ahLst/>
            <a:cxnLst/>
            <a:rect l="l" t="t" r="r" b="b"/>
            <a:pathLst>
              <a:path w="18861581" h="2160508">
                <a:moveTo>
                  <a:pt x="0" y="0"/>
                </a:moveTo>
                <a:lnTo>
                  <a:pt x="18861581" y="0"/>
                </a:lnTo>
                <a:lnTo>
                  <a:pt x="18861581" y="2160508"/>
                </a:lnTo>
                <a:lnTo>
                  <a:pt x="0" y="21605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4FEFE804-2767-958F-EB77-B252B28FADB8}"/>
              </a:ext>
            </a:extLst>
          </p:cNvPr>
          <p:cNvSpPr/>
          <p:nvPr/>
        </p:nvSpPr>
        <p:spPr>
          <a:xfrm>
            <a:off x="4071690" y="584200"/>
            <a:ext cx="7802309" cy="4537980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17637902-64DA-0599-23F1-514C96A33E50}"/>
              </a:ext>
            </a:extLst>
          </p:cNvPr>
          <p:cNvSpPr/>
          <p:nvPr/>
        </p:nvSpPr>
        <p:spPr>
          <a:xfrm>
            <a:off x="333242" y="918720"/>
            <a:ext cx="1535469" cy="806819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" descr="Hình ảnh Giáo Viên PNG , Giáo Viên PNG , Giảng Bài, Dạy PNG ...">
            <a:extLst>
              <a:ext uri="{FF2B5EF4-FFF2-40B4-BE49-F238E27FC236}">
                <a16:creationId xmlns:a16="http://schemas.microsoft.com/office/drawing/2014/main" id="{3C4103BC-06A5-24F5-4309-91ED063F1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438" b="92500" l="10000" r="90000">
                        <a14:foregroundMark x1="42813" y1="17344" x2="36406" y2="17188"/>
                        <a14:foregroundMark x1="36406" y1="17188" x2="35938" y2="26250"/>
                        <a14:foregroundMark x1="35938" y1="26250" x2="40625" y2="32031"/>
                        <a14:foregroundMark x1="40625" y1="32031" x2="42500" y2="40156"/>
                        <a14:foregroundMark x1="42500" y1="40156" x2="38906" y2="48906"/>
                        <a14:foregroundMark x1="38906" y1="48906" x2="40313" y2="55625"/>
                        <a14:foregroundMark x1="40313" y1="55625" x2="44688" y2="59531"/>
                        <a14:foregroundMark x1="44688" y1="59531" x2="47656" y2="52344"/>
                        <a14:foregroundMark x1="47656" y1="52344" x2="45469" y2="25625"/>
                        <a14:foregroundMark x1="45469" y1="25625" x2="45938" y2="22188"/>
                        <a14:foregroundMark x1="52969" y1="52812" x2="57031" y2="48281"/>
                        <a14:foregroundMark x1="57031" y1="48281" x2="52031" y2="52188"/>
                        <a14:foregroundMark x1="52031" y1="52188" x2="50938" y2="52188"/>
                        <a14:foregroundMark x1="52656" y1="46250" x2="52188" y2="53906"/>
                        <a14:foregroundMark x1="52188" y1="53906" x2="54531" y2="47656"/>
                        <a14:foregroundMark x1="54531" y1="47656" x2="53750" y2="56406"/>
                        <a14:foregroundMark x1="54063" y1="47188" x2="47500" y2="49688"/>
                        <a14:foregroundMark x1="47500" y1="49688" x2="46719" y2="55469"/>
                        <a14:foregroundMark x1="46719" y1="55469" x2="57188" y2="57813"/>
                        <a14:foregroundMark x1="57188" y1="57813" x2="58750" y2="45469"/>
                        <a14:foregroundMark x1="58750" y1="45469" x2="53125" y2="44688"/>
                        <a14:foregroundMark x1="39063" y1="22188" x2="39688" y2="16094"/>
                        <a14:foregroundMark x1="39688" y1="16094" x2="45156" y2="12188"/>
                        <a14:foregroundMark x1="45156" y1="12188" x2="52344" y2="12031"/>
                        <a14:foregroundMark x1="52344" y1="12031" x2="52031" y2="19531"/>
                        <a14:foregroundMark x1="52031" y1="19531" x2="41875" y2="23281"/>
                        <a14:foregroundMark x1="27344" y1="92969" x2="33438" y2="92656"/>
                        <a14:foregroundMark x1="33438" y1="92656" x2="51250" y2="92656"/>
                        <a14:foregroundMark x1="51250" y1="92656" x2="68906" y2="92188"/>
                        <a14:foregroundMark x1="34688" y1="77188" x2="46875" y2="68125"/>
                        <a14:foregroundMark x1="46875" y1="68125" x2="60313" y2="70000"/>
                        <a14:foregroundMark x1="60313" y1="70000" x2="66250" y2="76563"/>
                        <a14:foregroundMark x1="66250" y1="76563" x2="63281" y2="85000"/>
                        <a14:foregroundMark x1="63281" y1="85000" x2="54375" y2="86250"/>
                        <a14:foregroundMark x1="54375" y1="86250" x2="48125" y2="83750"/>
                        <a14:foregroundMark x1="48125" y1="83750" x2="52031" y2="71406"/>
                        <a14:foregroundMark x1="52031" y1="71406" x2="64219" y2="70938"/>
                        <a14:foregroundMark x1="64219" y1="70938" x2="68125" y2="73594"/>
                        <a14:foregroundMark x1="28750" y1="71406" x2="29688" y2="64375"/>
                        <a14:foregroundMark x1="29688" y1="64375" x2="35469" y2="68594"/>
                        <a14:foregroundMark x1="35469" y1="68594" x2="37500" y2="77969"/>
                        <a14:foregroundMark x1="37500" y1="77969" x2="34688" y2="90469"/>
                        <a14:foregroundMark x1="70313" y1="70000" x2="69844" y2="91875"/>
                        <a14:foregroundMark x1="39063" y1="10000" x2="45000" y2="10000"/>
                        <a14:foregroundMark x1="45000" y1="10000" x2="47188" y2="8594"/>
                        <a14:foregroundMark x1="39688" y1="10000" x2="45625" y2="8438"/>
                        <a14:foregroundMark x1="45625" y1="8438" x2="47813" y2="8594"/>
                        <a14:foregroundMark x1="51406" y1="11719" x2="53438" y2="11719"/>
                        <a14:foregroundMark x1="50938" y1="13125" x2="46250" y2="9063"/>
                        <a14:foregroundMark x1="46250" y1="9063" x2="46406" y2="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1375757"/>
            <a:ext cx="6121148" cy="612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5F1CE1D-71B5-B8F2-E725-F1733B7F01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83490" y="1242369"/>
            <a:ext cx="7578708" cy="32216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41217" y="-520700"/>
            <a:ext cx="4813300" cy="8445500"/>
            <a:chOff x="0" y="0"/>
            <a:chExt cx="1901551" cy="33364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2590646" y="1238655"/>
            <a:ext cx="948961" cy="1082980"/>
          </a:xfrm>
          <a:custGeom>
            <a:avLst/>
            <a:gdLst/>
            <a:ahLst/>
            <a:cxnLst/>
            <a:rect l="l" t="t" r="r" b="b"/>
            <a:pathLst>
              <a:path w="1423442" h="1624470">
                <a:moveTo>
                  <a:pt x="0" y="0"/>
                </a:moveTo>
                <a:lnTo>
                  <a:pt x="1423442" y="0"/>
                </a:lnTo>
                <a:lnTo>
                  <a:pt x="1423442" y="1624469"/>
                </a:lnTo>
                <a:lnTo>
                  <a:pt x="0" y="16244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8597380" y="1238655"/>
            <a:ext cx="948961" cy="1082980"/>
          </a:xfrm>
          <a:custGeom>
            <a:avLst/>
            <a:gdLst/>
            <a:ahLst/>
            <a:cxnLst/>
            <a:rect l="l" t="t" r="r" b="b"/>
            <a:pathLst>
              <a:path w="1423442" h="1624470">
                <a:moveTo>
                  <a:pt x="0" y="0"/>
                </a:moveTo>
                <a:lnTo>
                  <a:pt x="1423442" y="0"/>
                </a:lnTo>
                <a:lnTo>
                  <a:pt x="1423442" y="1624469"/>
                </a:lnTo>
                <a:lnTo>
                  <a:pt x="0" y="16244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3931920" y="2361336"/>
            <a:ext cx="4328160" cy="0"/>
          </a:xfrm>
          <a:prstGeom prst="line">
            <a:avLst/>
          </a:prstGeom>
          <a:ln w="47625" cap="flat">
            <a:solidFill>
              <a:srgbClr val="02602A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3345199" y="3601859"/>
            <a:ext cx="7596676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29" marR="0" lvl="0" indent="-571529" algn="just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2602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2602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2602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2602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2602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2602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2602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2602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2602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học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2602A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571529" marR="0" lvl="0" indent="-571529" algn="just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2602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Hoàn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2602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2602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2602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2602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2602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2602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2602A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365757" y="1577767"/>
            <a:ext cx="2355913" cy="5676900"/>
          </a:xfrm>
          <a:custGeom>
            <a:avLst/>
            <a:gdLst/>
            <a:ahLst/>
            <a:cxnLst/>
            <a:rect l="l" t="t" r="r" b="b"/>
            <a:pathLst>
              <a:path w="3533870" h="8515350">
                <a:moveTo>
                  <a:pt x="0" y="0"/>
                </a:moveTo>
                <a:lnTo>
                  <a:pt x="3533870" y="0"/>
                </a:lnTo>
                <a:lnTo>
                  <a:pt x="3533870" y="8515350"/>
                </a:lnTo>
                <a:lnTo>
                  <a:pt x="0" y="8515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9279730" y="5038707"/>
            <a:ext cx="3652115" cy="1978783"/>
          </a:xfrm>
          <a:custGeom>
            <a:avLst/>
            <a:gdLst/>
            <a:ahLst/>
            <a:cxnLst/>
            <a:rect l="l" t="t" r="r" b="b"/>
            <a:pathLst>
              <a:path w="5478173" h="2968174">
                <a:moveTo>
                  <a:pt x="0" y="0"/>
                </a:moveTo>
                <a:lnTo>
                  <a:pt x="5478173" y="0"/>
                </a:lnTo>
                <a:lnTo>
                  <a:pt x="5478173" y="2968173"/>
                </a:lnTo>
                <a:lnTo>
                  <a:pt x="0" y="29681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2213496">
            <a:off x="10506272" y="-207937"/>
            <a:ext cx="2702817" cy="2162253"/>
          </a:xfrm>
          <a:custGeom>
            <a:avLst/>
            <a:gdLst/>
            <a:ahLst/>
            <a:cxnLst/>
            <a:rect l="l" t="t" r="r" b="b"/>
            <a:pathLst>
              <a:path w="4054225" h="3243380">
                <a:moveTo>
                  <a:pt x="0" y="0"/>
                </a:moveTo>
                <a:lnTo>
                  <a:pt x="4054225" y="0"/>
                </a:lnTo>
                <a:lnTo>
                  <a:pt x="4054225" y="3243379"/>
                </a:lnTo>
                <a:lnTo>
                  <a:pt x="0" y="32433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3657600" y="-11114"/>
            <a:ext cx="4876800" cy="1055162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39659" y="560231"/>
            <a:ext cx="7275191" cy="27515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2600" y="4965192"/>
            <a:ext cx="4876800" cy="2414016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8560378">
            <a:off x="9321800" y="-690541"/>
            <a:ext cx="4876800" cy="2414016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9815873" y="4926088"/>
            <a:ext cx="1392583" cy="962148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0" y="0"/>
                </a:moveTo>
                <a:lnTo>
                  <a:pt x="2088874" y="0"/>
                </a:lnTo>
                <a:lnTo>
                  <a:pt x="2088874" y="1443222"/>
                </a:lnTo>
                <a:lnTo>
                  <a:pt x="0" y="14432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 flipV="1">
            <a:off x="900473" y="912888"/>
            <a:ext cx="1392583" cy="962148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2088874" y="1443222"/>
                </a:moveTo>
                <a:lnTo>
                  <a:pt x="0" y="1443222"/>
                </a:lnTo>
                <a:lnTo>
                  <a:pt x="0" y="0"/>
                </a:lnTo>
                <a:lnTo>
                  <a:pt x="2088874" y="0"/>
                </a:lnTo>
                <a:lnTo>
                  <a:pt x="2088874" y="144322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23577" y="4220446"/>
            <a:ext cx="2170755" cy="2240779"/>
          </a:xfrm>
          <a:custGeom>
            <a:avLst/>
            <a:gdLst/>
            <a:ahLst/>
            <a:cxnLst/>
            <a:rect l="l" t="t" r="r" b="b"/>
            <a:pathLst>
              <a:path w="3256132" h="3361169">
                <a:moveTo>
                  <a:pt x="0" y="0"/>
                </a:moveTo>
                <a:lnTo>
                  <a:pt x="3256132" y="0"/>
                </a:lnTo>
                <a:lnTo>
                  <a:pt x="3256132" y="3361168"/>
                </a:lnTo>
                <a:lnTo>
                  <a:pt x="0" y="33611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9745415" y="-356656"/>
            <a:ext cx="2926080" cy="2743200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3657600" y="-11114"/>
            <a:ext cx="4876800" cy="1055162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8DF195-618C-5B5E-8A99-81137177A81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78658" y="1548415"/>
            <a:ext cx="8492464" cy="3621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4E3DDA0-6029-1F14-F93B-C9C5CE8D5C0F}"/>
              </a:ext>
            </a:extLst>
          </p:cNvPr>
          <p:cNvSpPr/>
          <p:nvPr/>
        </p:nvSpPr>
        <p:spPr>
          <a:xfrm>
            <a:off x="293080" y="197764"/>
            <a:ext cx="11734799" cy="6660237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23">
              <a:defRPr/>
            </a:pPr>
            <a:endParaRPr lang="en-US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0F2216-2270-BBB5-9CFC-58F20199B14E}"/>
              </a:ext>
            </a:extLst>
          </p:cNvPr>
          <p:cNvSpPr txBox="1"/>
          <p:nvPr/>
        </p:nvSpPr>
        <p:spPr>
          <a:xfrm>
            <a:off x="447620" y="675282"/>
            <a:ext cx="1125612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en-US" sz="2800" b="1" kern="0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LỜI CẢM ƠN</a:t>
            </a:r>
          </a:p>
          <a:p>
            <a:pPr algn="just" defTabSz="914446"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Chân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cảm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ơn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nội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bộ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sẻ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trang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mạng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xã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hội</a:t>
            </a:r>
            <a:r>
              <a:rPr lang="en-US" sz="28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nhé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!</a:t>
            </a:r>
          </a:p>
          <a:p>
            <a:pPr algn="just" defTabSz="914446"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rằng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sẽ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gặt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hái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nhiều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sự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nghiệp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trồng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người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algn="just" defTabSz="914446"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Trong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quá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trình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soạn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lỗi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phản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hồi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hoặc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FB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kern="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8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23" indent="-457223" defTabSz="914446">
              <a:buFont typeface="Arial" panose="020B0604020202020204" pitchFamily="34" charset="0"/>
              <a:buChar char="•"/>
              <a:defRPr/>
            </a:pPr>
            <a:r>
              <a:rPr lang="en-US" sz="2800" b="1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lang="en-US" sz="2800" b="1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duy</a:t>
            </a:r>
            <a:r>
              <a:rPr lang="en-US" sz="2800" b="1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nhất</a:t>
            </a:r>
            <a:r>
              <a:rPr lang="en-US" sz="2800" b="1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800" b="1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800" b="1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lang="en-US" sz="28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0972.115.126 (</a:t>
            </a:r>
            <a:r>
              <a:rPr lang="en-US" sz="2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Hương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Thảo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). </a:t>
            </a:r>
            <a:r>
              <a:rPr lang="en-US" sz="2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lang="en-US" sz="2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khác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ngoài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lang="en-US" sz="2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đều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giả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kern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mạo</a:t>
            </a:r>
            <a:r>
              <a:rPr lang="en-US" sz="2800" b="1" kern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23" indent="-457223" defTabSz="914446">
              <a:buFont typeface="Arial" panose="020B0604020202020204" pitchFamily="34" charset="0"/>
              <a:buChar char="•"/>
              <a:defRPr/>
            </a:pPr>
            <a:r>
              <a:rPr lang="en-US" altLang="zh-C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Facebook: </a:t>
            </a:r>
            <a:r>
              <a:rPr lang="en-US" altLang="zh-CN" sz="2800" dirty="0">
                <a:solidFill>
                  <a:srgbClr val="5C8D89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2"/>
              </a:rPr>
              <a:t>https://www.facebook.com/huongthaoGADT</a:t>
            </a:r>
            <a:endParaRPr lang="en-US" altLang="zh-CN" sz="2800" dirty="0">
              <a:solidFill>
                <a:srgbClr val="5C8D89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defTabSz="914446">
              <a:defRPr/>
            </a:pPr>
            <a:endParaRPr lang="en-US" sz="2800" b="1" kern="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 defTabSz="914446">
              <a:defRPr/>
            </a:pPr>
            <a:endParaRPr lang="en-US" sz="2800" kern="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32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Freeform 2"/>
          <p:cNvSpPr/>
          <p:nvPr/>
        </p:nvSpPr>
        <p:spPr>
          <a:xfrm>
            <a:off x="-1752600" y="4965192"/>
            <a:ext cx="4876800" cy="2414016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8560378">
            <a:off x="9321800" y="-690541"/>
            <a:ext cx="4876800" cy="2414016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 flipV="1">
            <a:off x="900473" y="912888"/>
            <a:ext cx="1392583" cy="962148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2088874" y="1443222"/>
                </a:moveTo>
                <a:lnTo>
                  <a:pt x="0" y="1443222"/>
                </a:lnTo>
                <a:lnTo>
                  <a:pt x="0" y="0"/>
                </a:lnTo>
                <a:lnTo>
                  <a:pt x="2088874" y="0"/>
                </a:lnTo>
                <a:lnTo>
                  <a:pt x="2088874" y="144322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23577" y="4220446"/>
            <a:ext cx="2170755" cy="2240779"/>
          </a:xfrm>
          <a:custGeom>
            <a:avLst/>
            <a:gdLst/>
            <a:ahLst/>
            <a:cxnLst/>
            <a:rect l="l" t="t" r="r" b="b"/>
            <a:pathLst>
              <a:path w="3256132" h="3361169">
                <a:moveTo>
                  <a:pt x="0" y="0"/>
                </a:moveTo>
                <a:lnTo>
                  <a:pt x="3256132" y="0"/>
                </a:lnTo>
                <a:lnTo>
                  <a:pt x="3256132" y="3361168"/>
                </a:lnTo>
                <a:lnTo>
                  <a:pt x="0" y="33611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9745415" y="-356656"/>
            <a:ext cx="2926080" cy="2743200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3657600" y="-11114"/>
            <a:ext cx="4876800" cy="1055162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5" y="67256"/>
            <a:ext cx="1556475" cy="1556475"/>
          </a:xfrm>
          <a:prstGeom prst="rect">
            <a:avLst/>
          </a:prstGeom>
        </p:spPr>
      </p:pic>
      <p:sp>
        <p:nvSpPr>
          <p:cNvPr id="14" name="Freeform 8">
            <a:extLst>
              <a:ext uri="{FF2B5EF4-FFF2-40B4-BE49-F238E27FC236}">
                <a16:creationId xmlns:a16="http://schemas.microsoft.com/office/drawing/2014/main" id="{90D450F0-7D62-4ADF-A5D8-45891845E930}"/>
              </a:ext>
            </a:extLst>
          </p:cNvPr>
          <p:cNvSpPr/>
          <p:nvPr/>
        </p:nvSpPr>
        <p:spPr bwMode="auto">
          <a:xfrm>
            <a:off x="4079876" y="1189704"/>
            <a:ext cx="3679651" cy="1712376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5085A749-B8DD-2086-6825-CE8EED5F9CB2}"/>
              </a:ext>
            </a:extLst>
          </p:cNvPr>
          <p:cNvSpPr/>
          <p:nvPr/>
        </p:nvSpPr>
        <p:spPr>
          <a:xfrm>
            <a:off x="1347019" y="5004618"/>
            <a:ext cx="855272" cy="1124565"/>
          </a:xfrm>
          <a:custGeom>
            <a:avLst/>
            <a:gdLst/>
            <a:ahLst/>
            <a:cxnLst/>
            <a:rect l="l" t="t" r="r" b="b"/>
            <a:pathLst>
              <a:path w="3067396" h="4114800">
                <a:moveTo>
                  <a:pt x="0" y="0"/>
                </a:moveTo>
                <a:lnTo>
                  <a:pt x="3067396" y="0"/>
                </a:lnTo>
                <a:lnTo>
                  <a:pt x="30673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DC0A19DC-E885-863B-F67B-D1AA579DC1C8}"/>
              </a:ext>
            </a:extLst>
          </p:cNvPr>
          <p:cNvSpPr/>
          <p:nvPr/>
        </p:nvSpPr>
        <p:spPr>
          <a:xfrm>
            <a:off x="9773264" y="4404852"/>
            <a:ext cx="2418735" cy="2453148"/>
          </a:xfrm>
          <a:custGeom>
            <a:avLst/>
            <a:gdLst/>
            <a:ahLst/>
            <a:cxnLst/>
            <a:rect l="l" t="t" r="r" b="b"/>
            <a:pathLst>
              <a:path w="4431806" h="4114800">
                <a:moveTo>
                  <a:pt x="0" y="0"/>
                </a:moveTo>
                <a:lnTo>
                  <a:pt x="4431806" y="0"/>
                </a:lnTo>
                <a:lnTo>
                  <a:pt x="44318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23E82B-90DA-BFC0-B6BB-174D739F526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06989" y="1841648"/>
            <a:ext cx="2847079" cy="7559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7E8D7C5-E9E1-385E-9C22-C3387028B13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41753" y="2961694"/>
            <a:ext cx="10193395" cy="17801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">
            <a:extLst>
              <a:ext uri="{FF2B5EF4-FFF2-40B4-BE49-F238E27FC236}">
                <a16:creationId xmlns:a16="http://schemas.microsoft.com/office/drawing/2014/main" id="{309D348B-EB8B-C4EE-47C5-33776EA609BC}"/>
              </a:ext>
            </a:extLst>
          </p:cNvPr>
          <p:cNvSpPr/>
          <p:nvPr/>
        </p:nvSpPr>
        <p:spPr>
          <a:xfrm>
            <a:off x="-207486" y="5568122"/>
            <a:ext cx="12574387" cy="1440339"/>
          </a:xfrm>
          <a:custGeom>
            <a:avLst/>
            <a:gdLst/>
            <a:ahLst/>
            <a:cxnLst/>
            <a:rect l="l" t="t" r="r" b="b"/>
            <a:pathLst>
              <a:path w="18861581" h="2160508">
                <a:moveTo>
                  <a:pt x="0" y="0"/>
                </a:moveTo>
                <a:lnTo>
                  <a:pt x="18861581" y="0"/>
                </a:lnTo>
                <a:lnTo>
                  <a:pt x="18861581" y="2160508"/>
                </a:lnTo>
                <a:lnTo>
                  <a:pt x="0" y="2160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4FEFE804-2767-958F-EB77-B252B28FADB8}"/>
              </a:ext>
            </a:extLst>
          </p:cNvPr>
          <p:cNvSpPr/>
          <p:nvPr/>
        </p:nvSpPr>
        <p:spPr>
          <a:xfrm>
            <a:off x="4071690" y="584200"/>
            <a:ext cx="7802309" cy="4537980"/>
          </a:xfrm>
          <a:custGeom>
            <a:avLst/>
            <a:gdLst/>
            <a:ahLst/>
            <a:cxnLst/>
            <a:rect l="l" t="t" r="r" b="b"/>
            <a:pathLst>
              <a:path w="14350795" h="7331951">
                <a:moveTo>
                  <a:pt x="0" y="0"/>
                </a:moveTo>
                <a:lnTo>
                  <a:pt x="14350794" y="0"/>
                </a:lnTo>
                <a:lnTo>
                  <a:pt x="14350794" y="7331952"/>
                </a:lnTo>
                <a:lnTo>
                  <a:pt x="0" y="7331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17637902-64DA-0599-23F1-514C96A33E50}"/>
              </a:ext>
            </a:extLst>
          </p:cNvPr>
          <p:cNvSpPr/>
          <p:nvPr/>
        </p:nvSpPr>
        <p:spPr>
          <a:xfrm>
            <a:off x="333242" y="918720"/>
            <a:ext cx="1535469" cy="806819"/>
          </a:xfrm>
          <a:custGeom>
            <a:avLst/>
            <a:gdLst/>
            <a:ahLst/>
            <a:cxnLst/>
            <a:rect l="l" t="t" r="r" b="b"/>
            <a:pathLst>
              <a:path w="2303203" h="1210228">
                <a:moveTo>
                  <a:pt x="0" y="0"/>
                </a:moveTo>
                <a:lnTo>
                  <a:pt x="2303203" y="0"/>
                </a:lnTo>
                <a:lnTo>
                  <a:pt x="2303203" y="1210229"/>
                </a:lnTo>
                <a:lnTo>
                  <a:pt x="0" y="12102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" descr="Hình ảnh Giáo Viên PNG , Giáo Viên PNG , Giảng Bài, Dạy PNG ...">
            <a:extLst>
              <a:ext uri="{FF2B5EF4-FFF2-40B4-BE49-F238E27FC236}">
                <a16:creationId xmlns:a16="http://schemas.microsoft.com/office/drawing/2014/main" id="{3C4103BC-06A5-24F5-4309-91ED063F1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438" b="92500" l="10000" r="90000">
                        <a14:foregroundMark x1="42813" y1="17344" x2="36406" y2="17188"/>
                        <a14:foregroundMark x1="36406" y1="17188" x2="35938" y2="26250"/>
                        <a14:foregroundMark x1="35938" y1="26250" x2="40625" y2="32031"/>
                        <a14:foregroundMark x1="40625" y1="32031" x2="42500" y2="40156"/>
                        <a14:foregroundMark x1="42500" y1="40156" x2="38906" y2="48906"/>
                        <a14:foregroundMark x1="38906" y1="48906" x2="40313" y2="55625"/>
                        <a14:foregroundMark x1="40313" y1="55625" x2="44688" y2="59531"/>
                        <a14:foregroundMark x1="44688" y1="59531" x2="47656" y2="52344"/>
                        <a14:foregroundMark x1="47656" y1="52344" x2="45469" y2="25625"/>
                        <a14:foregroundMark x1="45469" y1="25625" x2="45938" y2="22188"/>
                        <a14:foregroundMark x1="52969" y1="52812" x2="57031" y2="48281"/>
                        <a14:foregroundMark x1="57031" y1="48281" x2="52031" y2="52188"/>
                        <a14:foregroundMark x1="52031" y1="52188" x2="50938" y2="52188"/>
                        <a14:foregroundMark x1="52656" y1="46250" x2="52188" y2="53906"/>
                        <a14:foregroundMark x1="52188" y1="53906" x2="54531" y2="47656"/>
                        <a14:foregroundMark x1="54531" y1="47656" x2="53750" y2="56406"/>
                        <a14:foregroundMark x1="54063" y1="47188" x2="47500" y2="49688"/>
                        <a14:foregroundMark x1="47500" y1="49688" x2="46719" y2="55469"/>
                        <a14:foregroundMark x1="46719" y1="55469" x2="57188" y2="57813"/>
                        <a14:foregroundMark x1="57188" y1="57813" x2="58750" y2="45469"/>
                        <a14:foregroundMark x1="58750" y1="45469" x2="53125" y2="44688"/>
                        <a14:foregroundMark x1="39063" y1="22188" x2="39688" y2="16094"/>
                        <a14:foregroundMark x1="39688" y1="16094" x2="45156" y2="12188"/>
                        <a14:foregroundMark x1="45156" y1="12188" x2="52344" y2="12031"/>
                        <a14:foregroundMark x1="52344" y1="12031" x2="52031" y2="19531"/>
                        <a14:foregroundMark x1="52031" y1="19531" x2="41875" y2="23281"/>
                        <a14:foregroundMark x1="27344" y1="92969" x2="33438" y2="92656"/>
                        <a14:foregroundMark x1="33438" y1="92656" x2="51250" y2="92656"/>
                        <a14:foregroundMark x1="51250" y1="92656" x2="68906" y2="92188"/>
                        <a14:foregroundMark x1="34688" y1="77188" x2="46875" y2="68125"/>
                        <a14:foregroundMark x1="46875" y1="68125" x2="60313" y2="70000"/>
                        <a14:foregroundMark x1="60313" y1="70000" x2="66250" y2="76563"/>
                        <a14:foregroundMark x1="66250" y1="76563" x2="63281" y2="85000"/>
                        <a14:foregroundMark x1="63281" y1="85000" x2="54375" y2="86250"/>
                        <a14:foregroundMark x1="54375" y1="86250" x2="48125" y2="83750"/>
                        <a14:foregroundMark x1="48125" y1="83750" x2="52031" y2="71406"/>
                        <a14:foregroundMark x1="52031" y1="71406" x2="64219" y2="70938"/>
                        <a14:foregroundMark x1="64219" y1="70938" x2="68125" y2="73594"/>
                        <a14:foregroundMark x1="28750" y1="71406" x2="29688" y2="64375"/>
                        <a14:foregroundMark x1="29688" y1="64375" x2="35469" y2="68594"/>
                        <a14:foregroundMark x1="35469" y1="68594" x2="37500" y2="77969"/>
                        <a14:foregroundMark x1="37500" y1="77969" x2="34688" y2="90469"/>
                        <a14:foregroundMark x1="70313" y1="70000" x2="69844" y2="91875"/>
                        <a14:foregroundMark x1="39063" y1="10000" x2="45000" y2="10000"/>
                        <a14:foregroundMark x1="45000" y1="10000" x2="47188" y2="8594"/>
                        <a14:foregroundMark x1="39688" y1="10000" x2="45625" y2="8438"/>
                        <a14:foregroundMark x1="45625" y1="8438" x2="47813" y2="8594"/>
                        <a14:foregroundMark x1="51406" y1="11719" x2="53438" y2="11719"/>
                        <a14:foregroundMark x1="50938" y1="13125" x2="46250" y2="9063"/>
                        <a14:foregroundMark x1="46250" y1="9063" x2="46406" y2="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1375757"/>
            <a:ext cx="6121148" cy="612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51F3F1-2521-715E-5FEF-A79EFEC7B7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4307" y="2065698"/>
            <a:ext cx="6700085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1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41217" y="-520700"/>
            <a:ext cx="4813300" cy="8445500"/>
            <a:chOff x="0" y="0"/>
            <a:chExt cx="1901551" cy="33364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35000" y="673100"/>
            <a:ext cx="10820400" cy="54864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3657600" y="-11114"/>
            <a:ext cx="4876800" cy="1055162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0DE9A8-2F44-3061-2302-77320FAFCE9A}"/>
              </a:ext>
            </a:extLst>
          </p:cNvPr>
          <p:cNvSpPr txBox="1"/>
          <p:nvPr/>
        </p:nvSpPr>
        <p:spPr>
          <a:xfrm>
            <a:off x="1426155" y="1206576"/>
            <a:ext cx="10229623" cy="628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&gt;;&lt;;=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3A12673-F387-B509-6945-14F2A4814662}"/>
              </a:ext>
            </a:extLst>
          </p:cNvPr>
          <p:cNvSpPr/>
          <p:nvPr/>
        </p:nvSpPr>
        <p:spPr>
          <a:xfrm>
            <a:off x="743872" y="1232720"/>
            <a:ext cx="695325" cy="6381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EED4B59-EA4F-F6A9-FC77-9C7FA18E7FF9}"/>
              </a:ext>
            </a:extLst>
          </p:cNvPr>
          <p:cNvGrpSpPr/>
          <p:nvPr/>
        </p:nvGrpSpPr>
        <p:grpSpPr>
          <a:xfrm>
            <a:off x="838200" y="2206624"/>
            <a:ext cx="3824134" cy="2172007"/>
            <a:chOff x="873842" y="1800224"/>
            <a:chExt cx="3824134" cy="217200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A0BA58D-3796-3AE6-681D-9E64A7885DB1}"/>
                </a:ext>
              </a:extLst>
            </p:cNvPr>
            <p:cNvSpPr/>
            <p:nvPr/>
          </p:nvSpPr>
          <p:spPr>
            <a:xfrm>
              <a:off x="873842" y="1800224"/>
              <a:ext cx="2714932" cy="2172007"/>
            </a:xfrm>
            <a:prstGeom prst="roundRect">
              <a:avLst/>
            </a:prstGeom>
            <a:solidFill>
              <a:srgbClr val="EBA5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4691DB6-5EE9-43A0-60EC-B47BBDE4B712}"/>
                    </a:ext>
                  </a:extLst>
                </p:cNvPr>
                <p:cNvSpPr txBox="1"/>
                <p:nvPr/>
              </p:nvSpPr>
              <p:spPr>
                <a:xfrm>
                  <a:off x="973394" y="1997484"/>
                  <a:ext cx="3645924" cy="9811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36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a14:m>
                  <a:endPara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4691DB6-5EE9-43A0-60EC-B47BBDE4B7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394" y="1997484"/>
                  <a:ext cx="3645924" cy="98110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EAE3E42-9912-E728-C44C-5722AEBE4BC6}"/>
                    </a:ext>
                  </a:extLst>
                </p:cNvPr>
                <p:cNvSpPr txBox="1"/>
                <p:nvPr/>
              </p:nvSpPr>
              <p:spPr>
                <a:xfrm>
                  <a:off x="1052052" y="2980710"/>
                  <a:ext cx="3645924" cy="9811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0" lang="en-US" sz="3600" b="1" u="none" strike="noStrike" kern="1200" cap="none" spc="0" normalizeH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</a:rPr>
                    <a:t>    </a:t>
                  </a:r>
                  <a14:m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36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</a:t>
                  </a:r>
                  <a14:m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a14:m>
                  <a:endPara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EAE3E42-9912-E728-C44C-5722AEBE4B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052" y="2980710"/>
                  <a:ext cx="3645924" cy="98110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2D690FE-89EA-CB86-0572-93C3EA46E45A}"/>
              </a:ext>
            </a:extLst>
          </p:cNvPr>
          <p:cNvSpPr/>
          <p:nvPr/>
        </p:nvSpPr>
        <p:spPr>
          <a:xfrm>
            <a:off x="2029132" y="2648155"/>
            <a:ext cx="629265" cy="5899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591B909-7513-DBAC-BB11-C8A07E857E46}"/>
              </a:ext>
            </a:extLst>
          </p:cNvPr>
          <p:cNvSpPr/>
          <p:nvPr/>
        </p:nvSpPr>
        <p:spPr>
          <a:xfrm>
            <a:off x="1989803" y="3562555"/>
            <a:ext cx="629265" cy="5899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903264-0878-264D-012C-552872AD9522}"/>
              </a:ext>
            </a:extLst>
          </p:cNvPr>
          <p:cNvGrpSpPr/>
          <p:nvPr/>
        </p:nvGrpSpPr>
        <p:grpSpPr>
          <a:xfrm>
            <a:off x="4254500" y="2219324"/>
            <a:ext cx="3824134" cy="2172007"/>
            <a:chOff x="873842" y="1800224"/>
            <a:chExt cx="3824134" cy="217200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B8CA85D-DA38-531B-FD35-C9826BA8BF57}"/>
                </a:ext>
              </a:extLst>
            </p:cNvPr>
            <p:cNvSpPr/>
            <p:nvPr/>
          </p:nvSpPr>
          <p:spPr>
            <a:xfrm>
              <a:off x="873842" y="1800224"/>
              <a:ext cx="2714932" cy="2172007"/>
            </a:xfrm>
            <a:prstGeom prst="roundRect">
              <a:avLst/>
            </a:prstGeom>
            <a:solidFill>
              <a:srgbClr val="EBA5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EB07634-9576-0E16-F067-DC5800A28903}"/>
                    </a:ext>
                  </a:extLst>
                </p:cNvPr>
                <p:cNvSpPr txBox="1"/>
                <p:nvPr/>
              </p:nvSpPr>
              <p:spPr>
                <a:xfrm>
                  <a:off x="973394" y="1997484"/>
                  <a:ext cx="3645924" cy="9811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36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endPara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EB07634-9576-0E16-F067-DC5800A289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394" y="1997484"/>
                  <a:ext cx="3645924" cy="98110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C9101F5-08DB-9A6F-E285-A704D2EA1BE1}"/>
                    </a:ext>
                  </a:extLst>
                </p:cNvPr>
                <p:cNvSpPr txBox="1"/>
                <p:nvPr/>
              </p:nvSpPr>
              <p:spPr>
                <a:xfrm>
                  <a:off x="1052052" y="2980710"/>
                  <a:ext cx="3645924" cy="9831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0" lang="en-US" sz="3600" b="1" u="none" strike="noStrike" kern="1200" cap="none" spc="0" normalizeH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</a:rPr>
                    <a:t>    </a:t>
                  </a:r>
                  <a14:m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       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a14:m>
                  <a:endPara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C9101F5-08DB-9A6F-E285-A704D2EA1B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052" y="2980710"/>
                  <a:ext cx="3645924" cy="9831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C8A9CCC-C5F3-D8F1-79B2-BDD296D62BDA}"/>
              </a:ext>
            </a:extLst>
          </p:cNvPr>
          <p:cNvSpPr/>
          <p:nvPr/>
        </p:nvSpPr>
        <p:spPr>
          <a:xfrm>
            <a:off x="5445432" y="2660855"/>
            <a:ext cx="629265" cy="5899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ECDF8A6-4C7D-C979-62CF-E73103623233}"/>
              </a:ext>
            </a:extLst>
          </p:cNvPr>
          <p:cNvSpPr/>
          <p:nvPr/>
        </p:nvSpPr>
        <p:spPr>
          <a:xfrm>
            <a:off x="5406103" y="3575255"/>
            <a:ext cx="629265" cy="5899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3E407E7-F1FD-7CE7-B8D2-0C54BF373743}"/>
              </a:ext>
            </a:extLst>
          </p:cNvPr>
          <p:cNvGrpSpPr/>
          <p:nvPr/>
        </p:nvGrpSpPr>
        <p:grpSpPr>
          <a:xfrm>
            <a:off x="7734300" y="2206624"/>
            <a:ext cx="3811434" cy="2263776"/>
            <a:chOff x="873842" y="1800224"/>
            <a:chExt cx="3811434" cy="2263776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0111B20-DAE2-286C-50D0-5BBBBF4388E0}"/>
                </a:ext>
              </a:extLst>
            </p:cNvPr>
            <p:cNvSpPr/>
            <p:nvPr/>
          </p:nvSpPr>
          <p:spPr>
            <a:xfrm>
              <a:off x="873842" y="1800224"/>
              <a:ext cx="2714932" cy="2263776"/>
            </a:xfrm>
            <a:prstGeom prst="roundRect">
              <a:avLst/>
            </a:prstGeom>
            <a:solidFill>
              <a:srgbClr val="EBA5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CB0BCC7-3AE7-8D64-FC0B-4D6B2990C63C}"/>
                    </a:ext>
                  </a:extLst>
                </p:cNvPr>
                <p:cNvSpPr txBox="1"/>
                <p:nvPr/>
              </p:nvSpPr>
              <p:spPr>
                <a:xfrm>
                  <a:off x="973394" y="1997484"/>
                  <a:ext cx="3645924" cy="9811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kumimoji="0" lang="en-US" sz="3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36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3600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a14:m>
                  <a:endPara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CB0BCC7-3AE7-8D64-FC0B-4D6B2990C6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394" y="1997484"/>
                  <a:ext cx="3645924" cy="98110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6D37BA6-D7B3-8DBB-F7F5-E18FAE2FB02C}"/>
                    </a:ext>
                  </a:extLst>
                </p:cNvPr>
                <p:cNvSpPr txBox="1"/>
                <p:nvPr/>
              </p:nvSpPr>
              <p:spPr>
                <a:xfrm>
                  <a:off x="1039352" y="2980710"/>
                  <a:ext cx="3645924" cy="10792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0" lang="en-US" sz="4000" b="1" u="none" strike="noStrike" kern="1200" cap="none" spc="0" normalizeH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</a:rPr>
                    <a:t>    </a:t>
                  </a:r>
                  <a14:m>
                    <m:oMath xmlns:m="http://schemas.openxmlformats.org/officeDocument/2006/math"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     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endParaRPr lang="en-US" sz="40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F6D37BA6-D7B3-8DBB-F7F5-E18FAE2FB0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9352" y="2980710"/>
                  <a:ext cx="3645924" cy="107920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F010FC4-E49C-58D0-5851-7056678A51F3}"/>
              </a:ext>
            </a:extLst>
          </p:cNvPr>
          <p:cNvSpPr/>
          <p:nvPr/>
        </p:nvSpPr>
        <p:spPr>
          <a:xfrm>
            <a:off x="8925232" y="2648155"/>
            <a:ext cx="629265" cy="5899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181CA0C-2222-2017-63E7-86F17ED07536}"/>
              </a:ext>
            </a:extLst>
          </p:cNvPr>
          <p:cNvSpPr/>
          <p:nvPr/>
        </p:nvSpPr>
        <p:spPr>
          <a:xfrm>
            <a:off x="8898603" y="3626055"/>
            <a:ext cx="629265" cy="5899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9A8077C-91F2-39F4-37C1-3A1220EEB833}"/>
              </a:ext>
            </a:extLst>
          </p:cNvPr>
          <p:cNvSpPr/>
          <p:nvPr/>
        </p:nvSpPr>
        <p:spPr>
          <a:xfrm>
            <a:off x="2029132" y="2660855"/>
            <a:ext cx="629265" cy="5899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DA1047F-6652-C307-3A23-50A514360FC8}"/>
              </a:ext>
            </a:extLst>
          </p:cNvPr>
          <p:cNvSpPr/>
          <p:nvPr/>
        </p:nvSpPr>
        <p:spPr>
          <a:xfrm>
            <a:off x="1991032" y="3549855"/>
            <a:ext cx="629265" cy="5899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B6F4C2C-0527-4F13-5AB7-52B87A7D1CE5}"/>
              </a:ext>
            </a:extLst>
          </p:cNvPr>
          <p:cNvSpPr/>
          <p:nvPr/>
        </p:nvSpPr>
        <p:spPr>
          <a:xfrm>
            <a:off x="5458132" y="2673555"/>
            <a:ext cx="629265" cy="5899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ECE3B03-5508-3A00-ABF5-B26D4F97FEC9}"/>
              </a:ext>
            </a:extLst>
          </p:cNvPr>
          <p:cNvSpPr/>
          <p:nvPr/>
        </p:nvSpPr>
        <p:spPr>
          <a:xfrm>
            <a:off x="5420032" y="3587955"/>
            <a:ext cx="629265" cy="5899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14BBD94-89D0-AE3C-5838-95FF9343D980}"/>
              </a:ext>
            </a:extLst>
          </p:cNvPr>
          <p:cNvSpPr/>
          <p:nvPr/>
        </p:nvSpPr>
        <p:spPr>
          <a:xfrm>
            <a:off x="8912532" y="2648155"/>
            <a:ext cx="629265" cy="5899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772D711-DED9-E391-5738-2B507B841AA2}"/>
              </a:ext>
            </a:extLst>
          </p:cNvPr>
          <p:cNvSpPr/>
          <p:nvPr/>
        </p:nvSpPr>
        <p:spPr>
          <a:xfrm>
            <a:off x="8887132" y="3626055"/>
            <a:ext cx="629265" cy="5899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94644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8" grpId="0" animBg="1"/>
      <p:bldP spid="20" grpId="0" animBg="1"/>
      <p:bldP spid="25" grpId="0" animBg="1"/>
      <p:bldP spid="26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41217" y="-520700"/>
            <a:ext cx="4813300" cy="8445500"/>
            <a:chOff x="0" y="0"/>
            <a:chExt cx="1901551" cy="33364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35000" y="673100"/>
            <a:ext cx="10820400" cy="54864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3657600" y="-11114"/>
            <a:ext cx="4876800" cy="1055162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3A12673-F387-B509-6945-14F2A4814662}"/>
              </a:ext>
            </a:extLst>
          </p:cNvPr>
          <p:cNvSpPr/>
          <p:nvPr/>
        </p:nvSpPr>
        <p:spPr>
          <a:xfrm>
            <a:off x="743872" y="1232720"/>
            <a:ext cx="695325" cy="6381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05A1925-797C-3A67-5B35-2DA4D6C08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075" y="1271254"/>
            <a:ext cx="7550003" cy="4589607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17C072A5-EBE6-8260-9569-4912103389E6}"/>
              </a:ext>
            </a:extLst>
          </p:cNvPr>
          <p:cNvSpPr/>
          <p:nvPr/>
        </p:nvSpPr>
        <p:spPr>
          <a:xfrm>
            <a:off x="3997842" y="1956391"/>
            <a:ext cx="457200" cy="4784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BBCD411-F5D1-922D-D412-4004755253D2}"/>
              </a:ext>
            </a:extLst>
          </p:cNvPr>
          <p:cNvSpPr/>
          <p:nvPr/>
        </p:nvSpPr>
        <p:spPr>
          <a:xfrm>
            <a:off x="8155172" y="3583173"/>
            <a:ext cx="457200" cy="4784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EBFB577-9628-F99F-C68D-03244DBD0267}"/>
              </a:ext>
            </a:extLst>
          </p:cNvPr>
          <p:cNvSpPr/>
          <p:nvPr/>
        </p:nvSpPr>
        <p:spPr>
          <a:xfrm>
            <a:off x="3944679" y="5199322"/>
            <a:ext cx="457200" cy="4784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0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41217" y="-520700"/>
            <a:ext cx="4813300" cy="8445500"/>
            <a:chOff x="0" y="0"/>
            <a:chExt cx="1901551" cy="33364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35000" y="673100"/>
            <a:ext cx="10820400" cy="5876556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3657600" y="-11114"/>
            <a:ext cx="4876800" cy="1055162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0DE9A8-2F44-3061-2302-77320FAFCE9A}"/>
                  </a:ext>
                </a:extLst>
              </p:cNvPr>
              <p:cNvSpPr txBox="1"/>
              <p:nvPr/>
            </p:nvSpPr>
            <p:spPr>
              <a:xfrm>
                <a:off x="1575012" y="908864"/>
                <a:ext cx="9578542" cy="7710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20000"/>
                  </a:lnSpc>
                </a:pP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Cho </a:t>
                </a:r>
                <a:r>
                  <a:rPr lang="en-US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  <a:r>
                  <a:rPr lang="en-US" sz="2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  <a:r>
                  <a:rPr lang="en-US" sz="2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  <a:r>
                  <a:rPr lang="en-US" sz="2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cho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theo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thứ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2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10DE9A8-2F44-3061-2302-77320FAFC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012" y="908864"/>
                <a:ext cx="9578542" cy="771045"/>
              </a:xfrm>
              <a:prstGeom prst="rect">
                <a:avLst/>
              </a:prstGeom>
              <a:blipFill>
                <a:blip r:embed="rId4"/>
                <a:stretch>
                  <a:fillRect l="-954" b="-5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B3A12673-F387-B509-6945-14F2A4814662}"/>
              </a:ext>
            </a:extLst>
          </p:cNvPr>
          <p:cNvSpPr/>
          <p:nvPr/>
        </p:nvSpPr>
        <p:spPr>
          <a:xfrm>
            <a:off x="743872" y="1232720"/>
            <a:ext cx="695325" cy="6381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409FFD-AB25-6B3D-BBEF-29A9C1AC4696}"/>
              </a:ext>
            </a:extLst>
          </p:cNvPr>
          <p:cNvSpPr txBox="1"/>
          <p:nvPr/>
        </p:nvSpPr>
        <p:spPr>
          <a:xfrm>
            <a:off x="1564379" y="1770100"/>
            <a:ext cx="9578542" cy="937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0" algn="just">
              <a:lnSpc>
                <a:spcPct val="120000"/>
              </a:lnSpc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C80012-854D-A25D-8927-E3A07B041D4F}"/>
              </a:ext>
            </a:extLst>
          </p:cNvPr>
          <p:cNvSpPr txBox="1"/>
          <p:nvPr/>
        </p:nvSpPr>
        <p:spPr>
          <a:xfrm>
            <a:off x="1298564" y="2695134"/>
            <a:ext cx="9578542" cy="4946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62E37B7-0BE1-EEE9-FB2E-5EF569AFF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4025" y="3292880"/>
            <a:ext cx="2343150" cy="67627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ABF6239-72B5-00AC-4FF9-004030B4EF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7900" y="3251459"/>
            <a:ext cx="2495550" cy="69532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C2D0595-50C1-7CFE-E5E7-95887DC686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3650" y="3881327"/>
            <a:ext cx="4391025" cy="647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AB08875-86C6-53C7-C6F0-A9A4A4D82162}"/>
                  </a:ext>
                </a:extLst>
              </p:cNvPr>
              <p:cNvSpPr txBox="1"/>
              <p:nvPr/>
            </p:nvSpPr>
            <p:spPr>
              <a:xfrm>
                <a:off x="1063256" y="4688958"/>
                <a:ext cx="9760688" cy="580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theo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thứ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bé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đến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lớn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 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AB08875-86C6-53C7-C6F0-A9A4A4D82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256" y="4688958"/>
                <a:ext cx="9760688" cy="580159"/>
              </a:xfrm>
              <a:prstGeom prst="rect">
                <a:avLst/>
              </a:prstGeom>
              <a:blipFill>
                <a:blip r:embed="rId8"/>
                <a:stretch>
                  <a:fillRect l="-624" b="-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3485AC-BC21-B56D-FA87-FFC1FE36BC5E}"/>
                  </a:ext>
                </a:extLst>
              </p:cNvPr>
              <p:cNvSpPr txBox="1"/>
              <p:nvPr/>
            </p:nvSpPr>
            <p:spPr>
              <a:xfrm>
                <a:off x="1010093" y="5518297"/>
                <a:ext cx="9760688" cy="584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theo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thứ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lớn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đến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bé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3485AC-BC21-B56D-FA87-FFC1FE36B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93" y="5518297"/>
                <a:ext cx="9760688" cy="584199"/>
              </a:xfrm>
              <a:prstGeom prst="rect">
                <a:avLst/>
              </a:prstGeom>
              <a:blipFill>
                <a:blip r:embed="rId9"/>
                <a:stretch>
                  <a:fillRect l="-687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932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41217" y="-520700"/>
            <a:ext cx="4813300" cy="8445500"/>
            <a:chOff x="0" y="0"/>
            <a:chExt cx="1901551" cy="33364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35000" y="673100"/>
            <a:ext cx="10820400" cy="5887188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3657600" y="-11114"/>
            <a:ext cx="4876800" cy="1055162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3A12673-F387-B509-6945-14F2A4814662}"/>
              </a:ext>
            </a:extLst>
          </p:cNvPr>
          <p:cNvSpPr/>
          <p:nvPr/>
        </p:nvSpPr>
        <p:spPr>
          <a:xfrm>
            <a:off x="797034" y="1083864"/>
            <a:ext cx="695325" cy="6381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7BC9BE-1400-9FFB-50C8-5B6747BF0EBB}"/>
              </a:ext>
            </a:extLst>
          </p:cNvPr>
          <p:cNvSpPr txBox="1"/>
          <p:nvPr/>
        </p:nvSpPr>
        <p:spPr>
          <a:xfrm>
            <a:off x="1509824" y="999460"/>
            <a:ext cx="9813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 biết số học sinh khối 5 tham gia các môn thể thao ở Câu lạc bộ thể thao của một trường tiểu học như sau: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A28862-7A59-786C-D3A5-A2241B5594C1}"/>
              </a:ext>
            </a:extLst>
          </p:cNvPr>
          <p:cNvSpPr txBox="1"/>
          <p:nvPr/>
        </p:nvSpPr>
        <p:spPr>
          <a:xfrm>
            <a:off x="7102549" y="2934587"/>
            <a:ext cx="41573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 các môn thể thao trên, môn nào được học sinh khối 5 của trường tiểu học đó tham gia nhiều nhất?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BDD8C68-4929-EE8A-A4C7-F41DA39C5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874" y="1995947"/>
            <a:ext cx="5058083" cy="438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5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41217" y="-520700"/>
            <a:ext cx="4813300" cy="8445500"/>
            <a:chOff x="0" y="0"/>
            <a:chExt cx="1901551" cy="33364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35000" y="673100"/>
            <a:ext cx="10820400" cy="5887188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3657600" y="-11114"/>
            <a:ext cx="4876800" cy="1055162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11F1275-D060-D19C-78EF-A404B7CA2F60}"/>
                  </a:ext>
                </a:extLst>
              </p:cNvPr>
              <p:cNvSpPr txBox="1"/>
              <p:nvPr/>
            </p:nvSpPr>
            <p:spPr>
              <a:xfrm>
                <a:off x="3391786" y="1020725"/>
                <a:ext cx="6507126" cy="892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Cầu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lông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5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11F1275-D060-D19C-78EF-A404B7CA2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786" y="1020725"/>
                <a:ext cx="6507126" cy="892424"/>
              </a:xfrm>
              <a:prstGeom prst="rect">
                <a:avLst/>
              </a:prstGeom>
              <a:blipFill>
                <a:blip r:embed="rId4"/>
                <a:stretch>
                  <a:fillRect l="-2341" b="-7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A1E772-D275-29C7-65A9-F8D10A7A4ABC}"/>
                  </a:ext>
                </a:extLst>
              </p:cNvPr>
              <p:cNvSpPr txBox="1"/>
              <p:nvPr/>
            </p:nvSpPr>
            <p:spPr>
              <a:xfrm>
                <a:off x="3391787" y="1913860"/>
                <a:ext cx="6507126" cy="892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Bóng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3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A1E772-D275-29C7-65A9-F8D10A7A4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787" y="1913860"/>
                <a:ext cx="6507126" cy="892424"/>
              </a:xfrm>
              <a:prstGeom prst="rect">
                <a:avLst/>
              </a:prstGeom>
              <a:blipFill>
                <a:blip r:embed="rId5"/>
                <a:stretch>
                  <a:fillRect l="-2341" b="-7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9A28E4A-5DAE-09ED-FC13-DCF922BE327E}"/>
                  </a:ext>
                </a:extLst>
              </p:cNvPr>
              <p:cNvSpPr txBox="1"/>
              <p:nvPr/>
            </p:nvSpPr>
            <p:spPr>
              <a:xfrm>
                <a:off x="3434316" y="2796363"/>
                <a:ext cx="6507126" cy="892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Võ: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3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9A28E4A-5DAE-09ED-FC13-DCF922BE3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316" y="2796363"/>
                <a:ext cx="6507126" cy="892424"/>
              </a:xfrm>
              <a:prstGeom prst="rect">
                <a:avLst/>
              </a:prstGeom>
              <a:blipFill>
                <a:blip r:embed="rId6"/>
                <a:stretch>
                  <a:fillRect l="-2341" b="-7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4D82AF-46E8-46A8-C0E7-7F5DB443249D}"/>
                  </a:ext>
                </a:extLst>
              </p:cNvPr>
              <p:cNvSpPr txBox="1"/>
              <p:nvPr/>
            </p:nvSpPr>
            <p:spPr>
              <a:xfrm>
                <a:off x="3476846" y="3721396"/>
                <a:ext cx="6507126" cy="892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Bóng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rổ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4D82AF-46E8-46A8-C0E7-7F5DB4432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846" y="3721396"/>
                <a:ext cx="6507126" cy="892424"/>
              </a:xfrm>
              <a:prstGeom prst="rect">
                <a:avLst/>
              </a:prstGeom>
              <a:blipFill>
                <a:blip r:embed="rId7"/>
                <a:stretch>
                  <a:fillRect l="-2341" b="-6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32B482F-6B2B-E6E1-970C-97F1D76161DF}"/>
                  </a:ext>
                </a:extLst>
              </p:cNvPr>
              <p:cNvSpPr txBox="1"/>
              <p:nvPr/>
            </p:nvSpPr>
            <p:spPr>
              <a:xfrm>
                <a:off x="2743199" y="4518838"/>
                <a:ext cx="6507126" cy="897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32B482F-6B2B-E6E1-970C-97F1D76161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99" y="4518838"/>
                <a:ext cx="6507126" cy="897169"/>
              </a:xfrm>
              <a:prstGeom prst="rect">
                <a:avLst/>
              </a:prstGeom>
              <a:blipFill>
                <a:blip r:embed="rId8"/>
                <a:stretch>
                  <a:fillRect l="-2343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5CD08A7E-38C0-B7E4-43E8-F5910AC40456}"/>
              </a:ext>
            </a:extLst>
          </p:cNvPr>
          <p:cNvSpPr txBox="1"/>
          <p:nvPr/>
        </p:nvSpPr>
        <p:spPr>
          <a:xfrm>
            <a:off x="1467293" y="5380076"/>
            <a:ext cx="97713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môn thể thao được học sinh khối 5 tham gia nhiều nhất là: bóng đá.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42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41217" y="-520700"/>
            <a:ext cx="4813300" cy="8445500"/>
            <a:chOff x="0" y="0"/>
            <a:chExt cx="1901551" cy="33364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35000" y="673100"/>
            <a:ext cx="10820400" cy="5876556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3657600" y="-11114"/>
            <a:ext cx="4876800" cy="1055162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0DE9A8-2F44-3061-2302-77320FAFCE9A}"/>
              </a:ext>
            </a:extLst>
          </p:cNvPr>
          <p:cNvSpPr txBox="1"/>
          <p:nvPr/>
        </p:nvSpPr>
        <p:spPr>
          <a:xfrm>
            <a:off x="1766399" y="983292"/>
            <a:ext cx="9578542" cy="628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3A12673-F387-B509-6945-14F2A4814662}"/>
              </a:ext>
            </a:extLst>
          </p:cNvPr>
          <p:cNvSpPr/>
          <p:nvPr/>
        </p:nvSpPr>
        <p:spPr>
          <a:xfrm>
            <a:off x="1030951" y="988171"/>
            <a:ext cx="695325" cy="6381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034CD6-CAD6-3E56-8F93-5D48A147C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8066" y="1723802"/>
            <a:ext cx="5332861" cy="239099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77CE7B3-5242-8B18-D095-AFD72E7399E5}"/>
              </a:ext>
            </a:extLst>
          </p:cNvPr>
          <p:cNvSpPr/>
          <p:nvPr/>
        </p:nvSpPr>
        <p:spPr>
          <a:xfrm>
            <a:off x="5773479" y="2243470"/>
            <a:ext cx="733647" cy="691116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1949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189</Words>
  <Application>Microsoft Office PowerPoint</Application>
  <PresentationFormat>Widescreen</PresentationFormat>
  <Paragraphs>52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宋体</vt:lpstr>
      <vt:lpstr>Arial</vt:lpstr>
      <vt:lpstr>Calibri</vt:lpstr>
      <vt:lpstr>Calibri Light</vt:lpstr>
      <vt:lpstr>Cambria</vt:lpstr>
      <vt:lpstr>Cambria Math</vt:lpstr>
      <vt:lpstr>等线</vt:lpstr>
      <vt:lpstr>等线 Light</vt:lpstr>
      <vt:lpstr>DFPOP1-W9</vt:lpstr>
      <vt:lpstr>Times New Roman</vt:lpstr>
      <vt:lpstr>Wingdings</vt:lpstr>
      <vt:lpstr>1_Office Theme</vt:lpstr>
      <vt:lpstr>Custom Design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22</cp:revision>
  <dcterms:created xsi:type="dcterms:W3CDTF">2024-06-04T12:49:17Z</dcterms:created>
  <dcterms:modified xsi:type="dcterms:W3CDTF">2025-09-14T11:07:49Z</dcterms:modified>
</cp:coreProperties>
</file>