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5AB4D3-98D5-0044-58DF-986440AD1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410" y="1268682"/>
            <a:ext cx="8029128" cy="12741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63A5AC-7DF8-5025-6C4B-64495E18D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410" y="2689175"/>
            <a:ext cx="8151058" cy="2939334"/>
          </a:xfrm>
          <a:prstGeom prst="rect">
            <a:avLst/>
          </a:prstGeom>
        </p:spPr>
      </p:pic>
      <p:sp>
        <p:nvSpPr>
          <p:cNvPr id="6" name="Freeform 15"/>
          <p:cNvSpPr/>
          <p:nvPr/>
        </p:nvSpPr>
        <p:spPr>
          <a:xfrm rot="-1480289">
            <a:off x="317691" y="757795"/>
            <a:ext cx="2878501" cy="2151679"/>
          </a:xfrm>
          <a:custGeom>
            <a:avLst/>
            <a:gdLst/>
            <a:ahLst/>
            <a:cxnLst/>
            <a:rect l="l" t="t" r="r" b="b"/>
            <a:pathLst>
              <a:path w="4317751" h="3227519">
                <a:moveTo>
                  <a:pt x="0" y="0"/>
                </a:moveTo>
                <a:lnTo>
                  <a:pt x="4317751" y="0"/>
                </a:lnTo>
                <a:lnTo>
                  <a:pt x="4317751" y="3227519"/>
                </a:lnTo>
                <a:lnTo>
                  <a:pt x="0" y="322751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1">
            <a:extLst>
              <a:ext uri="{FF2B5EF4-FFF2-40B4-BE49-F238E27FC236}">
                <a16:creationId xmlns:a16="http://schemas.microsoft.com/office/drawing/2014/main" id="{A44D7EE6-BC0B-4060-823C-FC665DA81CA6}"/>
              </a:ext>
            </a:extLst>
          </p:cNvPr>
          <p:cNvSpPr/>
          <p:nvPr/>
        </p:nvSpPr>
        <p:spPr>
          <a:xfrm rot="5400000">
            <a:off x="-866121" y="1680226"/>
            <a:ext cx="5451526" cy="3632197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6654035B-CE65-4B8F-9A07-8B0D96AC7F35}"/>
              </a:ext>
            </a:extLst>
          </p:cNvPr>
          <p:cNvSpPr/>
          <p:nvPr/>
        </p:nvSpPr>
        <p:spPr>
          <a:xfrm rot="5400000">
            <a:off x="-1148847" y="2118853"/>
            <a:ext cx="5825451" cy="3283510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D1CAA-8FA7-47B8-9546-1277010DCCF5}"/>
              </a:ext>
            </a:extLst>
          </p:cNvPr>
          <p:cNvSpPr txBox="1"/>
          <p:nvPr/>
        </p:nvSpPr>
        <p:spPr>
          <a:xfrm>
            <a:off x="6312634" y="6488668"/>
            <a:ext cx="587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3: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2025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E29659-D6BC-4564-AFC2-2AB71135D615}"/>
              </a:ext>
            </a:extLst>
          </p:cNvPr>
          <p:cNvSpPr txBox="1"/>
          <p:nvPr/>
        </p:nvSpPr>
        <p:spPr>
          <a:xfrm>
            <a:off x="332510" y="1122402"/>
            <a:ext cx="32300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quan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sát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3, 4,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hãy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306B87-289C-4FB9-A396-CEFF51AAE411}"/>
              </a:ext>
            </a:extLst>
          </p:cNvPr>
          <p:cNvSpPr txBox="1"/>
          <p:nvPr/>
        </p:nvSpPr>
        <p:spPr>
          <a:xfrm>
            <a:off x="43544" y="2577405"/>
            <a:ext cx="3632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947DCE-2038-442E-BDA2-584676835301}"/>
              </a:ext>
            </a:extLst>
          </p:cNvPr>
          <p:cNvSpPr txBox="1"/>
          <p:nvPr/>
        </p:nvSpPr>
        <p:spPr>
          <a:xfrm>
            <a:off x="43545" y="3975318"/>
            <a:ext cx="363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 bày ảnh hưởng của vị trí địa lí đối với tự nhiên và hoạt động sản xuất ở nước ta.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D0E017C-214F-427A-B68F-66E8D6F8BC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3748297" y="5786477"/>
            <a:ext cx="914400" cy="12043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3083" y="-10774"/>
            <a:ext cx="7036419" cy="6499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75BEFB5-75BF-F0EC-7661-17913CC2F04E}"/>
              </a:ext>
            </a:extLst>
          </p:cNvPr>
          <p:cNvSpPr txBox="1"/>
          <p:nvPr/>
        </p:nvSpPr>
        <p:spPr>
          <a:xfrm>
            <a:off x="482886" y="87134"/>
            <a:ext cx="41077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99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99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66FF66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TRÍ 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99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3399FF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</a:p>
        </p:txBody>
      </p:sp>
    </p:spTree>
    <p:extLst>
      <p:ext uri="{BB962C8B-B14F-4D97-AF65-F5344CB8AC3E}">
        <p14:creationId xmlns:p14="http://schemas.microsoft.com/office/powerpoint/2010/main" val="19601902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>
            <a:extLst>
              <a:ext uri="{FF2B5EF4-FFF2-40B4-BE49-F238E27FC236}">
                <a16:creationId xmlns:a16="http://schemas.microsoft.com/office/drawing/2014/main" id="{722B30FF-A636-4BEE-A6A1-0ECB3AA3E5B8}"/>
              </a:ext>
            </a:extLst>
          </p:cNvPr>
          <p:cNvSpPr/>
          <p:nvPr/>
        </p:nvSpPr>
        <p:spPr>
          <a:xfrm rot="634769">
            <a:off x="304315" y="4432301"/>
            <a:ext cx="28790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CE73503-88C2-4A41-855A-BC9753B8E11F}"/>
              </a:ext>
            </a:extLst>
          </p:cNvPr>
          <p:cNvSpPr/>
          <p:nvPr/>
        </p:nvSpPr>
        <p:spPr>
          <a:xfrm rot="10800000">
            <a:off x="0" y="618343"/>
            <a:ext cx="3475003" cy="2745482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3938A2B6-73AA-4798-9FB3-F2F59754E24D}"/>
              </a:ext>
            </a:extLst>
          </p:cNvPr>
          <p:cNvSpPr/>
          <p:nvPr/>
        </p:nvSpPr>
        <p:spPr>
          <a:xfrm rot="10800000">
            <a:off x="248846" y="755936"/>
            <a:ext cx="3126694" cy="2470295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931F0A-54C2-4A07-AD46-44AC0EC6388D}"/>
              </a:ext>
            </a:extLst>
          </p:cNvPr>
          <p:cNvSpPr txBox="1"/>
          <p:nvPr/>
        </p:nvSpPr>
        <p:spPr>
          <a:xfrm>
            <a:off x="860940" y="674007"/>
            <a:ext cx="19594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67655B-CDE0-4F41-8244-16D9B57997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985649" y="4441372"/>
            <a:ext cx="1626921" cy="22302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061" y="100573"/>
            <a:ext cx="8095196" cy="6571015"/>
          </a:xfrm>
          <a:prstGeom prst="rect">
            <a:avLst/>
          </a:prstGeom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6C263FC-5327-F5FF-5CA4-B8A008719366}"/>
              </a:ext>
            </a:extLst>
          </p:cNvPr>
          <p:cNvSpPr/>
          <p:nvPr/>
        </p:nvSpPr>
        <p:spPr>
          <a:xfrm>
            <a:off x="4672361" y="289932"/>
            <a:ext cx="4750419" cy="5999356"/>
          </a:xfrm>
          <a:custGeom>
            <a:avLst/>
            <a:gdLst>
              <a:gd name="connsiteX0" fmla="*/ 2545 w 3802649"/>
              <a:gd name="connsiteY0" fmla="*/ 391886 h 5985164"/>
              <a:gd name="connsiteX1" fmla="*/ 61922 w 3802649"/>
              <a:gd name="connsiteY1" fmla="*/ 368135 h 5985164"/>
              <a:gd name="connsiteX2" fmla="*/ 121298 w 3802649"/>
              <a:gd name="connsiteY2" fmla="*/ 296883 h 5985164"/>
              <a:gd name="connsiteX3" fmla="*/ 156924 w 3802649"/>
              <a:gd name="connsiteY3" fmla="*/ 273133 h 5985164"/>
              <a:gd name="connsiteX4" fmla="*/ 240051 w 3802649"/>
              <a:gd name="connsiteY4" fmla="*/ 213756 h 5985164"/>
              <a:gd name="connsiteX5" fmla="*/ 323179 w 3802649"/>
              <a:gd name="connsiteY5" fmla="*/ 225631 h 5985164"/>
              <a:gd name="connsiteX6" fmla="*/ 382555 w 3802649"/>
              <a:gd name="connsiteY6" fmla="*/ 308759 h 5985164"/>
              <a:gd name="connsiteX7" fmla="*/ 430057 w 3802649"/>
              <a:gd name="connsiteY7" fmla="*/ 344385 h 5985164"/>
              <a:gd name="connsiteX8" fmla="*/ 548810 w 3802649"/>
              <a:gd name="connsiteY8" fmla="*/ 332509 h 5985164"/>
              <a:gd name="connsiteX9" fmla="*/ 572560 w 3802649"/>
              <a:gd name="connsiteY9" fmla="*/ 273133 h 5985164"/>
              <a:gd name="connsiteX10" fmla="*/ 620062 w 3802649"/>
              <a:gd name="connsiteY10" fmla="*/ 249382 h 5985164"/>
              <a:gd name="connsiteX11" fmla="*/ 691314 w 3802649"/>
              <a:gd name="connsiteY11" fmla="*/ 190005 h 5985164"/>
              <a:gd name="connsiteX12" fmla="*/ 715064 w 3802649"/>
              <a:gd name="connsiteY12" fmla="*/ 225631 h 5985164"/>
              <a:gd name="connsiteX13" fmla="*/ 750690 w 3802649"/>
              <a:gd name="connsiteY13" fmla="*/ 249382 h 5985164"/>
              <a:gd name="connsiteX14" fmla="*/ 964446 w 3802649"/>
              <a:gd name="connsiteY14" fmla="*/ 273133 h 5985164"/>
              <a:gd name="connsiteX15" fmla="*/ 1047573 w 3802649"/>
              <a:gd name="connsiteY15" fmla="*/ 237507 h 5985164"/>
              <a:gd name="connsiteX16" fmla="*/ 1106950 w 3802649"/>
              <a:gd name="connsiteY16" fmla="*/ 225631 h 5985164"/>
              <a:gd name="connsiteX17" fmla="*/ 1154451 w 3802649"/>
              <a:gd name="connsiteY17" fmla="*/ 213756 h 5985164"/>
              <a:gd name="connsiteX18" fmla="*/ 1320706 w 3802649"/>
              <a:gd name="connsiteY18" fmla="*/ 201881 h 5985164"/>
              <a:gd name="connsiteX19" fmla="*/ 1380083 w 3802649"/>
              <a:gd name="connsiteY19" fmla="*/ 130629 h 5985164"/>
              <a:gd name="connsiteX20" fmla="*/ 1391958 w 3802649"/>
              <a:gd name="connsiteY20" fmla="*/ 83127 h 5985164"/>
              <a:gd name="connsiteX21" fmla="*/ 1451335 w 3802649"/>
              <a:gd name="connsiteY21" fmla="*/ 71252 h 5985164"/>
              <a:gd name="connsiteX22" fmla="*/ 1510711 w 3802649"/>
              <a:gd name="connsiteY22" fmla="*/ 47501 h 5985164"/>
              <a:gd name="connsiteX23" fmla="*/ 1558212 w 3802649"/>
              <a:gd name="connsiteY23" fmla="*/ 35626 h 5985164"/>
              <a:gd name="connsiteX24" fmla="*/ 1593838 w 3802649"/>
              <a:gd name="connsiteY24" fmla="*/ 11876 h 5985164"/>
              <a:gd name="connsiteX25" fmla="*/ 1712592 w 3802649"/>
              <a:gd name="connsiteY25" fmla="*/ 0 h 5985164"/>
              <a:gd name="connsiteX26" fmla="*/ 1795719 w 3802649"/>
              <a:gd name="connsiteY26" fmla="*/ 59377 h 5985164"/>
              <a:gd name="connsiteX27" fmla="*/ 1855096 w 3802649"/>
              <a:gd name="connsiteY27" fmla="*/ 95003 h 5985164"/>
              <a:gd name="connsiteX28" fmla="*/ 1961973 w 3802649"/>
              <a:gd name="connsiteY28" fmla="*/ 154379 h 5985164"/>
              <a:gd name="connsiteX29" fmla="*/ 2246981 w 3802649"/>
              <a:gd name="connsiteY29" fmla="*/ 154379 h 5985164"/>
              <a:gd name="connsiteX30" fmla="*/ 2282607 w 3802649"/>
              <a:gd name="connsiteY30" fmla="*/ 166255 h 5985164"/>
              <a:gd name="connsiteX31" fmla="*/ 2365735 w 3802649"/>
              <a:gd name="connsiteY31" fmla="*/ 190005 h 5985164"/>
              <a:gd name="connsiteX32" fmla="*/ 2401360 w 3802649"/>
              <a:gd name="connsiteY32" fmla="*/ 225631 h 5985164"/>
              <a:gd name="connsiteX33" fmla="*/ 2436986 w 3802649"/>
              <a:gd name="connsiteY33" fmla="*/ 249382 h 5985164"/>
              <a:gd name="connsiteX34" fmla="*/ 2460737 w 3802649"/>
              <a:gd name="connsiteY34" fmla="*/ 285008 h 5985164"/>
              <a:gd name="connsiteX35" fmla="*/ 2401360 w 3802649"/>
              <a:gd name="connsiteY35" fmla="*/ 308759 h 5985164"/>
              <a:gd name="connsiteX36" fmla="*/ 2365735 w 3802649"/>
              <a:gd name="connsiteY36" fmla="*/ 320634 h 5985164"/>
              <a:gd name="connsiteX37" fmla="*/ 2377610 w 3802649"/>
              <a:gd name="connsiteY37" fmla="*/ 498764 h 5985164"/>
              <a:gd name="connsiteX38" fmla="*/ 2413236 w 3802649"/>
              <a:gd name="connsiteY38" fmla="*/ 522514 h 5985164"/>
              <a:gd name="connsiteX39" fmla="*/ 2472612 w 3802649"/>
              <a:gd name="connsiteY39" fmla="*/ 581891 h 5985164"/>
              <a:gd name="connsiteX40" fmla="*/ 2508238 w 3802649"/>
              <a:gd name="connsiteY40" fmla="*/ 593766 h 5985164"/>
              <a:gd name="connsiteX41" fmla="*/ 2615116 w 3802649"/>
              <a:gd name="connsiteY41" fmla="*/ 605642 h 5985164"/>
              <a:gd name="connsiteX42" fmla="*/ 2650742 w 3802649"/>
              <a:gd name="connsiteY42" fmla="*/ 629392 h 5985164"/>
              <a:gd name="connsiteX43" fmla="*/ 2721994 w 3802649"/>
              <a:gd name="connsiteY43" fmla="*/ 700644 h 5985164"/>
              <a:gd name="connsiteX44" fmla="*/ 2769496 w 3802649"/>
              <a:gd name="connsiteY44" fmla="*/ 736270 h 5985164"/>
              <a:gd name="connsiteX45" fmla="*/ 2888249 w 3802649"/>
              <a:gd name="connsiteY45" fmla="*/ 724395 h 5985164"/>
              <a:gd name="connsiteX46" fmla="*/ 2923875 w 3802649"/>
              <a:gd name="connsiteY46" fmla="*/ 700644 h 5985164"/>
              <a:gd name="connsiteX47" fmla="*/ 2971376 w 3802649"/>
              <a:gd name="connsiteY47" fmla="*/ 665018 h 5985164"/>
              <a:gd name="connsiteX48" fmla="*/ 3018877 w 3802649"/>
              <a:gd name="connsiteY48" fmla="*/ 676894 h 5985164"/>
              <a:gd name="connsiteX49" fmla="*/ 3007002 w 3802649"/>
              <a:gd name="connsiteY49" fmla="*/ 748146 h 5985164"/>
              <a:gd name="connsiteX50" fmla="*/ 2959501 w 3802649"/>
              <a:gd name="connsiteY50" fmla="*/ 795647 h 5985164"/>
              <a:gd name="connsiteX51" fmla="*/ 2935750 w 3802649"/>
              <a:gd name="connsiteY51" fmla="*/ 843148 h 5985164"/>
              <a:gd name="connsiteX52" fmla="*/ 2923875 w 3802649"/>
              <a:gd name="connsiteY52" fmla="*/ 878774 h 5985164"/>
              <a:gd name="connsiteX53" fmla="*/ 2888249 w 3802649"/>
              <a:gd name="connsiteY53" fmla="*/ 902525 h 5985164"/>
              <a:gd name="connsiteX54" fmla="*/ 2852623 w 3802649"/>
              <a:gd name="connsiteY54" fmla="*/ 973777 h 5985164"/>
              <a:gd name="connsiteX55" fmla="*/ 2816997 w 3802649"/>
              <a:gd name="connsiteY55" fmla="*/ 1009403 h 5985164"/>
              <a:gd name="connsiteX56" fmla="*/ 2757620 w 3802649"/>
              <a:gd name="connsiteY56" fmla="*/ 1068779 h 5985164"/>
              <a:gd name="connsiteX57" fmla="*/ 2686368 w 3802649"/>
              <a:gd name="connsiteY57" fmla="*/ 1092530 h 5985164"/>
              <a:gd name="connsiteX58" fmla="*/ 2591366 w 3802649"/>
              <a:gd name="connsiteY58" fmla="*/ 1140031 h 5985164"/>
              <a:gd name="connsiteX59" fmla="*/ 2567615 w 3802649"/>
              <a:gd name="connsiteY59" fmla="*/ 1187533 h 5985164"/>
              <a:gd name="connsiteX60" fmla="*/ 2531989 w 3802649"/>
              <a:gd name="connsiteY60" fmla="*/ 1258785 h 5985164"/>
              <a:gd name="connsiteX61" fmla="*/ 2436986 w 3802649"/>
              <a:gd name="connsiteY61" fmla="*/ 1341912 h 5985164"/>
              <a:gd name="connsiteX62" fmla="*/ 2330109 w 3802649"/>
              <a:gd name="connsiteY62" fmla="*/ 1365663 h 5985164"/>
              <a:gd name="connsiteX63" fmla="*/ 2175729 w 3802649"/>
              <a:gd name="connsiteY63" fmla="*/ 1377538 h 5985164"/>
              <a:gd name="connsiteX64" fmla="*/ 2140103 w 3802649"/>
              <a:gd name="connsiteY64" fmla="*/ 1401289 h 5985164"/>
              <a:gd name="connsiteX65" fmla="*/ 2092602 w 3802649"/>
              <a:gd name="connsiteY65" fmla="*/ 1436914 h 5985164"/>
              <a:gd name="connsiteX66" fmla="*/ 1973849 w 3802649"/>
              <a:gd name="connsiteY66" fmla="*/ 1484416 h 5985164"/>
              <a:gd name="connsiteX67" fmla="*/ 1961973 w 3802649"/>
              <a:gd name="connsiteY67" fmla="*/ 1591294 h 5985164"/>
              <a:gd name="connsiteX68" fmla="*/ 1914472 w 3802649"/>
              <a:gd name="connsiteY68" fmla="*/ 1662546 h 5985164"/>
              <a:gd name="connsiteX69" fmla="*/ 1866971 w 3802649"/>
              <a:gd name="connsiteY69" fmla="*/ 1745673 h 5985164"/>
              <a:gd name="connsiteX70" fmla="*/ 1878846 w 3802649"/>
              <a:gd name="connsiteY70" fmla="*/ 1923803 h 5985164"/>
              <a:gd name="connsiteX71" fmla="*/ 1914472 w 3802649"/>
              <a:gd name="connsiteY71" fmla="*/ 1935678 h 5985164"/>
              <a:gd name="connsiteX72" fmla="*/ 1997599 w 3802649"/>
              <a:gd name="connsiteY72" fmla="*/ 1995055 h 5985164"/>
              <a:gd name="connsiteX73" fmla="*/ 2033225 w 3802649"/>
              <a:gd name="connsiteY73" fmla="*/ 2006930 h 5985164"/>
              <a:gd name="connsiteX74" fmla="*/ 2080727 w 3802649"/>
              <a:gd name="connsiteY74" fmla="*/ 2042556 h 5985164"/>
              <a:gd name="connsiteX75" fmla="*/ 2140103 w 3802649"/>
              <a:gd name="connsiteY75" fmla="*/ 2078182 h 5985164"/>
              <a:gd name="connsiteX76" fmla="*/ 2163854 w 3802649"/>
              <a:gd name="connsiteY76" fmla="*/ 2113808 h 5985164"/>
              <a:gd name="connsiteX77" fmla="*/ 2223231 w 3802649"/>
              <a:gd name="connsiteY77" fmla="*/ 2137559 h 5985164"/>
              <a:gd name="connsiteX78" fmla="*/ 2294483 w 3802649"/>
              <a:gd name="connsiteY78" fmla="*/ 2173185 h 5985164"/>
              <a:gd name="connsiteX79" fmla="*/ 2353859 w 3802649"/>
              <a:gd name="connsiteY79" fmla="*/ 2327564 h 5985164"/>
              <a:gd name="connsiteX80" fmla="*/ 2413236 w 3802649"/>
              <a:gd name="connsiteY80" fmla="*/ 2422566 h 5985164"/>
              <a:gd name="connsiteX81" fmla="*/ 2508238 w 3802649"/>
              <a:gd name="connsiteY81" fmla="*/ 2446317 h 5985164"/>
              <a:gd name="connsiteX82" fmla="*/ 2579490 w 3802649"/>
              <a:gd name="connsiteY82" fmla="*/ 2505694 h 5985164"/>
              <a:gd name="connsiteX83" fmla="*/ 2674493 w 3802649"/>
              <a:gd name="connsiteY83" fmla="*/ 2565070 h 5985164"/>
              <a:gd name="connsiteX84" fmla="*/ 2745745 w 3802649"/>
              <a:gd name="connsiteY84" fmla="*/ 2636322 h 5985164"/>
              <a:gd name="connsiteX85" fmla="*/ 2769496 w 3802649"/>
              <a:gd name="connsiteY85" fmla="*/ 2671948 h 5985164"/>
              <a:gd name="connsiteX86" fmla="*/ 2816997 w 3802649"/>
              <a:gd name="connsiteY86" fmla="*/ 2695699 h 5985164"/>
              <a:gd name="connsiteX87" fmla="*/ 2900124 w 3802649"/>
              <a:gd name="connsiteY87" fmla="*/ 2743200 h 5985164"/>
              <a:gd name="connsiteX88" fmla="*/ 3066379 w 3802649"/>
              <a:gd name="connsiteY88" fmla="*/ 2850078 h 5985164"/>
              <a:gd name="connsiteX89" fmla="*/ 3102005 w 3802649"/>
              <a:gd name="connsiteY89" fmla="*/ 2861953 h 5985164"/>
              <a:gd name="connsiteX90" fmla="*/ 3208883 w 3802649"/>
              <a:gd name="connsiteY90" fmla="*/ 2945081 h 5985164"/>
              <a:gd name="connsiteX91" fmla="*/ 3268259 w 3802649"/>
              <a:gd name="connsiteY91" fmla="*/ 2968831 h 5985164"/>
              <a:gd name="connsiteX92" fmla="*/ 3315760 w 3802649"/>
              <a:gd name="connsiteY92" fmla="*/ 3028208 h 5985164"/>
              <a:gd name="connsiteX93" fmla="*/ 3339511 w 3802649"/>
              <a:gd name="connsiteY93" fmla="*/ 3075709 h 5985164"/>
              <a:gd name="connsiteX94" fmla="*/ 3375137 w 3802649"/>
              <a:gd name="connsiteY94" fmla="*/ 3111335 h 5985164"/>
              <a:gd name="connsiteX95" fmla="*/ 3398888 w 3802649"/>
              <a:gd name="connsiteY95" fmla="*/ 3158837 h 5985164"/>
              <a:gd name="connsiteX96" fmla="*/ 3434514 w 3802649"/>
              <a:gd name="connsiteY96" fmla="*/ 3194463 h 5985164"/>
              <a:gd name="connsiteX97" fmla="*/ 3458264 w 3802649"/>
              <a:gd name="connsiteY97" fmla="*/ 3230089 h 5985164"/>
              <a:gd name="connsiteX98" fmla="*/ 3505766 w 3802649"/>
              <a:gd name="connsiteY98" fmla="*/ 3241964 h 5985164"/>
              <a:gd name="connsiteX99" fmla="*/ 3541392 w 3802649"/>
              <a:gd name="connsiteY99" fmla="*/ 3253839 h 5985164"/>
              <a:gd name="connsiteX100" fmla="*/ 3588893 w 3802649"/>
              <a:gd name="connsiteY100" fmla="*/ 3360717 h 5985164"/>
              <a:gd name="connsiteX101" fmla="*/ 3636394 w 3802649"/>
              <a:gd name="connsiteY101" fmla="*/ 3455720 h 5985164"/>
              <a:gd name="connsiteX102" fmla="*/ 3660145 w 3802649"/>
              <a:gd name="connsiteY102" fmla="*/ 3503221 h 5985164"/>
              <a:gd name="connsiteX103" fmla="*/ 3683896 w 3802649"/>
              <a:gd name="connsiteY103" fmla="*/ 3562598 h 5985164"/>
              <a:gd name="connsiteX104" fmla="*/ 3719522 w 3802649"/>
              <a:gd name="connsiteY104" fmla="*/ 3740727 h 5985164"/>
              <a:gd name="connsiteX105" fmla="*/ 3743272 w 3802649"/>
              <a:gd name="connsiteY105" fmla="*/ 3776353 h 5985164"/>
              <a:gd name="connsiteX106" fmla="*/ 3755147 w 3802649"/>
              <a:gd name="connsiteY106" fmla="*/ 3823855 h 5985164"/>
              <a:gd name="connsiteX107" fmla="*/ 3778898 w 3802649"/>
              <a:gd name="connsiteY107" fmla="*/ 3942608 h 5985164"/>
              <a:gd name="connsiteX108" fmla="*/ 3790773 w 3802649"/>
              <a:gd name="connsiteY108" fmla="*/ 4108863 h 5985164"/>
              <a:gd name="connsiteX109" fmla="*/ 3802649 w 3802649"/>
              <a:gd name="connsiteY109" fmla="*/ 4156364 h 5985164"/>
              <a:gd name="connsiteX110" fmla="*/ 3790773 w 3802649"/>
              <a:gd name="connsiteY110" fmla="*/ 4512624 h 5985164"/>
              <a:gd name="connsiteX111" fmla="*/ 3755147 w 3802649"/>
              <a:gd name="connsiteY111" fmla="*/ 4643252 h 5985164"/>
              <a:gd name="connsiteX112" fmla="*/ 3731397 w 3802649"/>
              <a:gd name="connsiteY112" fmla="*/ 4738255 h 5985164"/>
              <a:gd name="connsiteX113" fmla="*/ 3672020 w 3802649"/>
              <a:gd name="connsiteY113" fmla="*/ 4797631 h 5985164"/>
              <a:gd name="connsiteX114" fmla="*/ 3648270 w 3802649"/>
              <a:gd name="connsiteY114" fmla="*/ 4857008 h 5985164"/>
              <a:gd name="connsiteX115" fmla="*/ 3600768 w 3802649"/>
              <a:gd name="connsiteY115" fmla="*/ 4904509 h 5985164"/>
              <a:gd name="connsiteX116" fmla="*/ 3470140 w 3802649"/>
              <a:gd name="connsiteY116" fmla="*/ 4940135 h 5985164"/>
              <a:gd name="connsiteX117" fmla="*/ 3410763 w 3802649"/>
              <a:gd name="connsiteY117" fmla="*/ 4952011 h 5985164"/>
              <a:gd name="connsiteX118" fmla="*/ 3303885 w 3802649"/>
              <a:gd name="connsiteY118" fmla="*/ 4987637 h 5985164"/>
              <a:gd name="connsiteX119" fmla="*/ 3208883 w 3802649"/>
              <a:gd name="connsiteY119" fmla="*/ 5047013 h 5985164"/>
              <a:gd name="connsiteX120" fmla="*/ 3113880 w 3802649"/>
              <a:gd name="connsiteY120" fmla="*/ 5070764 h 5985164"/>
              <a:gd name="connsiteX121" fmla="*/ 3066379 w 3802649"/>
              <a:gd name="connsiteY121" fmla="*/ 5094514 h 5985164"/>
              <a:gd name="connsiteX122" fmla="*/ 3030753 w 3802649"/>
              <a:gd name="connsiteY122" fmla="*/ 5142016 h 5985164"/>
              <a:gd name="connsiteX123" fmla="*/ 2923875 w 3802649"/>
              <a:gd name="connsiteY123" fmla="*/ 5177642 h 5985164"/>
              <a:gd name="connsiteX124" fmla="*/ 2828872 w 3802649"/>
              <a:gd name="connsiteY124" fmla="*/ 5225143 h 5985164"/>
              <a:gd name="connsiteX125" fmla="*/ 2793246 w 3802649"/>
              <a:gd name="connsiteY125" fmla="*/ 5248894 h 5985164"/>
              <a:gd name="connsiteX126" fmla="*/ 2531989 w 3802649"/>
              <a:gd name="connsiteY126" fmla="*/ 5284520 h 5985164"/>
              <a:gd name="connsiteX127" fmla="*/ 2460737 w 3802649"/>
              <a:gd name="connsiteY127" fmla="*/ 5332021 h 5985164"/>
              <a:gd name="connsiteX128" fmla="*/ 2413236 w 3802649"/>
              <a:gd name="connsiteY128" fmla="*/ 5403273 h 5985164"/>
              <a:gd name="connsiteX129" fmla="*/ 2341984 w 3802649"/>
              <a:gd name="connsiteY129" fmla="*/ 5450774 h 5985164"/>
              <a:gd name="connsiteX130" fmla="*/ 2318233 w 3802649"/>
              <a:gd name="connsiteY130" fmla="*/ 5510151 h 5985164"/>
              <a:gd name="connsiteX131" fmla="*/ 2306358 w 3802649"/>
              <a:gd name="connsiteY131" fmla="*/ 5557652 h 5985164"/>
              <a:gd name="connsiteX132" fmla="*/ 2199480 w 3802649"/>
              <a:gd name="connsiteY132" fmla="*/ 5617029 h 5985164"/>
              <a:gd name="connsiteX133" fmla="*/ 2140103 w 3802649"/>
              <a:gd name="connsiteY133" fmla="*/ 5640779 h 5985164"/>
              <a:gd name="connsiteX134" fmla="*/ 2104477 w 3802649"/>
              <a:gd name="connsiteY134" fmla="*/ 5664530 h 5985164"/>
              <a:gd name="connsiteX135" fmla="*/ 1902597 w 3802649"/>
              <a:gd name="connsiteY135" fmla="*/ 5723907 h 5985164"/>
              <a:gd name="connsiteX136" fmla="*/ 1783844 w 3802649"/>
              <a:gd name="connsiteY136" fmla="*/ 5735782 h 5985164"/>
              <a:gd name="connsiteX137" fmla="*/ 1748218 w 3802649"/>
              <a:gd name="connsiteY137" fmla="*/ 5759533 h 5985164"/>
              <a:gd name="connsiteX138" fmla="*/ 1688841 w 3802649"/>
              <a:gd name="connsiteY138" fmla="*/ 5795159 h 5985164"/>
              <a:gd name="connsiteX139" fmla="*/ 1629464 w 3802649"/>
              <a:gd name="connsiteY139" fmla="*/ 5842660 h 5985164"/>
              <a:gd name="connsiteX140" fmla="*/ 1593838 w 3802649"/>
              <a:gd name="connsiteY140" fmla="*/ 5866411 h 5985164"/>
              <a:gd name="connsiteX141" fmla="*/ 1546337 w 3802649"/>
              <a:gd name="connsiteY141" fmla="*/ 5878286 h 5985164"/>
              <a:gd name="connsiteX142" fmla="*/ 1510711 w 3802649"/>
              <a:gd name="connsiteY142" fmla="*/ 5890161 h 5985164"/>
              <a:gd name="connsiteX143" fmla="*/ 1451335 w 3802649"/>
              <a:gd name="connsiteY143" fmla="*/ 5902037 h 5985164"/>
              <a:gd name="connsiteX144" fmla="*/ 1391958 w 3802649"/>
              <a:gd name="connsiteY144" fmla="*/ 5925787 h 5985164"/>
              <a:gd name="connsiteX145" fmla="*/ 1320706 w 3802649"/>
              <a:gd name="connsiteY145" fmla="*/ 5973289 h 5985164"/>
              <a:gd name="connsiteX146" fmla="*/ 1273205 w 3802649"/>
              <a:gd name="connsiteY146" fmla="*/ 5985164 h 5985164"/>
              <a:gd name="connsiteX147" fmla="*/ 1249454 w 3802649"/>
              <a:gd name="connsiteY147" fmla="*/ 5902037 h 5985164"/>
              <a:gd name="connsiteX148" fmla="*/ 1261329 w 3802649"/>
              <a:gd name="connsiteY148" fmla="*/ 5866411 h 5985164"/>
              <a:gd name="connsiteX149" fmla="*/ 1261329 w 3802649"/>
              <a:gd name="connsiteY149" fmla="*/ 5676405 h 5985164"/>
              <a:gd name="connsiteX150" fmla="*/ 1296955 w 3802649"/>
              <a:gd name="connsiteY150" fmla="*/ 5640779 h 5985164"/>
              <a:gd name="connsiteX151" fmla="*/ 1308831 w 3802649"/>
              <a:gd name="connsiteY151" fmla="*/ 5593278 h 5985164"/>
              <a:gd name="connsiteX152" fmla="*/ 1308831 w 3802649"/>
              <a:gd name="connsiteY152" fmla="*/ 5462650 h 5985164"/>
              <a:gd name="connsiteX153" fmla="*/ 1356332 w 3802649"/>
              <a:gd name="connsiteY153" fmla="*/ 5450774 h 5985164"/>
              <a:gd name="connsiteX154" fmla="*/ 1344457 w 3802649"/>
              <a:gd name="connsiteY154" fmla="*/ 5415148 h 5985164"/>
              <a:gd name="connsiteX155" fmla="*/ 1296955 w 3802649"/>
              <a:gd name="connsiteY155" fmla="*/ 5403273 h 5985164"/>
              <a:gd name="connsiteX156" fmla="*/ 1249454 w 3802649"/>
              <a:gd name="connsiteY156" fmla="*/ 5379522 h 5985164"/>
              <a:gd name="connsiteX157" fmla="*/ 1106950 w 3802649"/>
              <a:gd name="connsiteY157" fmla="*/ 5343896 h 5985164"/>
              <a:gd name="connsiteX158" fmla="*/ 1011947 w 3802649"/>
              <a:gd name="connsiteY158" fmla="*/ 5260769 h 5985164"/>
              <a:gd name="connsiteX159" fmla="*/ 1106950 w 3802649"/>
              <a:gd name="connsiteY159" fmla="*/ 5201392 h 5985164"/>
              <a:gd name="connsiteX160" fmla="*/ 1154451 w 3802649"/>
              <a:gd name="connsiteY160" fmla="*/ 5165766 h 5985164"/>
              <a:gd name="connsiteX161" fmla="*/ 1237579 w 3802649"/>
              <a:gd name="connsiteY161" fmla="*/ 5142016 h 5985164"/>
              <a:gd name="connsiteX162" fmla="*/ 1368207 w 3802649"/>
              <a:gd name="connsiteY162" fmla="*/ 5118265 h 5985164"/>
              <a:gd name="connsiteX163" fmla="*/ 1415709 w 3802649"/>
              <a:gd name="connsiteY163" fmla="*/ 5035138 h 5985164"/>
              <a:gd name="connsiteX164" fmla="*/ 1463210 w 3802649"/>
              <a:gd name="connsiteY164" fmla="*/ 4987637 h 5985164"/>
              <a:gd name="connsiteX165" fmla="*/ 1510711 w 3802649"/>
              <a:gd name="connsiteY165" fmla="*/ 4975761 h 5985164"/>
              <a:gd name="connsiteX166" fmla="*/ 1653215 w 3802649"/>
              <a:gd name="connsiteY166" fmla="*/ 4952011 h 5985164"/>
              <a:gd name="connsiteX167" fmla="*/ 1688841 w 3802649"/>
              <a:gd name="connsiteY167" fmla="*/ 4940135 h 5985164"/>
              <a:gd name="connsiteX168" fmla="*/ 1914472 w 3802649"/>
              <a:gd name="connsiteY168" fmla="*/ 4928260 h 5985164"/>
              <a:gd name="connsiteX169" fmla="*/ 1855096 w 3802649"/>
              <a:gd name="connsiteY169" fmla="*/ 4904509 h 5985164"/>
              <a:gd name="connsiteX170" fmla="*/ 1831345 w 3802649"/>
              <a:gd name="connsiteY170" fmla="*/ 4868883 h 5985164"/>
              <a:gd name="connsiteX171" fmla="*/ 1878846 w 3802649"/>
              <a:gd name="connsiteY171" fmla="*/ 4785756 h 5985164"/>
              <a:gd name="connsiteX172" fmla="*/ 1914472 w 3802649"/>
              <a:gd name="connsiteY172" fmla="*/ 4702629 h 5985164"/>
              <a:gd name="connsiteX173" fmla="*/ 1950098 w 3802649"/>
              <a:gd name="connsiteY173" fmla="*/ 4667003 h 5985164"/>
              <a:gd name="connsiteX174" fmla="*/ 2080727 w 3802649"/>
              <a:gd name="connsiteY174" fmla="*/ 4655127 h 5985164"/>
              <a:gd name="connsiteX175" fmla="*/ 2175729 w 3802649"/>
              <a:gd name="connsiteY175" fmla="*/ 4643252 h 5985164"/>
              <a:gd name="connsiteX176" fmla="*/ 2282607 w 3802649"/>
              <a:gd name="connsiteY176" fmla="*/ 4583876 h 5985164"/>
              <a:gd name="connsiteX177" fmla="*/ 2365735 w 3802649"/>
              <a:gd name="connsiteY177" fmla="*/ 4560125 h 5985164"/>
              <a:gd name="connsiteX178" fmla="*/ 2460737 w 3802649"/>
              <a:gd name="connsiteY178" fmla="*/ 4512624 h 5985164"/>
              <a:gd name="connsiteX179" fmla="*/ 2555740 w 3802649"/>
              <a:gd name="connsiteY179" fmla="*/ 4465122 h 5985164"/>
              <a:gd name="connsiteX180" fmla="*/ 2626992 w 3802649"/>
              <a:gd name="connsiteY180" fmla="*/ 4453247 h 5985164"/>
              <a:gd name="connsiteX181" fmla="*/ 2769496 w 3802649"/>
              <a:gd name="connsiteY181" fmla="*/ 4417621 h 5985164"/>
              <a:gd name="connsiteX182" fmla="*/ 2805122 w 3802649"/>
              <a:gd name="connsiteY182" fmla="*/ 4393870 h 5985164"/>
              <a:gd name="connsiteX183" fmla="*/ 2757620 w 3802649"/>
              <a:gd name="connsiteY183" fmla="*/ 4275117 h 5985164"/>
              <a:gd name="connsiteX184" fmla="*/ 2769496 w 3802649"/>
              <a:gd name="connsiteY184" fmla="*/ 4120738 h 5985164"/>
              <a:gd name="connsiteX185" fmla="*/ 2793246 w 3802649"/>
              <a:gd name="connsiteY185" fmla="*/ 4061361 h 5985164"/>
              <a:gd name="connsiteX186" fmla="*/ 2805122 w 3802649"/>
              <a:gd name="connsiteY186" fmla="*/ 4013860 h 5985164"/>
              <a:gd name="connsiteX187" fmla="*/ 2781371 w 3802649"/>
              <a:gd name="connsiteY187" fmla="*/ 3978234 h 5985164"/>
              <a:gd name="connsiteX188" fmla="*/ 2745745 w 3802649"/>
              <a:gd name="connsiteY188" fmla="*/ 3954483 h 5985164"/>
              <a:gd name="connsiteX189" fmla="*/ 2721994 w 3802649"/>
              <a:gd name="connsiteY189" fmla="*/ 3906982 h 5985164"/>
              <a:gd name="connsiteX190" fmla="*/ 2710119 w 3802649"/>
              <a:gd name="connsiteY190" fmla="*/ 3811979 h 5985164"/>
              <a:gd name="connsiteX191" fmla="*/ 2698244 w 3802649"/>
              <a:gd name="connsiteY191" fmla="*/ 3776353 h 5985164"/>
              <a:gd name="connsiteX192" fmla="*/ 2686368 w 3802649"/>
              <a:gd name="connsiteY192" fmla="*/ 3716977 h 5985164"/>
              <a:gd name="connsiteX193" fmla="*/ 2698244 w 3802649"/>
              <a:gd name="connsiteY193" fmla="*/ 3645725 h 5985164"/>
              <a:gd name="connsiteX194" fmla="*/ 2745745 w 3802649"/>
              <a:gd name="connsiteY194" fmla="*/ 3562598 h 5985164"/>
              <a:gd name="connsiteX195" fmla="*/ 2757620 w 3802649"/>
              <a:gd name="connsiteY195" fmla="*/ 3479470 h 5985164"/>
              <a:gd name="connsiteX196" fmla="*/ 2781371 w 3802649"/>
              <a:gd name="connsiteY196" fmla="*/ 3420094 h 5985164"/>
              <a:gd name="connsiteX197" fmla="*/ 2757620 w 3802649"/>
              <a:gd name="connsiteY197" fmla="*/ 3230089 h 5985164"/>
              <a:gd name="connsiteX198" fmla="*/ 2686368 w 3802649"/>
              <a:gd name="connsiteY198" fmla="*/ 3158837 h 5985164"/>
              <a:gd name="connsiteX199" fmla="*/ 2674493 w 3802649"/>
              <a:gd name="connsiteY199" fmla="*/ 3123211 h 5985164"/>
              <a:gd name="connsiteX200" fmla="*/ 2626992 w 3802649"/>
              <a:gd name="connsiteY200" fmla="*/ 3040083 h 5985164"/>
              <a:gd name="connsiteX201" fmla="*/ 2650742 w 3802649"/>
              <a:gd name="connsiteY201" fmla="*/ 2992582 h 5985164"/>
              <a:gd name="connsiteX202" fmla="*/ 2698244 w 3802649"/>
              <a:gd name="connsiteY202" fmla="*/ 2933205 h 5985164"/>
              <a:gd name="connsiteX203" fmla="*/ 2603241 w 3802649"/>
              <a:gd name="connsiteY203" fmla="*/ 2909455 h 5985164"/>
              <a:gd name="connsiteX204" fmla="*/ 2496363 w 3802649"/>
              <a:gd name="connsiteY204" fmla="*/ 2838203 h 5985164"/>
              <a:gd name="connsiteX205" fmla="*/ 2330109 w 3802649"/>
              <a:gd name="connsiteY205" fmla="*/ 2838203 h 5985164"/>
              <a:gd name="connsiteX206" fmla="*/ 2294483 w 3802649"/>
              <a:gd name="connsiteY206" fmla="*/ 2802577 h 5985164"/>
              <a:gd name="connsiteX207" fmla="*/ 2258857 w 3802649"/>
              <a:gd name="connsiteY207" fmla="*/ 2790701 h 5985164"/>
              <a:gd name="connsiteX208" fmla="*/ 2223231 w 3802649"/>
              <a:gd name="connsiteY208" fmla="*/ 2755076 h 5985164"/>
              <a:gd name="connsiteX209" fmla="*/ 2211355 w 3802649"/>
              <a:gd name="connsiteY209" fmla="*/ 2695699 h 5985164"/>
              <a:gd name="connsiteX210" fmla="*/ 2199480 w 3802649"/>
              <a:gd name="connsiteY210" fmla="*/ 2576946 h 5985164"/>
              <a:gd name="connsiteX211" fmla="*/ 2163854 w 3802649"/>
              <a:gd name="connsiteY211" fmla="*/ 2541320 h 5985164"/>
              <a:gd name="connsiteX212" fmla="*/ 2128228 w 3802649"/>
              <a:gd name="connsiteY212" fmla="*/ 2493818 h 5985164"/>
              <a:gd name="connsiteX213" fmla="*/ 2080727 w 3802649"/>
              <a:gd name="connsiteY213" fmla="*/ 2470068 h 5985164"/>
              <a:gd name="connsiteX214" fmla="*/ 2021350 w 3802649"/>
              <a:gd name="connsiteY214" fmla="*/ 2422566 h 5985164"/>
              <a:gd name="connsiteX215" fmla="*/ 1902597 w 3802649"/>
              <a:gd name="connsiteY215" fmla="*/ 2375065 h 5985164"/>
              <a:gd name="connsiteX216" fmla="*/ 1855096 w 3802649"/>
              <a:gd name="connsiteY216" fmla="*/ 2339439 h 5985164"/>
              <a:gd name="connsiteX217" fmla="*/ 1819470 w 3802649"/>
              <a:gd name="connsiteY217" fmla="*/ 2315689 h 5985164"/>
              <a:gd name="connsiteX218" fmla="*/ 1760093 w 3802649"/>
              <a:gd name="connsiteY218" fmla="*/ 2256312 h 5985164"/>
              <a:gd name="connsiteX219" fmla="*/ 1641340 w 3802649"/>
              <a:gd name="connsiteY219" fmla="*/ 2125683 h 5985164"/>
              <a:gd name="connsiteX220" fmla="*/ 1570088 w 3802649"/>
              <a:gd name="connsiteY220" fmla="*/ 2101933 h 5985164"/>
              <a:gd name="connsiteX221" fmla="*/ 1498836 w 3802649"/>
              <a:gd name="connsiteY221" fmla="*/ 2018805 h 5985164"/>
              <a:gd name="connsiteX222" fmla="*/ 1486960 w 3802649"/>
              <a:gd name="connsiteY222" fmla="*/ 1983179 h 5985164"/>
              <a:gd name="connsiteX223" fmla="*/ 1498836 w 3802649"/>
              <a:gd name="connsiteY223" fmla="*/ 1947553 h 5985164"/>
              <a:gd name="connsiteX224" fmla="*/ 1486960 w 3802649"/>
              <a:gd name="connsiteY224" fmla="*/ 1876301 h 5985164"/>
              <a:gd name="connsiteX225" fmla="*/ 1451335 w 3802649"/>
              <a:gd name="connsiteY225" fmla="*/ 1852551 h 5985164"/>
              <a:gd name="connsiteX226" fmla="*/ 1320706 w 3802649"/>
              <a:gd name="connsiteY226" fmla="*/ 1840676 h 5985164"/>
              <a:gd name="connsiteX227" fmla="*/ 1225703 w 3802649"/>
              <a:gd name="connsiteY227" fmla="*/ 1828800 h 5985164"/>
              <a:gd name="connsiteX228" fmla="*/ 1130701 w 3802649"/>
              <a:gd name="connsiteY228" fmla="*/ 1769424 h 5985164"/>
              <a:gd name="connsiteX229" fmla="*/ 1095075 w 3802649"/>
              <a:gd name="connsiteY229" fmla="*/ 1757548 h 5985164"/>
              <a:gd name="connsiteX230" fmla="*/ 1059449 w 3802649"/>
              <a:gd name="connsiteY230" fmla="*/ 1733798 h 5985164"/>
              <a:gd name="connsiteX231" fmla="*/ 988197 w 3802649"/>
              <a:gd name="connsiteY231" fmla="*/ 1721922 h 5985164"/>
              <a:gd name="connsiteX232" fmla="*/ 857568 w 3802649"/>
              <a:gd name="connsiteY232" fmla="*/ 1686296 h 5985164"/>
              <a:gd name="connsiteX233" fmla="*/ 916945 w 3802649"/>
              <a:gd name="connsiteY233" fmla="*/ 1579418 h 5985164"/>
              <a:gd name="connsiteX234" fmla="*/ 928820 w 3802649"/>
              <a:gd name="connsiteY234" fmla="*/ 1520042 h 5985164"/>
              <a:gd name="connsiteX235" fmla="*/ 964446 w 3802649"/>
              <a:gd name="connsiteY235" fmla="*/ 1508166 h 5985164"/>
              <a:gd name="connsiteX236" fmla="*/ 1059449 w 3802649"/>
              <a:gd name="connsiteY236" fmla="*/ 1484416 h 5985164"/>
              <a:gd name="connsiteX237" fmla="*/ 1213828 w 3802649"/>
              <a:gd name="connsiteY237" fmla="*/ 1448790 h 5985164"/>
              <a:gd name="connsiteX238" fmla="*/ 1249454 w 3802649"/>
              <a:gd name="connsiteY238" fmla="*/ 1436914 h 5985164"/>
              <a:gd name="connsiteX239" fmla="*/ 1356332 w 3802649"/>
              <a:gd name="connsiteY239" fmla="*/ 1413164 h 5985164"/>
              <a:gd name="connsiteX240" fmla="*/ 1391958 w 3802649"/>
              <a:gd name="connsiteY240" fmla="*/ 1389413 h 5985164"/>
              <a:gd name="connsiteX241" fmla="*/ 1403833 w 3802649"/>
              <a:gd name="connsiteY241" fmla="*/ 1353787 h 5985164"/>
              <a:gd name="connsiteX242" fmla="*/ 1273205 w 3802649"/>
              <a:gd name="connsiteY242" fmla="*/ 1294411 h 5985164"/>
              <a:gd name="connsiteX243" fmla="*/ 1249454 w 3802649"/>
              <a:gd name="connsiteY243" fmla="*/ 1246909 h 5985164"/>
              <a:gd name="connsiteX244" fmla="*/ 1130701 w 3802649"/>
              <a:gd name="connsiteY244" fmla="*/ 1199408 h 5985164"/>
              <a:gd name="connsiteX245" fmla="*/ 1166327 w 3802649"/>
              <a:gd name="connsiteY245" fmla="*/ 1175657 h 5985164"/>
              <a:gd name="connsiteX246" fmla="*/ 1166327 w 3802649"/>
              <a:gd name="connsiteY246" fmla="*/ 1033153 h 5985164"/>
              <a:gd name="connsiteX247" fmla="*/ 976322 w 3802649"/>
              <a:gd name="connsiteY247" fmla="*/ 1045029 h 5985164"/>
              <a:gd name="connsiteX248" fmla="*/ 857568 w 3802649"/>
              <a:gd name="connsiteY248" fmla="*/ 1080655 h 5985164"/>
              <a:gd name="connsiteX249" fmla="*/ 738815 w 3802649"/>
              <a:gd name="connsiteY249" fmla="*/ 1116281 h 5985164"/>
              <a:gd name="connsiteX250" fmla="*/ 596311 w 3802649"/>
              <a:gd name="connsiteY250" fmla="*/ 1104405 h 5985164"/>
              <a:gd name="connsiteX251" fmla="*/ 453807 w 3802649"/>
              <a:gd name="connsiteY251" fmla="*/ 1045029 h 5985164"/>
              <a:gd name="connsiteX252" fmla="*/ 382555 w 3802649"/>
              <a:gd name="connsiteY252" fmla="*/ 950026 h 5985164"/>
              <a:gd name="connsiteX253" fmla="*/ 370680 w 3802649"/>
              <a:gd name="connsiteY253" fmla="*/ 914400 h 5985164"/>
              <a:gd name="connsiteX254" fmla="*/ 335054 w 3802649"/>
              <a:gd name="connsiteY254" fmla="*/ 736270 h 5985164"/>
              <a:gd name="connsiteX255" fmla="*/ 275677 w 3802649"/>
              <a:gd name="connsiteY255" fmla="*/ 712520 h 5985164"/>
              <a:gd name="connsiteX256" fmla="*/ 204425 w 3802649"/>
              <a:gd name="connsiteY256" fmla="*/ 676894 h 5985164"/>
              <a:gd name="connsiteX257" fmla="*/ 168799 w 3802649"/>
              <a:gd name="connsiteY257" fmla="*/ 641268 h 5985164"/>
              <a:gd name="connsiteX258" fmla="*/ 61922 w 3802649"/>
              <a:gd name="connsiteY258" fmla="*/ 570016 h 5985164"/>
              <a:gd name="connsiteX259" fmla="*/ 2545 w 3802649"/>
              <a:gd name="connsiteY259" fmla="*/ 498764 h 5985164"/>
              <a:gd name="connsiteX260" fmla="*/ 2545 w 3802649"/>
              <a:gd name="connsiteY260" fmla="*/ 391886 h 598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</a:cxnLst>
            <a:rect l="l" t="t" r="r" b="b"/>
            <a:pathLst>
              <a:path w="3802649" h="5985164">
                <a:moveTo>
                  <a:pt x="2545" y="391886"/>
                </a:moveTo>
                <a:cubicBezTo>
                  <a:pt x="12441" y="370115"/>
                  <a:pt x="43845" y="379433"/>
                  <a:pt x="61922" y="368135"/>
                </a:cubicBezTo>
                <a:cubicBezTo>
                  <a:pt x="113798" y="335712"/>
                  <a:pt x="82997" y="335183"/>
                  <a:pt x="121298" y="296883"/>
                </a:cubicBezTo>
                <a:cubicBezTo>
                  <a:pt x="131390" y="286791"/>
                  <a:pt x="145960" y="282270"/>
                  <a:pt x="156924" y="273133"/>
                </a:cubicBezTo>
                <a:cubicBezTo>
                  <a:pt x="229142" y="212952"/>
                  <a:pt x="152152" y="257706"/>
                  <a:pt x="240051" y="213756"/>
                </a:cubicBezTo>
                <a:cubicBezTo>
                  <a:pt x="267760" y="217714"/>
                  <a:pt x="297190" y="215236"/>
                  <a:pt x="323179" y="225631"/>
                </a:cubicBezTo>
                <a:cubicBezTo>
                  <a:pt x="365883" y="242712"/>
                  <a:pt x="357029" y="278979"/>
                  <a:pt x="382555" y="308759"/>
                </a:cubicBezTo>
                <a:cubicBezTo>
                  <a:pt x="395436" y="323787"/>
                  <a:pt x="414223" y="332510"/>
                  <a:pt x="430057" y="344385"/>
                </a:cubicBezTo>
                <a:cubicBezTo>
                  <a:pt x="469641" y="340426"/>
                  <a:pt x="513228" y="350300"/>
                  <a:pt x="548810" y="332509"/>
                </a:cubicBezTo>
                <a:cubicBezTo>
                  <a:pt x="567876" y="322976"/>
                  <a:pt x="558687" y="289318"/>
                  <a:pt x="572560" y="273133"/>
                </a:cubicBezTo>
                <a:cubicBezTo>
                  <a:pt x="584081" y="259692"/>
                  <a:pt x="604228" y="257299"/>
                  <a:pt x="620062" y="249382"/>
                </a:cubicBezTo>
                <a:cubicBezTo>
                  <a:pt x="634197" y="228179"/>
                  <a:pt x="655153" y="183978"/>
                  <a:pt x="691314" y="190005"/>
                </a:cubicBezTo>
                <a:cubicBezTo>
                  <a:pt x="705392" y="192351"/>
                  <a:pt x="704972" y="215539"/>
                  <a:pt x="715064" y="225631"/>
                </a:cubicBezTo>
                <a:cubicBezTo>
                  <a:pt x="725156" y="235723"/>
                  <a:pt x="737924" y="242999"/>
                  <a:pt x="750690" y="249382"/>
                </a:cubicBezTo>
                <a:cubicBezTo>
                  <a:pt x="807353" y="277713"/>
                  <a:pt x="942202" y="271650"/>
                  <a:pt x="964446" y="273133"/>
                </a:cubicBezTo>
                <a:cubicBezTo>
                  <a:pt x="998436" y="256138"/>
                  <a:pt x="1012623" y="246245"/>
                  <a:pt x="1047573" y="237507"/>
                </a:cubicBezTo>
                <a:cubicBezTo>
                  <a:pt x="1067155" y="232612"/>
                  <a:pt x="1087246" y="230010"/>
                  <a:pt x="1106950" y="225631"/>
                </a:cubicBezTo>
                <a:cubicBezTo>
                  <a:pt x="1122882" y="222090"/>
                  <a:pt x="1138230" y="215558"/>
                  <a:pt x="1154451" y="213756"/>
                </a:cubicBezTo>
                <a:cubicBezTo>
                  <a:pt x="1209671" y="207621"/>
                  <a:pt x="1265288" y="205839"/>
                  <a:pt x="1320706" y="201881"/>
                </a:cubicBezTo>
                <a:cubicBezTo>
                  <a:pt x="1342105" y="180482"/>
                  <a:pt x="1367684" y="159561"/>
                  <a:pt x="1380083" y="130629"/>
                </a:cubicBezTo>
                <a:cubicBezTo>
                  <a:pt x="1386512" y="115627"/>
                  <a:pt x="1379420" y="93576"/>
                  <a:pt x="1391958" y="83127"/>
                </a:cubicBezTo>
                <a:cubicBezTo>
                  <a:pt x="1407464" y="70205"/>
                  <a:pt x="1431543" y="75210"/>
                  <a:pt x="1451335" y="71252"/>
                </a:cubicBezTo>
                <a:cubicBezTo>
                  <a:pt x="1471127" y="63335"/>
                  <a:pt x="1490488" y="54242"/>
                  <a:pt x="1510711" y="47501"/>
                </a:cubicBezTo>
                <a:cubicBezTo>
                  <a:pt x="1526194" y="42340"/>
                  <a:pt x="1543211" y="42055"/>
                  <a:pt x="1558212" y="35626"/>
                </a:cubicBezTo>
                <a:cubicBezTo>
                  <a:pt x="1571330" y="30004"/>
                  <a:pt x="1579931" y="15085"/>
                  <a:pt x="1593838" y="11876"/>
                </a:cubicBezTo>
                <a:cubicBezTo>
                  <a:pt x="1632601" y="2931"/>
                  <a:pt x="1673007" y="3959"/>
                  <a:pt x="1712592" y="0"/>
                </a:cubicBezTo>
                <a:cubicBezTo>
                  <a:pt x="1836042" y="24692"/>
                  <a:pt x="1721969" y="-14372"/>
                  <a:pt x="1795719" y="59377"/>
                </a:cubicBezTo>
                <a:cubicBezTo>
                  <a:pt x="1812040" y="75698"/>
                  <a:pt x="1836631" y="81154"/>
                  <a:pt x="1855096" y="95003"/>
                </a:cubicBezTo>
                <a:cubicBezTo>
                  <a:pt x="1940422" y="158997"/>
                  <a:pt x="1827092" y="109419"/>
                  <a:pt x="1961973" y="154379"/>
                </a:cubicBezTo>
                <a:cubicBezTo>
                  <a:pt x="2106654" y="141227"/>
                  <a:pt x="2093095" y="135143"/>
                  <a:pt x="2246981" y="154379"/>
                </a:cubicBezTo>
                <a:cubicBezTo>
                  <a:pt x="2259402" y="155932"/>
                  <a:pt x="2270617" y="162658"/>
                  <a:pt x="2282607" y="166255"/>
                </a:cubicBezTo>
                <a:cubicBezTo>
                  <a:pt x="2310210" y="174536"/>
                  <a:pt x="2338026" y="182088"/>
                  <a:pt x="2365735" y="190005"/>
                </a:cubicBezTo>
                <a:cubicBezTo>
                  <a:pt x="2377610" y="201880"/>
                  <a:pt x="2388459" y="214880"/>
                  <a:pt x="2401360" y="225631"/>
                </a:cubicBezTo>
                <a:cubicBezTo>
                  <a:pt x="2412324" y="234768"/>
                  <a:pt x="2426894" y="239290"/>
                  <a:pt x="2436986" y="249382"/>
                </a:cubicBezTo>
                <a:cubicBezTo>
                  <a:pt x="2447078" y="259474"/>
                  <a:pt x="2452820" y="273133"/>
                  <a:pt x="2460737" y="285008"/>
                </a:cubicBezTo>
                <a:cubicBezTo>
                  <a:pt x="2440945" y="292925"/>
                  <a:pt x="2421320" y="301274"/>
                  <a:pt x="2401360" y="308759"/>
                </a:cubicBezTo>
                <a:cubicBezTo>
                  <a:pt x="2389640" y="313154"/>
                  <a:pt x="2367288" y="308213"/>
                  <a:pt x="2365735" y="320634"/>
                </a:cubicBezTo>
                <a:cubicBezTo>
                  <a:pt x="2358354" y="379683"/>
                  <a:pt x="2363980" y="440837"/>
                  <a:pt x="2377610" y="498764"/>
                </a:cubicBezTo>
                <a:cubicBezTo>
                  <a:pt x="2380879" y="512657"/>
                  <a:pt x="2402495" y="513116"/>
                  <a:pt x="2413236" y="522514"/>
                </a:cubicBezTo>
                <a:cubicBezTo>
                  <a:pt x="2434301" y="540946"/>
                  <a:pt x="2450220" y="565097"/>
                  <a:pt x="2472612" y="581891"/>
                </a:cubicBezTo>
                <a:cubicBezTo>
                  <a:pt x="2482626" y="589402"/>
                  <a:pt x="2495891" y="591708"/>
                  <a:pt x="2508238" y="593766"/>
                </a:cubicBezTo>
                <a:cubicBezTo>
                  <a:pt x="2543596" y="599659"/>
                  <a:pt x="2579490" y="601683"/>
                  <a:pt x="2615116" y="605642"/>
                </a:cubicBezTo>
                <a:cubicBezTo>
                  <a:pt x="2626991" y="613559"/>
                  <a:pt x="2640075" y="619910"/>
                  <a:pt x="2650742" y="629392"/>
                </a:cubicBezTo>
                <a:cubicBezTo>
                  <a:pt x="2675846" y="651707"/>
                  <a:pt x="2695123" y="680491"/>
                  <a:pt x="2721994" y="700644"/>
                </a:cubicBezTo>
                <a:lnTo>
                  <a:pt x="2769496" y="736270"/>
                </a:lnTo>
                <a:cubicBezTo>
                  <a:pt x="2809080" y="732312"/>
                  <a:pt x="2849486" y="733340"/>
                  <a:pt x="2888249" y="724395"/>
                </a:cubicBezTo>
                <a:cubicBezTo>
                  <a:pt x="2902156" y="721186"/>
                  <a:pt x="2912261" y="708940"/>
                  <a:pt x="2923875" y="700644"/>
                </a:cubicBezTo>
                <a:cubicBezTo>
                  <a:pt x="2939980" y="689140"/>
                  <a:pt x="2955542" y="676893"/>
                  <a:pt x="2971376" y="665018"/>
                </a:cubicBezTo>
                <a:cubicBezTo>
                  <a:pt x="2987210" y="668977"/>
                  <a:pt x="3012448" y="661893"/>
                  <a:pt x="3018877" y="676894"/>
                </a:cubicBezTo>
                <a:cubicBezTo>
                  <a:pt x="3028362" y="699025"/>
                  <a:pt x="3017770" y="726610"/>
                  <a:pt x="3007002" y="748146"/>
                </a:cubicBezTo>
                <a:cubicBezTo>
                  <a:pt x="2996988" y="768174"/>
                  <a:pt x="2972936" y="777733"/>
                  <a:pt x="2959501" y="795647"/>
                </a:cubicBezTo>
                <a:cubicBezTo>
                  <a:pt x="2948879" y="809809"/>
                  <a:pt x="2942723" y="826877"/>
                  <a:pt x="2935750" y="843148"/>
                </a:cubicBezTo>
                <a:cubicBezTo>
                  <a:pt x="2930819" y="854654"/>
                  <a:pt x="2931695" y="868999"/>
                  <a:pt x="2923875" y="878774"/>
                </a:cubicBezTo>
                <a:cubicBezTo>
                  <a:pt x="2914959" y="889919"/>
                  <a:pt x="2900124" y="894608"/>
                  <a:pt x="2888249" y="902525"/>
                </a:cubicBezTo>
                <a:cubicBezTo>
                  <a:pt x="2876347" y="938229"/>
                  <a:pt x="2878200" y="943084"/>
                  <a:pt x="2852623" y="973777"/>
                </a:cubicBezTo>
                <a:cubicBezTo>
                  <a:pt x="2841872" y="986679"/>
                  <a:pt x="2827748" y="996501"/>
                  <a:pt x="2816997" y="1009403"/>
                </a:cubicBezTo>
                <a:cubicBezTo>
                  <a:pt x="2786726" y="1045728"/>
                  <a:pt x="2803725" y="1048288"/>
                  <a:pt x="2757620" y="1068779"/>
                </a:cubicBezTo>
                <a:cubicBezTo>
                  <a:pt x="2734742" y="1078947"/>
                  <a:pt x="2708760" y="1081334"/>
                  <a:pt x="2686368" y="1092530"/>
                </a:cubicBezTo>
                <a:lnTo>
                  <a:pt x="2591366" y="1140031"/>
                </a:lnTo>
                <a:cubicBezTo>
                  <a:pt x="2583449" y="1155865"/>
                  <a:pt x="2574588" y="1171261"/>
                  <a:pt x="2567615" y="1187533"/>
                </a:cubicBezTo>
                <a:cubicBezTo>
                  <a:pt x="2550125" y="1228344"/>
                  <a:pt x="2563940" y="1222270"/>
                  <a:pt x="2531989" y="1258785"/>
                </a:cubicBezTo>
                <a:cubicBezTo>
                  <a:pt x="2507915" y="1286297"/>
                  <a:pt x="2472754" y="1324028"/>
                  <a:pt x="2436986" y="1341912"/>
                </a:cubicBezTo>
                <a:cubicBezTo>
                  <a:pt x="2409967" y="1355421"/>
                  <a:pt x="2353213" y="1363231"/>
                  <a:pt x="2330109" y="1365663"/>
                </a:cubicBezTo>
                <a:cubicBezTo>
                  <a:pt x="2278781" y="1371066"/>
                  <a:pt x="2227189" y="1373580"/>
                  <a:pt x="2175729" y="1377538"/>
                </a:cubicBezTo>
                <a:cubicBezTo>
                  <a:pt x="2163854" y="1385455"/>
                  <a:pt x="2151717" y="1392993"/>
                  <a:pt x="2140103" y="1401289"/>
                </a:cubicBezTo>
                <a:cubicBezTo>
                  <a:pt x="2123998" y="1412793"/>
                  <a:pt x="2110304" y="1428063"/>
                  <a:pt x="2092602" y="1436914"/>
                </a:cubicBezTo>
                <a:cubicBezTo>
                  <a:pt x="2054469" y="1455980"/>
                  <a:pt x="1973849" y="1484416"/>
                  <a:pt x="1973849" y="1484416"/>
                </a:cubicBezTo>
                <a:cubicBezTo>
                  <a:pt x="1969890" y="1520042"/>
                  <a:pt x="1973308" y="1557288"/>
                  <a:pt x="1961973" y="1591294"/>
                </a:cubicBezTo>
                <a:cubicBezTo>
                  <a:pt x="1952946" y="1618374"/>
                  <a:pt x="1930306" y="1638795"/>
                  <a:pt x="1914472" y="1662546"/>
                </a:cubicBezTo>
                <a:cubicBezTo>
                  <a:pt x="1880904" y="1712899"/>
                  <a:pt x="1897103" y="1685410"/>
                  <a:pt x="1866971" y="1745673"/>
                </a:cubicBezTo>
                <a:cubicBezTo>
                  <a:pt x="1870929" y="1805050"/>
                  <a:pt x="1864413" y="1866071"/>
                  <a:pt x="1878846" y="1923803"/>
                </a:cubicBezTo>
                <a:cubicBezTo>
                  <a:pt x="1881882" y="1935947"/>
                  <a:pt x="1902966" y="1930747"/>
                  <a:pt x="1914472" y="1935678"/>
                </a:cubicBezTo>
                <a:cubicBezTo>
                  <a:pt x="2029284" y="1984884"/>
                  <a:pt x="1899848" y="1929888"/>
                  <a:pt x="1997599" y="1995055"/>
                </a:cubicBezTo>
                <a:cubicBezTo>
                  <a:pt x="2008014" y="2001999"/>
                  <a:pt x="2021350" y="2002972"/>
                  <a:pt x="2033225" y="2006930"/>
                </a:cubicBezTo>
                <a:cubicBezTo>
                  <a:pt x="2049059" y="2018805"/>
                  <a:pt x="2064259" y="2031577"/>
                  <a:pt x="2080727" y="2042556"/>
                </a:cubicBezTo>
                <a:cubicBezTo>
                  <a:pt x="2099932" y="2055359"/>
                  <a:pt x="2122578" y="2063161"/>
                  <a:pt x="2140103" y="2078182"/>
                </a:cubicBezTo>
                <a:cubicBezTo>
                  <a:pt x="2150939" y="2087470"/>
                  <a:pt x="2152240" y="2105512"/>
                  <a:pt x="2163854" y="2113808"/>
                </a:cubicBezTo>
                <a:cubicBezTo>
                  <a:pt x="2181200" y="2126198"/>
                  <a:pt x="2203825" y="2128738"/>
                  <a:pt x="2223231" y="2137559"/>
                </a:cubicBezTo>
                <a:cubicBezTo>
                  <a:pt x="2247405" y="2148547"/>
                  <a:pt x="2270732" y="2161310"/>
                  <a:pt x="2294483" y="2173185"/>
                </a:cubicBezTo>
                <a:cubicBezTo>
                  <a:pt x="2364371" y="2382848"/>
                  <a:pt x="2299803" y="2205938"/>
                  <a:pt x="2353859" y="2327564"/>
                </a:cubicBezTo>
                <a:cubicBezTo>
                  <a:pt x="2375034" y="2375207"/>
                  <a:pt x="2369481" y="2393395"/>
                  <a:pt x="2413236" y="2422566"/>
                </a:cubicBezTo>
                <a:cubicBezTo>
                  <a:pt x="2428888" y="2433001"/>
                  <a:pt x="2499669" y="2444603"/>
                  <a:pt x="2508238" y="2446317"/>
                </a:cubicBezTo>
                <a:cubicBezTo>
                  <a:pt x="2540984" y="2479063"/>
                  <a:pt x="2540914" y="2483651"/>
                  <a:pt x="2579490" y="2505694"/>
                </a:cubicBezTo>
                <a:cubicBezTo>
                  <a:pt x="2633694" y="2536667"/>
                  <a:pt x="2625129" y="2520642"/>
                  <a:pt x="2674493" y="2565070"/>
                </a:cubicBezTo>
                <a:cubicBezTo>
                  <a:pt x="2699459" y="2587540"/>
                  <a:pt x="2727113" y="2608375"/>
                  <a:pt x="2745745" y="2636322"/>
                </a:cubicBezTo>
                <a:cubicBezTo>
                  <a:pt x="2753662" y="2648197"/>
                  <a:pt x="2758532" y="2662811"/>
                  <a:pt x="2769496" y="2671948"/>
                </a:cubicBezTo>
                <a:cubicBezTo>
                  <a:pt x="2783096" y="2683281"/>
                  <a:pt x="2801985" y="2686317"/>
                  <a:pt x="2816997" y="2695699"/>
                </a:cubicBezTo>
                <a:cubicBezTo>
                  <a:pt x="2899159" y="2747051"/>
                  <a:pt x="2830133" y="2719870"/>
                  <a:pt x="2900124" y="2743200"/>
                </a:cubicBezTo>
                <a:cubicBezTo>
                  <a:pt x="2919256" y="2755954"/>
                  <a:pt x="3027941" y="2830859"/>
                  <a:pt x="3066379" y="2850078"/>
                </a:cubicBezTo>
                <a:cubicBezTo>
                  <a:pt x="3077575" y="2855676"/>
                  <a:pt x="3090130" y="2857995"/>
                  <a:pt x="3102005" y="2861953"/>
                </a:cubicBezTo>
                <a:cubicBezTo>
                  <a:pt x="3135529" y="2895477"/>
                  <a:pt x="3161537" y="2926143"/>
                  <a:pt x="3208883" y="2945081"/>
                </a:cubicBezTo>
                <a:lnTo>
                  <a:pt x="3268259" y="2968831"/>
                </a:lnTo>
                <a:cubicBezTo>
                  <a:pt x="3284093" y="2988623"/>
                  <a:pt x="3301700" y="3007118"/>
                  <a:pt x="3315760" y="3028208"/>
                </a:cubicBezTo>
                <a:cubicBezTo>
                  <a:pt x="3325580" y="3042937"/>
                  <a:pt x="3329221" y="3061304"/>
                  <a:pt x="3339511" y="3075709"/>
                </a:cubicBezTo>
                <a:cubicBezTo>
                  <a:pt x="3349273" y="3089375"/>
                  <a:pt x="3365376" y="3097669"/>
                  <a:pt x="3375137" y="3111335"/>
                </a:cubicBezTo>
                <a:cubicBezTo>
                  <a:pt x="3385427" y="3125740"/>
                  <a:pt x="3388598" y="3144432"/>
                  <a:pt x="3398888" y="3158837"/>
                </a:cubicBezTo>
                <a:cubicBezTo>
                  <a:pt x="3408649" y="3172503"/>
                  <a:pt x="3423763" y="3181561"/>
                  <a:pt x="3434514" y="3194463"/>
                </a:cubicBezTo>
                <a:cubicBezTo>
                  <a:pt x="3443651" y="3205427"/>
                  <a:pt x="3446389" y="3222172"/>
                  <a:pt x="3458264" y="3230089"/>
                </a:cubicBezTo>
                <a:cubicBezTo>
                  <a:pt x="3471844" y="3239142"/>
                  <a:pt x="3490073" y="3237480"/>
                  <a:pt x="3505766" y="3241964"/>
                </a:cubicBezTo>
                <a:cubicBezTo>
                  <a:pt x="3517802" y="3245403"/>
                  <a:pt x="3529517" y="3249881"/>
                  <a:pt x="3541392" y="3253839"/>
                </a:cubicBezTo>
                <a:cubicBezTo>
                  <a:pt x="3611254" y="3358635"/>
                  <a:pt x="3504101" y="3191132"/>
                  <a:pt x="3588893" y="3360717"/>
                </a:cubicBezTo>
                <a:lnTo>
                  <a:pt x="3636394" y="3455720"/>
                </a:lnTo>
                <a:cubicBezTo>
                  <a:pt x="3644311" y="3471554"/>
                  <a:pt x="3653570" y="3486785"/>
                  <a:pt x="3660145" y="3503221"/>
                </a:cubicBezTo>
                <a:lnTo>
                  <a:pt x="3683896" y="3562598"/>
                </a:lnTo>
                <a:cubicBezTo>
                  <a:pt x="3692955" y="3644127"/>
                  <a:pt x="3688333" y="3670553"/>
                  <a:pt x="3719522" y="3740727"/>
                </a:cubicBezTo>
                <a:cubicBezTo>
                  <a:pt x="3725319" y="3753769"/>
                  <a:pt x="3735355" y="3764478"/>
                  <a:pt x="3743272" y="3776353"/>
                </a:cubicBezTo>
                <a:cubicBezTo>
                  <a:pt x="3747230" y="3792187"/>
                  <a:pt x="3751727" y="3807896"/>
                  <a:pt x="3755147" y="3823855"/>
                </a:cubicBezTo>
                <a:cubicBezTo>
                  <a:pt x="3763605" y="3863327"/>
                  <a:pt x="3778898" y="3942608"/>
                  <a:pt x="3778898" y="3942608"/>
                </a:cubicBezTo>
                <a:cubicBezTo>
                  <a:pt x="3782856" y="3998026"/>
                  <a:pt x="3784637" y="4053643"/>
                  <a:pt x="3790773" y="4108863"/>
                </a:cubicBezTo>
                <a:cubicBezTo>
                  <a:pt x="3792575" y="4125084"/>
                  <a:pt x="3802649" y="4140043"/>
                  <a:pt x="3802649" y="4156364"/>
                </a:cubicBezTo>
                <a:cubicBezTo>
                  <a:pt x="3802649" y="4275183"/>
                  <a:pt x="3797186" y="4393978"/>
                  <a:pt x="3790773" y="4512624"/>
                </a:cubicBezTo>
                <a:cubicBezTo>
                  <a:pt x="3786416" y="4593234"/>
                  <a:pt x="3785078" y="4583391"/>
                  <a:pt x="3755147" y="4643252"/>
                </a:cubicBezTo>
                <a:cubicBezTo>
                  <a:pt x="3754199" y="4647992"/>
                  <a:pt x="3741356" y="4724977"/>
                  <a:pt x="3731397" y="4738255"/>
                </a:cubicBezTo>
                <a:cubicBezTo>
                  <a:pt x="3714603" y="4760647"/>
                  <a:pt x="3691812" y="4777839"/>
                  <a:pt x="3672020" y="4797631"/>
                </a:cubicBezTo>
                <a:cubicBezTo>
                  <a:pt x="3664103" y="4817423"/>
                  <a:pt x="3660094" y="4839271"/>
                  <a:pt x="3648270" y="4857008"/>
                </a:cubicBezTo>
                <a:cubicBezTo>
                  <a:pt x="3635849" y="4875640"/>
                  <a:pt x="3619400" y="4892088"/>
                  <a:pt x="3600768" y="4904509"/>
                </a:cubicBezTo>
                <a:cubicBezTo>
                  <a:pt x="3561433" y="4930732"/>
                  <a:pt x="3514529" y="4932064"/>
                  <a:pt x="3470140" y="4940135"/>
                </a:cubicBezTo>
                <a:cubicBezTo>
                  <a:pt x="3450281" y="4943746"/>
                  <a:pt x="3430555" y="4948052"/>
                  <a:pt x="3410763" y="4952011"/>
                </a:cubicBezTo>
                <a:cubicBezTo>
                  <a:pt x="3291369" y="5011707"/>
                  <a:pt x="3442008" y="4941596"/>
                  <a:pt x="3303885" y="4987637"/>
                </a:cubicBezTo>
                <a:cubicBezTo>
                  <a:pt x="3148470" y="5039442"/>
                  <a:pt x="3371405" y="4979295"/>
                  <a:pt x="3208883" y="5047013"/>
                </a:cubicBezTo>
                <a:cubicBezTo>
                  <a:pt x="3178752" y="5059568"/>
                  <a:pt x="3143076" y="5056166"/>
                  <a:pt x="3113880" y="5070764"/>
                </a:cubicBezTo>
                <a:lnTo>
                  <a:pt x="3066379" y="5094514"/>
                </a:lnTo>
                <a:cubicBezTo>
                  <a:pt x="3054504" y="5110348"/>
                  <a:pt x="3047849" y="5132043"/>
                  <a:pt x="3030753" y="5142016"/>
                </a:cubicBezTo>
                <a:cubicBezTo>
                  <a:pt x="2998315" y="5160938"/>
                  <a:pt x="2956077" y="5158321"/>
                  <a:pt x="2923875" y="5177642"/>
                </a:cubicBezTo>
                <a:cubicBezTo>
                  <a:pt x="2853764" y="5219708"/>
                  <a:pt x="2886395" y="5205969"/>
                  <a:pt x="2828872" y="5225143"/>
                </a:cubicBezTo>
                <a:cubicBezTo>
                  <a:pt x="2816997" y="5233060"/>
                  <a:pt x="2806659" y="5244017"/>
                  <a:pt x="2793246" y="5248894"/>
                </a:cubicBezTo>
                <a:cubicBezTo>
                  <a:pt x="2702253" y="5281982"/>
                  <a:pt x="2632235" y="5277359"/>
                  <a:pt x="2531989" y="5284520"/>
                </a:cubicBezTo>
                <a:cubicBezTo>
                  <a:pt x="2490376" y="5298391"/>
                  <a:pt x="2491871" y="5291991"/>
                  <a:pt x="2460737" y="5332021"/>
                </a:cubicBezTo>
                <a:cubicBezTo>
                  <a:pt x="2443212" y="5354553"/>
                  <a:pt x="2436987" y="5387439"/>
                  <a:pt x="2413236" y="5403273"/>
                </a:cubicBezTo>
                <a:lnTo>
                  <a:pt x="2341984" y="5450774"/>
                </a:lnTo>
                <a:cubicBezTo>
                  <a:pt x="2334067" y="5470566"/>
                  <a:pt x="2324974" y="5489928"/>
                  <a:pt x="2318233" y="5510151"/>
                </a:cubicBezTo>
                <a:cubicBezTo>
                  <a:pt x="2313072" y="5525634"/>
                  <a:pt x="2314455" y="5543481"/>
                  <a:pt x="2306358" y="5557652"/>
                </a:cubicBezTo>
                <a:cubicBezTo>
                  <a:pt x="2280601" y="5602726"/>
                  <a:pt x="2245562" y="5600272"/>
                  <a:pt x="2199480" y="5617029"/>
                </a:cubicBezTo>
                <a:cubicBezTo>
                  <a:pt x="2179446" y="5624314"/>
                  <a:pt x="2159169" y="5631246"/>
                  <a:pt x="2140103" y="5640779"/>
                </a:cubicBezTo>
                <a:cubicBezTo>
                  <a:pt x="2127337" y="5647162"/>
                  <a:pt x="2117519" y="5658733"/>
                  <a:pt x="2104477" y="5664530"/>
                </a:cubicBezTo>
                <a:cubicBezTo>
                  <a:pt x="2068119" y="5680689"/>
                  <a:pt x="1917284" y="5721109"/>
                  <a:pt x="1902597" y="5723907"/>
                </a:cubicBezTo>
                <a:cubicBezTo>
                  <a:pt x="1863518" y="5731351"/>
                  <a:pt x="1823428" y="5731824"/>
                  <a:pt x="1783844" y="5735782"/>
                </a:cubicBezTo>
                <a:cubicBezTo>
                  <a:pt x="1771969" y="5743699"/>
                  <a:pt x="1760321" y="5751969"/>
                  <a:pt x="1748218" y="5759533"/>
                </a:cubicBezTo>
                <a:cubicBezTo>
                  <a:pt x="1728645" y="5771766"/>
                  <a:pt x="1706366" y="5780138"/>
                  <a:pt x="1688841" y="5795159"/>
                </a:cubicBezTo>
                <a:cubicBezTo>
                  <a:pt x="1620477" y="5853756"/>
                  <a:pt x="1711668" y="5815259"/>
                  <a:pt x="1629464" y="5842660"/>
                </a:cubicBezTo>
                <a:cubicBezTo>
                  <a:pt x="1617589" y="5850577"/>
                  <a:pt x="1606956" y="5860789"/>
                  <a:pt x="1593838" y="5866411"/>
                </a:cubicBezTo>
                <a:cubicBezTo>
                  <a:pt x="1578837" y="5872840"/>
                  <a:pt x="1562030" y="5873802"/>
                  <a:pt x="1546337" y="5878286"/>
                </a:cubicBezTo>
                <a:cubicBezTo>
                  <a:pt x="1534301" y="5881725"/>
                  <a:pt x="1522855" y="5887125"/>
                  <a:pt x="1510711" y="5890161"/>
                </a:cubicBezTo>
                <a:cubicBezTo>
                  <a:pt x="1491130" y="5895056"/>
                  <a:pt x="1470668" y="5896237"/>
                  <a:pt x="1451335" y="5902037"/>
                </a:cubicBezTo>
                <a:cubicBezTo>
                  <a:pt x="1430917" y="5908162"/>
                  <a:pt x="1410672" y="5915579"/>
                  <a:pt x="1391958" y="5925787"/>
                </a:cubicBezTo>
                <a:cubicBezTo>
                  <a:pt x="1366899" y="5939456"/>
                  <a:pt x="1348399" y="5966366"/>
                  <a:pt x="1320706" y="5973289"/>
                </a:cubicBezTo>
                <a:lnTo>
                  <a:pt x="1273205" y="5985164"/>
                </a:lnTo>
                <a:cubicBezTo>
                  <a:pt x="1126819" y="5966866"/>
                  <a:pt x="1174637" y="5998231"/>
                  <a:pt x="1249454" y="5902037"/>
                </a:cubicBezTo>
                <a:cubicBezTo>
                  <a:pt x="1257139" y="5892156"/>
                  <a:pt x="1257371" y="5878286"/>
                  <a:pt x="1261329" y="5866411"/>
                </a:cubicBezTo>
                <a:cubicBezTo>
                  <a:pt x="1251397" y="5796884"/>
                  <a:pt x="1237383" y="5748242"/>
                  <a:pt x="1261329" y="5676405"/>
                </a:cubicBezTo>
                <a:cubicBezTo>
                  <a:pt x="1266640" y="5660473"/>
                  <a:pt x="1285080" y="5652654"/>
                  <a:pt x="1296955" y="5640779"/>
                </a:cubicBezTo>
                <a:cubicBezTo>
                  <a:pt x="1300914" y="5624945"/>
                  <a:pt x="1308831" y="5609599"/>
                  <a:pt x="1308831" y="5593278"/>
                </a:cubicBezTo>
                <a:cubicBezTo>
                  <a:pt x="1308831" y="5533417"/>
                  <a:pt x="1262636" y="5536561"/>
                  <a:pt x="1308831" y="5462650"/>
                </a:cubicBezTo>
                <a:cubicBezTo>
                  <a:pt x="1317481" y="5448810"/>
                  <a:pt x="1340498" y="5454733"/>
                  <a:pt x="1356332" y="5450774"/>
                </a:cubicBezTo>
                <a:cubicBezTo>
                  <a:pt x="1352374" y="5438899"/>
                  <a:pt x="1354232" y="5422968"/>
                  <a:pt x="1344457" y="5415148"/>
                </a:cubicBezTo>
                <a:cubicBezTo>
                  <a:pt x="1331712" y="5404952"/>
                  <a:pt x="1312237" y="5409004"/>
                  <a:pt x="1296955" y="5403273"/>
                </a:cubicBezTo>
                <a:cubicBezTo>
                  <a:pt x="1280379" y="5397057"/>
                  <a:pt x="1266351" y="5384802"/>
                  <a:pt x="1249454" y="5379522"/>
                </a:cubicBezTo>
                <a:cubicBezTo>
                  <a:pt x="1202720" y="5364917"/>
                  <a:pt x="1106950" y="5343896"/>
                  <a:pt x="1106950" y="5343896"/>
                </a:cubicBezTo>
                <a:cubicBezTo>
                  <a:pt x="1081846" y="5327160"/>
                  <a:pt x="1015105" y="5286032"/>
                  <a:pt x="1011947" y="5260769"/>
                </a:cubicBezTo>
                <a:cubicBezTo>
                  <a:pt x="1009997" y="5245168"/>
                  <a:pt x="1098644" y="5206583"/>
                  <a:pt x="1106950" y="5201392"/>
                </a:cubicBezTo>
                <a:cubicBezTo>
                  <a:pt x="1123734" y="5190902"/>
                  <a:pt x="1136433" y="5173956"/>
                  <a:pt x="1154451" y="5165766"/>
                </a:cubicBezTo>
                <a:cubicBezTo>
                  <a:pt x="1180686" y="5153841"/>
                  <a:pt x="1209976" y="5150297"/>
                  <a:pt x="1237579" y="5142016"/>
                </a:cubicBezTo>
                <a:cubicBezTo>
                  <a:pt x="1316041" y="5118477"/>
                  <a:pt x="1228762" y="5135695"/>
                  <a:pt x="1368207" y="5118265"/>
                </a:cubicBezTo>
                <a:cubicBezTo>
                  <a:pt x="1444060" y="5092981"/>
                  <a:pt x="1368336" y="5129883"/>
                  <a:pt x="1415709" y="5035138"/>
                </a:cubicBezTo>
                <a:cubicBezTo>
                  <a:pt x="1425723" y="5015110"/>
                  <a:pt x="1444222" y="4999505"/>
                  <a:pt x="1463210" y="4987637"/>
                </a:cubicBezTo>
                <a:cubicBezTo>
                  <a:pt x="1477050" y="4978987"/>
                  <a:pt x="1495018" y="4980245"/>
                  <a:pt x="1510711" y="4975761"/>
                </a:cubicBezTo>
                <a:cubicBezTo>
                  <a:pt x="1599327" y="4950442"/>
                  <a:pt x="1479534" y="4971308"/>
                  <a:pt x="1653215" y="4952011"/>
                </a:cubicBezTo>
                <a:cubicBezTo>
                  <a:pt x="1665090" y="4948052"/>
                  <a:pt x="1676375" y="4941268"/>
                  <a:pt x="1688841" y="4940135"/>
                </a:cubicBezTo>
                <a:cubicBezTo>
                  <a:pt x="1763846" y="4933316"/>
                  <a:pt x="1840829" y="4944041"/>
                  <a:pt x="1914472" y="4928260"/>
                </a:cubicBezTo>
                <a:cubicBezTo>
                  <a:pt x="1935316" y="4923794"/>
                  <a:pt x="1874888" y="4912426"/>
                  <a:pt x="1855096" y="4904509"/>
                </a:cubicBezTo>
                <a:cubicBezTo>
                  <a:pt x="1847179" y="4892634"/>
                  <a:pt x="1833364" y="4883012"/>
                  <a:pt x="1831345" y="4868883"/>
                </a:cubicBezTo>
                <a:cubicBezTo>
                  <a:pt x="1825364" y="4827018"/>
                  <a:pt x="1854244" y="4810358"/>
                  <a:pt x="1878846" y="4785756"/>
                </a:cubicBezTo>
                <a:cubicBezTo>
                  <a:pt x="1888537" y="4756685"/>
                  <a:pt x="1896131" y="4728306"/>
                  <a:pt x="1914472" y="4702629"/>
                </a:cubicBezTo>
                <a:cubicBezTo>
                  <a:pt x="1924233" y="4688963"/>
                  <a:pt x="1933950" y="4671617"/>
                  <a:pt x="1950098" y="4667003"/>
                </a:cubicBezTo>
                <a:cubicBezTo>
                  <a:pt x="1992138" y="4654991"/>
                  <a:pt x="2037245" y="4659704"/>
                  <a:pt x="2080727" y="4655127"/>
                </a:cubicBezTo>
                <a:cubicBezTo>
                  <a:pt x="2112465" y="4651786"/>
                  <a:pt x="2144062" y="4647210"/>
                  <a:pt x="2175729" y="4643252"/>
                </a:cubicBezTo>
                <a:cubicBezTo>
                  <a:pt x="2213269" y="4620728"/>
                  <a:pt x="2242851" y="4600914"/>
                  <a:pt x="2282607" y="4583876"/>
                </a:cubicBezTo>
                <a:cubicBezTo>
                  <a:pt x="2306465" y="4573651"/>
                  <a:pt x="2341621" y="4566153"/>
                  <a:pt x="2365735" y="4560125"/>
                </a:cubicBezTo>
                <a:cubicBezTo>
                  <a:pt x="2448269" y="4505100"/>
                  <a:pt x="2344537" y="4570724"/>
                  <a:pt x="2460737" y="4512624"/>
                </a:cubicBezTo>
                <a:cubicBezTo>
                  <a:pt x="2526004" y="4479991"/>
                  <a:pt x="2465331" y="4489779"/>
                  <a:pt x="2555740" y="4465122"/>
                </a:cubicBezTo>
                <a:cubicBezTo>
                  <a:pt x="2578970" y="4458787"/>
                  <a:pt x="2603381" y="4457969"/>
                  <a:pt x="2626992" y="4453247"/>
                </a:cubicBezTo>
                <a:cubicBezTo>
                  <a:pt x="2726236" y="4433398"/>
                  <a:pt x="2706057" y="4438767"/>
                  <a:pt x="2769496" y="4417621"/>
                </a:cubicBezTo>
                <a:cubicBezTo>
                  <a:pt x="2781371" y="4409704"/>
                  <a:pt x="2802569" y="4407912"/>
                  <a:pt x="2805122" y="4393870"/>
                </a:cubicBezTo>
                <a:cubicBezTo>
                  <a:pt x="2824819" y="4285536"/>
                  <a:pt x="2815744" y="4294491"/>
                  <a:pt x="2757620" y="4275117"/>
                </a:cubicBezTo>
                <a:cubicBezTo>
                  <a:pt x="2761579" y="4223657"/>
                  <a:pt x="2761011" y="4171647"/>
                  <a:pt x="2769496" y="4120738"/>
                </a:cubicBezTo>
                <a:cubicBezTo>
                  <a:pt x="2773000" y="4099711"/>
                  <a:pt x="2786505" y="4081584"/>
                  <a:pt x="2793246" y="4061361"/>
                </a:cubicBezTo>
                <a:cubicBezTo>
                  <a:pt x="2798407" y="4045878"/>
                  <a:pt x="2801163" y="4029694"/>
                  <a:pt x="2805122" y="4013860"/>
                </a:cubicBezTo>
                <a:cubicBezTo>
                  <a:pt x="2797205" y="4001985"/>
                  <a:pt x="2791463" y="3988326"/>
                  <a:pt x="2781371" y="3978234"/>
                </a:cubicBezTo>
                <a:cubicBezTo>
                  <a:pt x="2771279" y="3968142"/>
                  <a:pt x="2754882" y="3965447"/>
                  <a:pt x="2745745" y="3954483"/>
                </a:cubicBezTo>
                <a:cubicBezTo>
                  <a:pt x="2734412" y="3940883"/>
                  <a:pt x="2729911" y="3922816"/>
                  <a:pt x="2721994" y="3906982"/>
                </a:cubicBezTo>
                <a:cubicBezTo>
                  <a:pt x="2718036" y="3875314"/>
                  <a:pt x="2715828" y="3843378"/>
                  <a:pt x="2710119" y="3811979"/>
                </a:cubicBezTo>
                <a:cubicBezTo>
                  <a:pt x="2707880" y="3799663"/>
                  <a:pt x="2701280" y="3788497"/>
                  <a:pt x="2698244" y="3776353"/>
                </a:cubicBezTo>
                <a:cubicBezTo>
                  <a:pt x="2693349" y="3756772"/>
                  <a:pt x="2690327" y="3736769"/>
                  <a:pt x="2686368" y="3716977"/>
                </a:cubicBezTo>
                <a:cubicBezTo>
                  <a:pt x="2690327" y="3693226"/>
                  <a:pt x="2691325" y="3668788"/>
                  <a:pt x="2698244" y="3645725"/>
                </a:cubicBezTo>
                <a:cubicBezTo>
                  <a:pt x="2706463" y="3618328"/>
                  <a:pt x="2729842" y="3586452"/>
                  <a:pt x="2745745" y="3562598"/>
                </a:cubicBezTo>
                <a:cubicBezTo>
                  <a:pt x="2749703" y="3534889"/>
                  <a:pt x="2750831" y="3506625"/>
                  <a:pt x="2757620" y="3479470"/>
                </a:cubicBezTo>
                <a:cubicBezTo>
                  <a:pt x="2762790" y="3458790"/>
                  <a:pt x="2781371" y="3441411"/>
                  <a:pt x="2781371" y="3420094"/>
                </a:cubicBezTo>
                <a:cubicBezTo>
                  <a:pt x="2781371" y="3356266"/>
                  <a:pt x="2779433" y="3290074"/>
                  <a:pt x="2757620" y="3230089"/>
                </a:cubicBezTo>
                <a:cubicBezTo>
                  <a:pt x="2746141" y="3198523"/>
                  <a:pt x="2686368" y="3158837"/>
                  <a:pt x="2686368" y="3158837"/>
                </a:cubicBezTo>
                <a:cubicBezTo>
                  <a:pt x="2682410" y="3146962"/>
                  <a:pt x="2679424" y="3134717"/>
                  <a:pt x="2674493" y="3123211"/>
                </a:cubicBezTo>
                <a:cubicBezTo>
                  <a:pt x="2656414" y="3081026"/>
                  <a:pt x="2650843" y="3075861"/>
                  <a:pt x="2626992" y="3040083"/>
                </a:cubicBezTo>
                <a:cubicBezTo>
                  <a:pt x="2634909" y="3024249"/>
                  <a:pt x="2638224" y="3005100"/>
                  <a:pt x="2650742" y="2992582"/>
                </a:cubicBezTo>
                <a:cubicBezTo>
                  <a:pt x="2713210" y="2930114"/>
                  <a:pt x="2668522" y="3052088"/>
                  <a:pt x="2698244" y="2933205"/>
                </a:cubicBezTo>
                <a:cubicBezTo>
                  <a:pt x="2689680" y="2931492"/>
                  <a:pt x="2618890" y="2919888"/>
                  <a:pt x="2603241" y="2909455"/>
                </a:cubicBezTo>
                <a:cubicBezTo>
                  <a:pt x="2481939" y="2828587"/>
                  <a:pt x="2577690" y="2865311"/>
                  <a:pt x="2496363" y="2838203"/>
                </a:cubicBezTo>
                <a:cubicBezTo>
                  <a:pt x="2451835" y="2843150"/>
                  <a:pt x="2378230" y="2862264"/>
                  <a:pt x="2330109" y="2838203"/>
                </a:cubicBezTo>
                <a:cubicBezTo>
                  <a:pt x="2315088" y="2830692"/>
                  <a:pt x="2308457" y="2811893"/>
                  <a:pt x="2294483" y="2802577"/>
                </a:cubicBezTo>
                <a:cubicBezTo>
                  <a:pt x="2284068" y="2795633"/>
                  <a:pt x="2270732" y="2794660"/>
                  <a:pt x="2258857" y="2790701"/>
                </a:cubicBezTo>
                <a:cubicBezTo>
                  <a:pt x="2246982" y="2778826"/>
                  <a:pt x="2230742" y="2770097"/>
                  <a:pt x="2223231" y="2755076"/>
                </a:cubicBezTo>
                <a:cubicBezTo>
                  <a:pt x="2214204" y="2737023"/>
                  <a:pt x="2214023" y="2715706"/>
                  <a:pt x="2211355" y="2695699"/>
                </a:cubicBezTo>
                <a:cubicBezTo>
                  <a:pt x="2206097" y="2656266"/>
                  <a:pt x="2211179" y="2614969"/>
                  <a:pt x="2199480" y="2576946"/>
                </a:cubicBezTo>
                <a:cubicBezTo>
                  <a:pt x="2194541" y="2560894"/>
                  <a:pt x="2174784" y="2554071"/>
                  <a:pt x="2163854" y="2541320"/>
                </a:cubicBezTo>
                <a:cubicBezTo>
                  <a:pt x="2150973" y="2526292"/>
                  <a:pt x="2143255" y="2506699"/>
                  <a:pt x="2128228" y="2493818"/>
                </a:cubicBezTo>
                <a:cubicBezTo>
                  <a:pt x="2114787" y="2482297"/>
                  <a:pt x="2095456" y="2479888"/>
                  <a:pt x="2080727" y="2470068"/>
                </a:cubicBezTo>
                <a:cubicBezTo>
                  <a:pt x="2059637" y="2456008"/>
                  <a:pt x="2042440" y="2436626"/>
                  <a:pt x="2021350" y="2422566"/>
                </a:cubicBezTo>
                <a:cubicBezTo>
                  <a:pt x="1986406" y="2399270"/>
                  <a:pt x="1941216" y="2387938"/>
                  <a:pt x="1902597" y="2375065"/>
                </a:cubicBezTo>
                <a:cubicBezTo>
                  <a:pt x="1886763" y="2363190"/>
                  <a:pt x="1871202" y="2350943"/>
                  <a:pt x="1855096" y="2339439"/>
                </a:cubicBezTo>
                <a:cubicBezTo>
                  <a:pt x="1843482" y="2331143"/>
                  <a:pt x="1830211" y="2325087"/>
                  <a:pt x="1819470" y="2315689"/>
                </a:cubicBezTo>
                <a:cubicBezTo>
                  <a:pt x="1798405" y="2297257"/>
                  <a:pt x="1778173" y="2277680"/>
                  <a:pt x="1760093" y="2256312"/>
                </a:cubicBezTo>
                <a:cubicBezTo>
                  <a:pt x="1716552" y="2204854"/>
                  <a:pt x="1700716" y="2155371"/>
                  <a:pt x="1641340" y="2125683"/>
                </a:cubicBezTo>
                <a:cubicBezTo>
                  <a:pt x="1618948" y="2114487"/>
                  <a:pt x="1593839" y="2109850"/>
                  <a:pt x="1570088" y="2101933"/>
                </a:cubicBezTo>
                <a:cubicBezTo>
                  <a:pt x="1542010" y="2073855"/>
                  <a:pt x="1519150" y="2054354"/>
                  <a:pt x="1498836" y="2018805"/>
                </a:cubicBezTo>
                <a:cubicBezTo>
                  <a:pt x="1492625" y="2007937"/>
                  <a:pt x="1490919" y="1995054"/>
                  <a:pt x="1486960" y="1983179"/>
                </a:cubicBezTo>
                <a:cubicBezTo>
                  <a:pt x="1490919" y="1971304"/>
                  <a:pt x="1498836" y="1960071"/>
                  <a:pt x="1498836" y="1947553"/>
                </a:cubicBezTo>
                <a:cubicBezTo>
                  <a:pt x="1498836" y="1923475"/>
                  <a:pt x="1497728" y="1897837"/>
                  <a:pt x="1486960" y="1876301"/>
                </a:cubicBezTo>
                <a:cubicBezTo>
                  <a:pt x="1480577" y="1863536"/>
                  <a:pt x="1465290" y="1855541"/>
                  <a:pt x="1451335" y="1852551"/>
                </a:cubicBezTo>
                <a:cubicBezTo>
                  <a:pt x="1408583" y="1843390"/>
                  <a:pt x="1364188" y="1845253"/>
                  <a:pt x="1320706" y="1840676"/>
                </a:cubicBezTo>
                <a:cubicBezTo>
                  <a:pt x="1288967" y="1837335"/>
                  <a:pt x="1257371" y="1832759"/>
                  <a:pt x="1225703" y="1828800"/>
                </a:cubicBezTo>
                <a:cubicBezTo>
                  <a:pt x="1194036" y="1809008"/>
                  <a:pt x="1163485" y="1787306"/>
                  <a:pt x="1130701" y="1769424"/>
                </a:cubicBezTo>
                <a:cubicBezTo>
                  <a:pt x="1119712" y="1763430"/>
                  <a:pt x="1106271" y="1763146"/>
                  <a:pt x="1095075" y="1757548"/>
                </a:cubicBezTo>
                <a:cubicBezTo>
                  <a:pt x="1082310" y="1751165"/>
                  <a:pt x="1072989" y="1738311"/>
                  <a:pt x="1059449" y="1733798"/>
                </a:cubicBezTo>
                <a:cubicBezTo>
                  <a:pt x="1036606" y="1726184"/>
                  <a:pt x="1011887" y="1726229"/>
                  <a:pt x="988197" y="1721922"/>
                </a:cubicBezTo>
                <a:cubicBezTo>
                  <a:pt x="914337" y="1708493"/>
                  <a:pt x="935483" y="1712268"/>
                  <a:pt x="857568" y="1686296"/>
                </a:cubicBezTo>
                <a:cubicBezTo>
                  <a:pt x="886630" y="1599112"/>
                  <a:pt x="863616" y="1632747"/>
                  <a:pt x="916945" y="1579418"/>
                </a:cubicBezTo>
                <a:cubicBezTo>
                  <a:pt x="920903" y="1559626"/>
                  <a:pt x="917624" y="1536836"/>
                  <a:pt x="928820" y="1520042"/>
                </a:cubicBezTo>
                <a:cubicBezTo>
                  <a:pt x="935764" y="1509627"/>
                  <a:pt x="952369" y="1511460"/>
                  <a:pt x="964446" y="1508166"/>
                </a:cubicBezTo>
                <a:cubicBezTo>
                  <a:pt x="995938" y="1499577"/>
                  <a:pt x="1059449" y="1484416"/>
                  <a:pt x="1059449" y="1484416"/>
                </a:cubicBezTo>
                <a:cubicBezTo>
                  <a:pt x="1133184" y="1435259"/>
                  <a:pt x="1066912" y="1471393"/>
                  <a:pt x="1213828" y="1448790"/>
                </a:cubicBezTo>
                <a:cubicBezTo>
                  <a:pt x="1226200" y="1446887"/>
                  <a:pt x="1237234" y="1439630"/>
                  <a:pt x="1249454" y="1436914"/>
                </a:cubicBezTo>
                <a:cubicBezTo>
                  <a:pt x="1374864" y="1409045"/>
                  <a:pt x="1276127" y="1439898"/>
                  <a:pt x="1356332" y="1413164"/>
                </a:cubicBezTo>
                <a:cubicBezTo>
                  <a:pt x="1368207" y="1405247"/>
                  <a:pt x="1383042" y="1400558"/>
                  <a:pt x="1391958" y="1389413"/>
                </a:cubicBezTo>
                <a:cubicBezTo>
                  <a:pt x="1399778" y="1379638"/>
                  <a:pt x="1407791" y="1365662"/>
                  <a:pt x="1403833" y="1353787"/>
                </a:cubicBezTo>
                <a:cubicBezTo>
                  <a:pt x="1387822" y="1305753"/>
                  <a:pt x="1301515" y="1301488"/>
                  <a:pt x="1273205" y="1294411"/>
                </a:cubicBezTo>
                <a:cubicBezTo>
                  <a:pt x="1265288" y="1278577"/>
                  <a:pt x="1265288" y="1254826"/>
                  <a:pt x="1249454" y="1246909"/>
                </a:cubicBezTo>
                <a:cubicBezTo>
                  <a:pt x="1099353" y="1171859"/>
                  <a:pt x="1190460" y="1289049"/>
                  <a:pt x="1130701" y="1199408"/>
                </a:cubicBezTo>
                <a:cubicBezTo>
                  <a:pt x="1142576" y="1191491"/>
                  <a:pt x="1159246" y="1188049"/>
                  <a:pt x="1166327" y="1175657"/>
                </a:cubicBezTo>
                <a:cubicBezTo>
                  <a:pt x="1190141" y="1133983"/>
                  <a:pt x="1172112" y="1073651"/>
                  <a:pt x="1166327" y="1033153"/>
                </a:cubicBezTo>
                <a:cubicBezTo>
                  <a:pt x="1102992" y="1037112"/>
                  <a:pt x="1039466" y="1038715"/>
                  <a:pt x="976322" y="1045029"/>
                </a:cubicBezTo>
                <a:cubicBezTo>
                  <a:pt x="950678" y="1047593"/>
                  <a:pt x="873520" y="1075338"/>
                  <a:pt x="857568" y="1080655"/>
                </a:cubicBezTo>
                <a:cubicBezTo>
                  <a:pt x="770840" y="1109564"/>
                  <a:pt x="810599" y="1098334"/>
                  <a:pt x="738815" y="1116281"/>
                </a:cubicBezTo>
                <a:cubicBezTo>
                  <a:pt x="691314" y="1112322"/>
                  <a:pt x="642554" y="1115966"/>
                  <a:pt x="596311" y="1104405"/>
                </a:cubicBezTo>
                <a:cubicBezTo>
                  <a:pt x="546388" y="1091924"/>
                  <a:pt x="453807" y="1045029"/>
                  <a:pt x="453807" y="1045029"/>
                </a:cubicBezTo>
                <a:cubicBezTo>
                  <a:pt x="442158" y="1030468"/>
                  <a:pt x="395157" y="975230"/>
                  <a:pt x="382555" y="950026"/>
                </a:cubicBezTo>
                <a:cubicBezTo>
                  <a:pt x="376957" y="938830"/>
                  <a:pt x="373395" y="926620"/>
                  <a:pt x="370680" y="914400"/>
                </a:cubicBezTo>
                <a:cubicBezTo>
                  <a:pt x="357544" y="855289"/>
                  <a:pt x="391276" y="758758"/>
                  <a:pt x="335054" y="736270"/>
                </a:cubicBezTo>
                <a:cubicBezTo>
                  <a:pt x="315262" y="728353"/>
                  <a:pt x="294743" y="722053"/>
                  <a:pt x="275677" y="712520"/>
                </a:cubicBezTo>
                <a:cubicBezTo>
                  <a:pt x="183592" y="666478"/>
                  <a:pt x="293974" y="706743"/>
                  <a:pt x="204425" y="676894"/>
                </a:cubicBezTo>
                <a:cubicBezTo>
                  <a:pt x="192550" y="665019"/>
                  <a:pt x="182234" y="651345"/>
                  <a:pt x="168799" y="641268"/>
                </a:cubicBezTo>
                <a:cubicBezTo>
                  <a:pt x="134546" y="615578"/>
                  <a:pt x="92198" y="600292"/>
                  <a:pt x="61922" y="570016"/>
                </a:cubicBezTo>
                <a:cubicBezTo>
                  <a:pt x="16204" y="524298"/>
                  <a:pt x="35612" y="548364"/>
                  <a:pt x="2545" y="498764"/>
                </a:cubicBezTo>
                <a:cubicBezTo>
                  <a:pt x="15722" y="419703"/>
                  <a:pt x="-7351" y="413657"/>
                  <a:pt x="2545" y="391886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A3458A-FEF8-CB21-5001-3626754CE3E5}"/>
              </a:ext>
            </a:extLst>
          </p:cNvPr>
          <p:cNvSpPr txBox="1"/>
          <p:nvPr/>
        </p:nvSpPr>
        <p:spPr>
          <a:xfrm>
            <a:off x="7392636" y="2428877"/>
            <a:ext cx="4482774" cy="1721465"/>
          </a:xfrm>
          <a:prstGeom prst="snipRoundRect">
            <a:avLst>
              <a:gd name="adj1" fmla="val 31344"/>
              <a:gd name="adj2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Nam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khu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vực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Đông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Nam Á,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thuộc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châu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Á.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8608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>
            <a:extLst>
              <a:ext uri="{FF2B5EF4-FFF2-40B4-BE49-F238E27FC236}">
                <a16:creationId xmlns:a16="http://schemas.microsoft.com/office/drawing/2014/main" id="{722B30FF-A636-4BEE-A6A1-0ECB3AA3E5B8}"/>
              </a:ext>
            </a:extLst>
          </p:cNvPr>
          <p:cNvSpPr/>
          <p:nvPr/>
        </p:nvSpPr>
        <p:spPr>
          <a:xfrm rot="634769">
            <a:off x="304315" y="4432301"/>
            <a:ext cx="28790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CE73503-88C2-4A41-855A-BC9753B8E11F}"/>
              </a:ext>
            </a:extLst>
          </p:cNvPr>
          <p:cNvSpPr/>
          <p:nvPr/>
        </p:nvSpPr>
        <p:spPr>
          <a:xfrm rot="10800000">
            <a:off x="0" y="618343"/>
            <a:ext cx="3475003" cy="2745482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3938A2B6-73AA-4798-9FB3-F2F59754E24D}"/>
              </a:ext>
            </a:extLst>
          </p:cNvPr>
          <p:cNvSpPr/>
          <p:nvPr/>
        </p:nvSpPr>
        <p:spPr>
          <a:xfrm rot="10800000">
            <a:off x="248846" y="755936"/>
            <a:ext cx="3126694" cy="2470295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931F0A-54C2-4A07-AD46-44AC0EC6388D}"/>
              </a:ext>
            </a:extLst>
          </p:cNvPr>
          <p:cNvSpPr txBox="1"/>
          <p:nvPr/>
        </p:nvSpPr>
        <p:spPr>
          <a:xfrm>
            <a:off x="949286" y="894372"/>
            <a:ext cx="19594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67655B-CDE0-4F41-8244-16D9B57997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860220" y="4627783"/>
            <a:ext cx="1626921" cy="22302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849" y="216337"/>
            <a:ext cx="8207956" cy="629497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0997AC9-10B9-B5A4-C36E-27E313752672}"/>
              </a:ext>
            </a:extLst>
          </p:cNvPr>
          <p:cNvSpPr/>
          <p:nvPr/>
        </p:nvSpPr>
        <p:spPr>
          <a:xfrm>
            <a:off x="7069874" y="273960"/>
            <a:ext cx="1973766" cy="34438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9AA1AD-DCD5-8C8B-ADE9-CA378C804ADC}"/>
              </a:ext>
            </a:extLst>
          </p:cNvPr>
          <p:cNvSpPr/>
          <p:nvPr/>
        </p:nvSpPr>
        <p:spPr>
          <a:xfrm>
            <a:off x="4926789" y="4848753"/>
            <a:ext cx="1908909" cy="4815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5D71C-9DF4-219A-94AC-0005B26CE60D}"/>
              </a:ext>
            </a:extLst>
          </p:cNvPr>
          <p:cNvSpPr/>
          <p:nvPr/>
        </p:nvSpPr>
        <p:spPr>
          <a:xfrm>
            <a:off x="5798635" y="2152661"/>
            <a:ext cx="825190" cy="7355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758ABB-5EAC-13D3-81DF-AD7971C82094}"/>
              </a:ext>
            </a:extLst>
          </p:cNvPr>
          <p:cNvSpPr txBox="1"/>
          <p:nvPr/>
        </p:nvSpPr>
        <p:spPr>
          <a:xfrm>
            <a:off x="6623825" y="2857254"/>
            <a:ext cx="5094514" cy="1991499"/>
          </a:xfrm>
          <a:prstGeom prst="snipRoundRect">
            <a:avLst>
              <a:gd name="adj1" fmla="val 31344"/>
              <a:gd name="adj2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Trên đất liền, nước ta có chung đường biên giới với Trung Quốc, Lào, Cam-pu-chia và tiếp giáp với biển.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5843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1">
            <a:extLst>
              <a:ext uri="{FF2B5EF4-FFF2-40B4-BE49-F238E27FC236}">
                <a16:creationId xmlns:a16="http://schemas.microsoft.com/office/drawing/2014/main" id="{A44D7EE6-BC0B-4060-823C-FC665DA81CA6}"/>
              </a:ext>
            </a:extLst>
          </p:cNvPr>
          <p:cNvSpPr/>
          <p:nvPr/>
        </p:nvSpPr>
        <p:spPr>
          <a:xfrm rot="5400000">
            <a:off x="-866121" y="1680226"/>
            <a:ext cx="5451526" cy="3632197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6654035B-CE65-4B8F-9A07-8B0D96AC7F35}"/>
              </a:ext>
            </a:extLst>
          </p:cNvPr>
          <p:cNvSpPr/>
          <p:nvPr/>
        </p:nvSpPr>
        <p:spPr>
          <a:xfrm rot="5400000">
            <a:off x="-1148847" y="2118853"/>
            <a:ext cx="5825451" cy="3283510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D1CAA-8FA7-47B8-9546-1277010DCCF5}"/>
              </a:ext>
            </a:extLst>
          </p:cNvPr>
          <p:cNvSpPr txBox="1"/>
          <p:nvPr/>
        </p:nvSpPr>
        <p:spPr>
          <a:xfrm>
            <a:off x="6312634" y="6488668"/>
            <a:ext cx="587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3: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2025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E29659-D6BC-4564-AFC2-2AB71135D615}"/>
              </a:ext>
            </a:extLst>
          </p:cNvPr>
          <p:cNvSpPr txBox="1"/>
          <p:nvPr/>
        </p:nvSpPr>
        <p:spPr>
          <a:xfrm>
            <a:off x="332510" y="1122402"/>
            <a:ext cx="32300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quan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sát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3, 4,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hãy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306B87-289C-4FB9-A396-CEFF51AAE411}"/>
              </a:ext>
            </a:extLst>
          </p:cNvPr>
          <p:cNvSpPr txBox="1"/>
          <p:nvPr/>
        </p:nvSpPr>
        <p:spPr>
          <a:xfrm>
            <a:off x="43544" y="2577405"/>
            <a:ext cx="3632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947DCE-2038-442E-BDA2-584676835301}"/>
              </a:ext>
            </a:extLst>
          </p:cNvPr>
          <p:cNvSpPr txBox="1"/>
          <p:nvPr/>
        </p:nvSpPr>
        <p:spPr>
          <a:xfrm>
            <a:off x="43545" y="3975318"/>
            <a:ext cx="363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 bày ảnh hưởng của vị trí địa lí đối với tự nhiên và hoạt động sản xuất ở nước ta.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D0E017C-214F-427A-B68F-66E8D6F8BC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3748297" y="5786477"/>
            <a:ext cx="914400" cy="12043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3083" y="-10774"/>
            <a:ext cx="7036419" cy="6499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75BEFB5-75BF-F0EC-7661-17913CC2F04E}"/>
              </a:ext>
            </a:extLst>
          </p:cNvPr>
          <p:cNvSpPr txBox="1"/>
          <p:nvPr/>
        </p:nvSpPr>
        <p:spPr>
          <a:xfrm>
            <a:off x="0" y="-10774"/>
            <a:ext cx="4107700" cy="1222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3200" b="1" i="0" u="none" strike="noStrike" kern="1200" cap="none" spc="0" normalizeH="0" baseline="0" noProof="0" dirty="0" smtClean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99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200" b="1" i="0" u="none" strike="noStrike" kern="1200" cap="none" spc="0" normalizeH="0" baseline="0" noProof="0" dirty="0" smtClean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kumimoji="0" lang="en-US" sz="3200" b="1" i="0" u="none" strike="noStrike" kern="1200" cap="none" spc="0" normalizeH="0" noProof="0" dirty="0" smtClean="0">
                <a:ln w="19050">
                  <a:solidFill>
                    <a:srgbClr val="ED7D31">
                      <a:lumMod val="5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THỔ, ĐƠN VỊ HÀNH CHÍNH</a:t>
            </a:r>
            <a:endParaRPr kumimoji="0" lang="en-US" sz="3200" b="1" i="0" u="none" strike="noStrike" kern="1200" cap="none" spc="0" normalizeH="0" baseline="0" noProof="0" dirty="0">
              <a:ln w="19050">
                <a:solidFill>
                  <a:srgbClr val="ED7D31">
                    <a:lumMod val="50000"/>
                  </a:srgbClr>
                </a:solidFill>
                <a:prstDash val="solid"/>
              </a:ln>
              <a:solidFill>
                <a:srgbClr val="3399FF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163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197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#9Slide02 Noi dung dai</vt:lpstr>
      <vt:lpstr>Arial</vt:lpstr>
      <vt:lpstr>Cambria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11</dc:creator>
  <cp:lastModifiedBy>WIN 11</cp:lastModifiedBy>
  <cp:revision>1</cp:revision>
  <dcterms:created xsi:type="dcterms:W3CDTF">2025-09-14T15:02:59Z</dcterms:created>
  <dcterms:modified xsi:type="dcterms:W3CDTF">2025-09-14T15:09:59Z</dcterms:modified>
</cp:coreProperties>
</file>