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
  </p:notesMasterIdLst>
  <p:sldIdLst>
    <p:sldId id="257" r:id="rId2"/>
    <p:sldId id="258" r:id="rId3"/>
    <p:sldId id="259" r:id="rId4"/>
    <p:sldId id="267" r:id="rId5"/>
    <p:sldId id="263" r:id="rId6"/>
    <p:sldId id="266"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7BC67-7141-4063-9FC5-E9AED683B402}"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AC37E-721C-47B1-B9D7-3BEBF2F483ED}" type="slidenum">
              <a:rPr lang="en-US" smtClean="0"/>
              <a:t>‹#›</a:t>
            </a:fld>
            <a:endParaRPr lang="en-US"/>
          </a:p>
        </p:txBody>
      </p:sp>
    </p:spTree>
    <p:extLst>
      <p:ext uri="{BB962C8B-B14F-4D97-AF65-F5344CB8AC3E}">
        <p14:creationId xmlns:p14="http://schemas.microsoft.com/office/powerpoint/2010/main" val="114855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1</a:t>
            </a:fld>
            <a:endParaRPr lang="en-US"/>
          </a:p>
        </p:txBody>
      </p:sp>
    </p:spTree>
    <p:extLst>
      <p:ext uri="{BB962C8B-B14F-4D97-AF65-F5344CB8AC3E}">
        <p14:creationId xmlns:p14="http://schemas.microsoft.com/office/powerpoint/2010/main" val="299472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07541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3"/>
          <a:srcRect/>
          <a:stretch>
            <a:fillRect/>
          </a:stretch>
        </p:blipFill>
        <p:spPr>
          <a:xfrm>
            <a:off x="8484423" y="1855101"/>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4"/>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5"/>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6"/>
          <a:stretch>
            <a:fillRect/>
          </a:stretch>
        </p:blipFill>
        <p:spPr>
          <a:xfrm rot="20663103">
            <a:off x="325348" y="1245285"/>
            <a:ext cx="5126816" cy="1102265"/>
          </a:xfrm>
          <a:prstGeom prst="rect">
            <a:avLst/>
          </a:prstGeom>
        </p:spPr>
      </p:pic>
      <p:grpSp>
        <p:nvGrpSpPr>
          <p:cNvPr id="172" name="Group 171">
            <a:extLst>
              <a:ext uri="{FF2B5EF4-FFF2-40B4-BE49-F238E27FC236}">
                <a16:creationId xmlns:a16="http://schemas.microsoft.com/office/drawing/2014/main" id="{1C1A3A14-7017-6B0D-F19D-AF38B6D069D2}"/>
              </a:ext>
            </a:extLst>
          </p:cNvPr>
          <p:cNvGrpSpPr/>
          <p:nvPr/>
        </p:nvGrpSpPr>
        <p:grpSpPr>
          <a:xfrm rot="1549640">
            <a:off x="-2444088" y="387479"/>
            <a:ext cx="995902" cy="1315123"/>
            <a:chOff x="2343532" y="2002086"/>
            <a:chExt cx="359266" cy="474423"/>
          </a:xfrm>
        </p:grpSpPr>
        <p:sp>
          <p:nvSpPr>
            <p:cNvPr id="173" name="Freeform: Shape 172">
              <a:extLst>
                <a:ext uri="{FF2B5EF4-FFF2-40B4-BE49-F238E27FC236}">
                  <a16:creationId xmlns:a16="http://schemas.microsoft.com/office/drawing/2014/main" id="{BE60392A-F23B-161B-E894-CA077D1AA5B6}"/>
                </a:ext>
              </a:extLst>
            </p:cNvPr>
            <p:cNvSpPr/>
            <p:nvPr/>
          </p:nvSpPr>
          <p:spPr>
            <a:xfrm flipV="1">
              <a:off x="2343532" y="2033377"/>
              <a:ext cx="228307" cy="353860"/>
            </a:xfrm>
            <a:custGeom>
              <a:avLst/>
              <a:gdLst>
                <a:gd name="connsiteX0" fmla="*/ 64629 w 228307"/>
                <a:gd name="connsiteY0" fmla="*/ 339224 h 353860"/>
                <a:gd name="connsiteX1" fmla="*/ 75500 w 228307"/>
                <a:gd name="connsiteY1" fmla="*/ 350095 h 353860"/>
                <a:gd name="connsiteX2" fmla="*/ 12737 w 228307"/>
                <a:gd name="connsiteY2" fmla="*/ 131287 h 353860"/>
                <a:gd name="connsiteX3" fmla="*/ 226910 w 228307"/>
                <a:gd name="connsiteY3" fmla="*/ -3765 h 353860"/>
                <a:gd name="connsiteX4" fmla="*/ 64629 w 228307"/>
                <a:gd name="connsiteY4" fmla="*/ 339224 h 3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07" h="353860">
                  <a:moveTo>
                    <a:pt x="64629" y="339224"/>
                  </a:moveTo>
                  <a:cubicBezTo>
                    <a:pt x="67144" y="343199"/>
                    <a:pt x="71576" y="347111"/>
                    <a:pt x="75500" y="350095"/>
                  </a:cubicBezTo>
                  <a:cubicBezTo>
                    <a:pt x="12521" y="303321"/>
                    <a:pt x="-22785" y="207754"/>
                    <a:pt x="12737" y="131287"/>
                  </a:cubicBezTo>
                  <a:cubicBezTo>
                    <a:pt x="60159" y="29280"/>
                    <a:pt x="194855" y="1493"/>
                    <a:pt x="226910" y="-3765"/>
                  </a:cubicBezTo>
                  <a:cubicBezTo>
                    <a:pt x="-75528" y="146133"/>
                    <a:pt x="64629" y="339224"/>
                    <a:pt x="64629" y="33922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6D86F7B2-5302-18EF-CF1E-9E28530368BD}"/>
                </a:ext>
              </a:extLst>
            </p:cNvPr>
            <p:cNvSpPr/>
            <p:nvPr/>
          </p:nvSpPr>
          <p:spPr>
            <a:xfrm flipV="1">
              <a:off x="2410411" y="2019521"/>
              <a:ext cx="191971" cy="362407"/>
            </a:xfrm>
            <a:custGeom>
              <a:avLst/>
              <a:gdLst>
                <a:gd name="connsiteX0" fmla="*/ 173384 w 191971"/>
                <a:gd name="connsiteY0" fmla="*/ -3774 h 362407"/>
                <a:gd name="connsiteX1" fmla="*/ 190541 w 191971"/>
                <a:gd name="connsiteY1" fmla="*/ 4317 h 362407"/>
                <a:gd name="connsiteX2" fmla="*/ 27702 w 191971"/>
                <a:gd name="connsiteY2" fmla="*/ 355103 h 362407"/>
                <a:gd name="connsiteX3" fmla="*/ 30940 w 191971"/>
                <a:gd name="connsiteY3" fmla="*/ 358634 h 362407"/>
                <a:gd name="connsiteX4" fmla="*/ 12576 w 191971"/>
                <a:gd name="connsiteY4" fmla="*/ 347648 h 362407"/>
                <a:gd name="connsiteX5" fmla="*/ 16437 w 191971"/>
                <a:gd name="connsiteY5" fmla="*/ 350125 h 362407"/>
                <a:gd name="connsiteX6" fmla="*/ 173384 w 191971"/>
                <a:gd name="connsiteY6" fmla="*/ -3774 h 3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71" h="362407">
                  <a:moveTo>
                    <a:pt x="173384" y="-3774"/>
                  </a:moveTo>
                  <a:lnTo>
                    <a:pt x="190541" y="4317"/>
                  </a:lnTo>
                  <a:cubicBezTo>
                    <a:pt x="11039" y="211962"/>
                    <a:pt x="27702" y="355103"/>
                    <a:pt x="27702" y="355103"/>
                  </a:cubicBezTo>
                  <a:cubicBezTo>
                    <a:pt x="28743" y="356449"/>
                    <a:pt x="29835" y="357618"/>
                    <a:pt x="30940" y="358634"/>
                  </a:cubicBezTo>
                  <a:cubicBezTo>
                    <a:pt x="24616" y="355421"/>
                    <a:pt x="18482" y="351751"/>
                    <a:pt x="12576" y="347648"/>
                  </a:cubicBezTo>
                  <a:cubicBezTo>
                    <a:pt x="14849" y="349198"/>
                    <a:pt x="16437" y="350125"/>
                    <a:pt x="16437" y="350125"/>
                  </a:cubicBezTo>
                  <a:cubicBezTo>
                    <a:pt x="-64386" y="188085"/>
                    <a:pt x="154080" y="11403"/>
                    <a:pt x="173384" y="-377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CA8F96C-E244-C6B0-5053-BA5CD6FE09EB}"/>
                </a:ext>
              </a:extLst>
            </p:cNvPr>
            <p:cNvSpPr/>
            <p:nvPr/>
          </p:nvSpPr>
          <p:spPr>
            <a:xfrm flipV="1">
              <a:off x="2458822" y="2006199"/>
              <a:ext cx="185314" cy="356323"/>
            </a:xfrm>
            <a:custGeom>
              <a:avLst/>
              <a:gdLst>
                <a:gd name="connsiteX0" fmla="*/ 166166 w 185314"/>
                <a:gd name="connsiteY0" fmla="*/ -3788 h 356323"/>
                <a:gd name="connsiteX1" fmla="*/ 183298 w 185314"/>
                <a:gd name="connsiteY1" fmla="*/ 4277 h 356323"/>
                <a:gd name="connsiteX2" fmla="*/ 19405 w 185314"/>
                <a:gd name="connsiteY2" fmla="*/ 351863 h 356323"/>
                <a:gd name="connsiteX3" fmla="*/ 20522 w 185314"/>
                <a:gd name="connsiteY3" fmla="*/ 352536 h 356323"/>
                <a:gd name="connsiteX4" fmla="*/ -1461 w 185314"/>
                <a:gd name="connsiteY4" fmla="*/ 346199 h 356323"/>
                <a:gd name="connsiteX5" fmla="*/ -1068 w 185314"/>
                <a:gd name="connsiteY5" fmla="*/ 346186 h 356323"/>
                <a:gd name="connsiteX6" fmla="*/ 166166 w 185314"/>
                <a:gd name="connsiteY6" fmla="*/ -3788 h 3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4" h="356323">
                  <a:moveTo>
                    <a:pt x="166166" y="-3788"/>
                  </a:moveTo>
                  <a:lnTo>
                    <a:pt x="183298" y="4277"/>
                  </a:lnTo>
                  <a:cubicBezTo>
                    <a:pt x="184619" y="29689"/>
                    <a:pt x="195046" y="309229"/>
                    <a:pt x="19405" y="351863"/>
                  </a:cubicBezTo>
                  <a:cubicBezTo>
                    <a:pt x="19405" y="351863"/>
                    <a:pt x="19240" y="352053"/>
                    <a:pt x="20522" y="352536"/>
                  </a:cubicBezTo>
                  <a:cubicBezTo>
                    <a:pt x="12979" y="350910"/>
                    <a:pt x="5613" y="348789"/>
                    <a:pt x="-1461" y="346199"/>
                  </a:cubicBezTo>
                  <a:lnTo>
                    <a:pt x="-1068" y="346186"/>
                  </a:lnTo>
                  <a:cubicBezTo>
                    <a:pt x="103110" y="267751"/>
                    <a:pt x="162762" y="11147"/>
                    <a:pt x="166166" y="-3788"/>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63357E1-596E-4CF0-4477-C37ADDCC1601}"/>
                </a:ext>
              </a:extLst>
            </p:cNvPr>
            <p:cNvSpPr/>
            <p:nvPr/>
          </p:nvSpPr>
          <p:spPr>
            <a:xfrm flipV="1">
              <a:off x="2501977" y="2002086"/>
              <a:ext cx="200821" cy="344396"/>
            </a:xfrm>
            <a:custGeom>
              <a:avLst/>
              <a:gdLst>
                <a:gd name="connsiteX0" fmla="*/ 153076 w 200821"/>
                <a:gd name="connsiteY0" fmla="*/ -3797 h 344396"/>
                <a:gd name="connsiteX1" fmla="*/ 184013 w 200821"/>
                <a:gd name="connsiteY1" fmla="*/ 243789 h 344396"/>
                <a:gd name="connsiteX2" fmla="*/ -1496 w 200821"/>
                <a:gd name="connsiteY2" fmla="*/ 339725 h 344396"/>
                <a:gd name="connsiteX3" fmla="*/ 153076 w 200821"/>
                <a:gd name="connsiteY3" fmla="*/ -3797 h 344396"/>
              </a:gdLst>
              <a:ahLst/>
              <a:cxnLst>
                <a:cxn ang="0">
                  <a:pos x="connsiteX0" y="connsiteY0"/>
                </a:cxn>
                <a:cxn ang="0">
                  <a:pos x="connsiteX1" y="connsiteY1"/>
                </a:cxn>
                <a:cxn ang="0">
                  <a:pos x="connsiteX2" y="connsiteY2"/>
                </a:cxn>
                <a:cxn ang="0">
                  <a:pos x="connsiteX3" y="connsiteY3"/>
                </a:cxn>
              </a:cxnLst>
              <a:rect l="l" t="t" r="r" b="b"/>
              <a:pathLst>
                <a:path w="200821" h="344396">
                  <a:moveTo>
                    <a:pt x="153076" y="-3797"/>
                  </a:moveTo>
                  <a:cubicBezTo>
                    <a:pt x="169268" y="27140"/>
                    <a:pt x="226316" y="148006"/>
                    <a:pt x="184013" y="243789"/>
                  </a:cubicBezTo>
                  <a:cubicBezTo>
                    <a:pt x="153520" y="312839"/>
                    <a:pt x="70856" y="346596"/>
                    <a:pt x="-1496" y="339725"/>
                  </a:cubicBezTo>
                  <a:cubicBezTo>
                    <a:pt x="26673" y="336182"/>
                    <a:pt x="227028" y="300114"/>
                    <a:pt x="153076" y="-3797"/>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17EBDA39-A6D4-2DE8-0F34-9D04C3DC89D7}"/>
                </a:ext>
              </a:extLst>
            </p:cNvPr>
            <p:cNvSpPr/>
            <p:nvPr/>
          </p:nvSpPr>
          <p:spPr>
            <a:xfrm flipV="1">
              <a:off x="2377130" y="2028030"/>
              <a:ext cx="208095" cy="359460"/>
            </a:xfrm>
            <a:custGeom>
              <a:avLst/>
              <a:gdLst>
                <a:gd name="connsiteX0" fmla="*/ 206682 w 208095"/>
                <a:gd name="connsiteY0" fmla="*/ 1795 h 359460"/>
                <a:gd name="connsiteX1" fmla="*/ 49736 w 208095"/>
                <a:gd name="connsiteY1" fmla="*/ 355694 h 359460"/>
                <a:gd name="connsiteX2" fmla="*/ 45875 w 208095"/>
                <a:gd name="connsiteY2" fmla="*/ 353217 h 359460"/>
                <a:gd name="connsiteX3" fmla="*/ 41887 w 208095"/>
                <a:gd name="connsiteY3" fmla="*/ 350347 h 359460"/>
                <a:gd name="connsiteX4" fmla="*/ 31016 w 208095"/>
                <a:gd name="connsiteY4" fmla="*/ 339476 h 359460"/>
                <a:gd name="connsiteX5" fmla="*/ 193297 w 208095"/>
                <a:gd name="connsiteY5" fmla="*/ -3513 h 359460"/>
                <a:gd name="connsiteX6" fmla="*/ 194859 w 208095"/>
                <a:gd name="connsiteY6" fmla="*/ -3767 h 359460"/>
                <a:gd name="connsiteX7" fmla="*/ 206682 w 208095"/>
                <a:gd name="connsiteY7" fmla="*/ 1795 h 3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95" h="359460">
                  <a:moveTo>
                    <a:pt x="206682" y="1795"/>
                  </a:moveTo>
                  <a:cubicBezTo>
                    <a:pt x="187378" y="16972"/>
                    <a:pt x="-31087" y="193654"/>
                    <a:pt x="49736" y="355694"/>
                  </a:cubicBezTo>
                  <a:cubicBezTo>
                    <a:pt x="49736" y="355694"/>
                    <a:pt x="48148" y="354767"/>
                    <a:pt x="45875" y="353217"/>
                  </a:cubicBezTo>
                  <a:cubicBezTo>
                    <a:pt x="44529" y="352277"/>
                    <a:pt x="43208" y="351325"/>
                    <a:pt x="41887" y="350347"/>
                  </a:cubicBezTo>
                  <a:cubicBezTo>
                    <a:pt x="37963" y="347362"/>
                    <a:pt x="33531" y="343451"/>
                    <a:pt x="31016" y="339476"/>
                  </a:cubicBezTo>
                  <a:cubicBezTo>
                    <a:pt x="31016" y="339476"/>
                    <a:pt x="-109141" y="146385"/>
                    <a:pt x="193297" y="-3513"/>
                  </a:cubicBezTo>
                  <a:lnTo>
                    <a:pt x="194859" y="-3767"/>
                  </a:lnTo>
                  <a:lnTo>
                    <a:pt x="206682" y="1795"/>
                  </a:ln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B5A4095D-CC4C-C608-5371-0F5F972CD972}"/>
                </a:ext>
              </a:extLst>
            </p:cNvPr>
            <p:cNvSpPr/>
            <p:nvPr/>
          </p:nvSpPr>
          <p:spPr>
            <a:xfrm flipV="1">
              <a:off x="2479681" y="2002961"/>
              <a:ext cx="193147" cy="351497"/>
            </a:xfrm>
            <a:custGeom>
              <a:avLst/>
              <a:gdLst>
                <a:gd name="connsiteX0" fmla="*/ -1471 w 193147"/>
                <a:gd name="connsiteY0" fmla="*/ 343793 h 351497"/>
                <a:gd name="connsiteX1" fmla="*/ 162422 w 193147"/>
                <a:gd name="connsiteY1" fmla="*/ -3793 h 351497"/>
                <a:gd name="connsiteX2" fmla="*/ 173725 w 193147"/>
                <a:gd name="connsiteY2" fmla="*/ 1515 h 351497"/>
                <a:gd name="connsiteX3" fmla="*/ 173738 w 193147"/>
                <a:gd name="connsiteY3" fmla="*/ 1084 h 351497"/>
                <a:gd name="connsiteX4" fmla="*/ 175389 w 193147"/>
                <a:gd name="connsiteY4" fmla="*/ 4182 h 351497"/>
                <a:gd name="connsiteX5" fmla="*/ 20817 w 193147"/>
                <a:gd name="connsiteY5" fmla="*/ 347705 h 351497"/>
                <a:gd name="connsiteX6" fmla="*/ -354 w 193147"/>
                <a:gd name="connsiteY6" fmla="*/ 344466 h 351497"/>
                <a:gd name="connsiteX7" fmla="*/ -1471 w 193147"/>
                <a:gd name="connsiteY7" fmla="*/ 343793 h 3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147" h="351497">
                  <a:moveTo>
                    <a:pt x="-1471" y="343793"/>
                  </a:moveTo>
                  <a:cubicBezTo>
                    <a:pt x="174170" y="301159"/>
                    <a:pt x="163743" y="21620"/>
                    <a:pt x="162422" y="-3793"/>
                  </a:cubicBezTo>
                  <a:lnTo>
                    <a:pt x="173725" y="1515"/>
                  </a:lnTo>
                  <a:lnTo>
                    <a:pt x="173738" y="1084"/>
                  </a:lnTo>
                  <a:cubicBezTo>
                    <a:pt x="174233" y="1985"/>
                    <a:pt x="174779" y="3027"/>
                    <a:pt x="175389" y="4182"/>
                  </a:cubicBezTo>
                  <a:cubicBezTo>
                    <a:pt x="249341" y="308094"/>
                    <a:pt x="48986" y="344161"/>
                    <a:pt x="20817" y="347705"/>
                  </a:cubicBezTo>
                  <a:cubicBezTo>
                    <a:pt x="13629" y="347019"/>
                    <a:pt x="6568" y="345952"/>
                    <a:pt x="-354" y="344466"/>
                  </a:cubicBezTo>
                  <a:cubicBezTo>
                    <a:pt x="-1636" y="343984"/>
                    <a:pt x="-1471" y="343793"/>
                    <a:pt x="-1471" y="343793"/>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1104703-2041-886F-A731-4D611E6B95F7}"/>
                </a:ext>
              </a:extLst>
            </p:cNvPr>
            <p:cNvSpPr/>
            <p:nvPr/>
          </p:nvSpPr>
          <p:spPr>
            <a:xfrm flipV="1">
              <a:off x="2439135" y="2012536"/>
              <a:ext cx="187314" cy="361302"/>
            </a:xfrm>
            <a:custGeom>
              <a:avLst/>
              <a:gdLst>
                <a:gd name="connsiteX0" fmla="*/ 161799 w 187314"/>
                <a:gd name="connsiteY0" fmla="*/ -3780 h 361302"/>
                <a:gd name="connsiteX1" fmla="*/ 185866 w 187314"/>
                <a:gd name="connsiteY1" fmla="*/ 7535 h 361302"/>
                <a:gd name="connsiteX2" fmla="*/ 18632 w 187314"/>
                <a:gd name="connsiteY2" fmla="*/ 357509 h 361302"/>
                <a:gd name="connsiteX3" fmla="*/ 18238 w 187314"/>
                <a:gd name="connsiteY3" fmla="*/ 357522 h 361302"/>
                <a:gd name="connsiteX4" fmla="*/ 6720 w 187314"/>
                <a:gd name="connsiteY4" fmla="*/ 352798 h 361302"/>
                <a:gd name="connsiteX5" fmla="*/ 2198 w 187314"/>
                <a:gd name="connsiteY5" fmla="*/ 350537 h 361302"/>
                <a:gd name="connsiteX6" fmla="*/ -1040 w 187314"/>
                <a:gd name="connsiteY6" fmla="*/ 347006 h 361302"/>
                <a:gd name="connsiteX7" fmla="*/ 161799 w 187314"/>
                <a:gd name="connsiteY7" fmla="*/ -3780 h 36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4" h="361302">
                  <a:moveTo>
                    <a:pt x="161799" y="-3780"/>
                  </a:moveTo>
                  <a:lnTo>
                    <a:pt x="185866" y="7535"/>
                  </a:lnTo>
                  <a:cubicBezTo>
                    <a:pt x="182462" y="22471"/>
                    <a:pt x="122810" y="279074"/>
                    <a:pt x="18632" y="357509"/>
                  </a:cubicBezTo>
                  <a:lnTo>
                    <a:pt x="18238" y="357522"/>
                  </a:lnTo>
                  <a:cubicBezTo>
                    <a:pt x="14327" y="356087"/>
                    <a:pt x="10453" y="354550"/>
                    <a:pt x="6720" y="352798"/>
                  </a:cubicBezTo>
                  <a:cubicBezTo>
                    <a:pt x="5196" y="352099"/>
                    <a:pt x="3697" y="351299"/>
                    <a:pt x="2198" y="350537"/>
                  </a:cubicBezTo>
                  <a:cubicBezTo>
                    <a:pt x="1093" y="349521"/>
                    <a:pt x="1" y="348353"/>
                    <a:pt x="-1040" y="347006"/>
                  </a:cubicBezTo>
                  <a:cubicBezTo>
                    <a:pt x="-1040" y="347006"/>
                    <a:pt x="-17703" y="203865"/>
                    <a:pt x="161799" y="-3780"/>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002ECC0C-0F70-4821-F07D-5EEE92829DCB}"/>
                </a:ext>
              </a:extLst>
            </p:cNvPr>
            <p:cNvSpPr/>
            <p:nvPr/>
          </p:nvSpPr>
          <p:spPr>
            <a:xfrm flipV="1">
              <a:off x="2581123" y="2393765"/>
              <a:ext cx="26644" cy="43624"/>
            </a:xfrm>
            <a:custGeom>
              <a:avLst/>
              <a:gdLst>
                <a:gd name="connsiteX0" fmla="*/ 23655 w 26644"/>
                <a:gd name="connsiteY0" fmla="*/ -3582 h 43624"/>
                <a:gd name="connsiteX1" fmla="*/ -1491 w 26644"/>
                <a:gd name="connsiteY1" fmla="*/ 37706 h 43624"/>
                <a:gd name="connsiteX2" fmla="*/ 8 w 26644"/>
                <a:gd name="connsiteY2" fmla="*/ 38620 h 43624"/>
                <a:gd name="connsiteX3" fmla="*/ 7031 w 26644"/>
                <a:gd name="connsiteY3" fmla="*/ 27089 h 43624"/>
                <a:gd name="connsiteX4" fmla="*/ 7552 w 26644"/>
                <a:gd name="connsiteY4" fmla="*/ 40043 h 43624"/>
                <a:gd name="connsiteX5" fmla="*/ 9292 w 26644"/>
                <a:gd name="connsiteY5" fmla="*/ 39979 h 43624"/>
                <a:gd name="connsiteX6" fmla="*/ 8669 w 26644"/>
                <a:gd name="connsiteY6" fmla="*/ 24384 h 43624"/>
                <a:gd name="connsiteX7" fmla="*/ 25154 w 26644"/>
                <a:gd name="connsiteY7" fmla="*/ -2667 h 43624"/>
                <a:gd name="connsiteX8" fmla="*/ 23655 w 26644"/>
                <a:gd name="connsiteY8" fmla="*/ -3582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4" h="43624">
                  <a:moveTo>
                    <a:pt x="23655" y="-3582"/>
                  </a:moveTo>
                  <a:lnTo>
                    <a:pt x="-1491" y="37706"/>
                  </a:lnTo>
                  <a:lnTo>
                    <a:pt x="8" y="38620"/>
                  </a:lnTo>
                  <a:lnTo>
                    <a:pt x="7031" y="27089"/>
                  </a:lnTo>
                  <a:lnTo>
                    <a:pt x="7552" y="40043"/>
                  </a:lnTo>
                  <a:lnTo>
                    <a:pt x="9292" y="39979"/>
                  </a:lnTo>
                  <a:lnTo>
                    <a:pt x="8669" y="24384"/>
                  </a:lnTo>
                  <a:lnTo>
                    <a:pt x="25154" y="-2667"/>
                  </a:lnTo>
                  <a:lnTo>
                    <a:pt x="23655" y="-3582"/>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8986F5D-11B9-82A6-8D95-1799B95FC8F1}"/>
                </a:ext>
              </a:extLst>
            </p:cNvPr>
            <p:cNvSpPr/>
            <p:nvPr/>
          </p:nvSpPr>
          <p:spPr>
            <a:xfrm flipV="1">
              <a:off x="2608911" y="2374804"/>
              <a:ext cx="30429" cy="47853"/>
            </a:xfrm>
            <a:custGeom>
              <a:avLst/>
              <a:gdLst>
                <a:gd name="connsiteX0" fmla="*/ 27331 w 30429"/>
                <a:gd name="connsiteY0" fmla="*/ -3597 h 47853"/>
                <a:gd name="connsiteX1" fmla="*/ 14402 w 30429"/>
                <a:gd name="connsiteY1" fmla="*/ 24712 h 47853"/>
                <a:gd name="connsiteX2" fmla="*/ -1511 w 30429"/>
                <a:gd name="connsiteY2" fmla="*/ 32789 h 47853"/>
                <a:gd name="connsiteX3" fmla="*/ -724 w 30429"/>
                <a:gd name="connsiteY3" fmla="*/ 34351 h 47853"/>
                <a:gd name="connsiteX4" fmla="*/ 13234 w 30429"/>
                <a:gd name="connsiteY4" fmla="*/ 27264 h 47853"/>
                <a:gd name="connsiteX5" fmla="*/ 5804 w 30429"/>
                <a:gd name="connsiteY5" fmla="*/ 43533 h 47853"/>
                <a:gd name="connsiteX6" fmla="*/ 7392 w 30429"/>
                <a:gd name="connsiteY6" fmla="*/ 44257 h 47853"/>
                <a:gd name="connsiteX7" fmla="*/ 14682 w 30429"/>
                <a:gd name="connsiteY7" fmla="*/ 28305 h 47853"/>
                <a:gd name="connsiteX8" fmla="*/ 17196 w 30429"/>
                <a:gd name="connsiteY8" fmla="*/ 42936 h 47853"/>
                <a:gd name="connsiteX9" fmla="*/ 18923 w 30429"/>
                <a:gd name="connsiteY9" fmla="*/ 42644 h 47853"/>
                <a:gd name="connsiteX10" fmla="*/ 15977 w 30429"/>
                <a:gd name="connsiteY10" fmla="*/ 25486 h 47853"/>
                <a:gd name="connsiteX11" fmla="*/ 28918 w 30429"/>
                <a:gd name="connsiteY11" fmla="*/ -2873 h 47853"/>
                <a:gd name="connsiteX12" fmla="*/ 27331 w 30429"/>
                <a:gd name="connsiteY12" fmla="*/ -3597 h 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9" h="47853">
                  <a:moveTo>
                    <a:pt x="27331" y="-3597"/>
                  </a:moveTo>
                  <a:lnTo>
                    <a:pt x="14402" y="24712"/>
                  </a:lnTo>
                  <a:lnTo>
                    <a:pt x="-1511" y="32789"/>
                  </a:lnTo>
                  <a:lnTo>
                    <a:pt x="-724" y="34351"/>
                  </a:lnTo>
                  <a:lnTo>
                    <a:pt x="13234" y="27264"/>
                  </a:lnTo>
                  <a:lnTo>
                    <a:pt x="5804" y="43533"/>
                  </a:lnTo>
                  <a:lnTo>
                    <a:pt x="7392" y="44257"/>
                  </a:lnTo>
                  <a:lnTo>
                    <a:pt x="14682" y="28305"/>
                  </a:lnTo>
                  <a:lnTo>
                    <a:pt x="17196" y="42936"/>
                  </a:lnTo>
                  <a:lnTo>
                    <a:pt x="18923" y="42644"/>
                  </a:lnTo>
                  <a:lnTo>
                    <a:pt x="15977" y="25486"/>
                  </a:lnTo>
                  <a:lnTo>
                    <a:pt x="28918" y="-2873"/>
                  </a:lnTo>
                  <a:lnTo>
                    <a:pt x="27331" y="-359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9234AFE-DECB-E52A-F8B2-D6ED8FD655F0}"/>
                </a:ext>
              </a:extLst>
            </p:cNvPr>
            <p:cNvSpPr/>
            <p:nvPr/>
          </p:nvSpPr>
          <p:spPr>
            <a:xfrm flipV="1">
              <a:off x="2646261" y="2361088"/>
              <a:ext cx="25869" cy="45643"/>
            </a:xfrm>
            <a:custGeom>
              <a:avLst/>
              <a:gdLst>
                <a:gd name="connsiteX0" fmla="*/ 22671 w 25869"/>
                <a:gd name="connsiteY0" fmla="*/ -3610 h 45643"/>
                <a:gd name="connsiteX1" fmla="*/ 12740 w 25869"/>
                <a:gd name="connsiteY1" fmla="*/ 25511 h 45643"/>
                <a:gd name="connsiteX2" fmla="*/ -1535 w 25869"/>
                <a:gd name="connsiteY2" fmla="*/ 35468 h 45643"/>
                <a:gd name="connsiteX3" fmla="*/ -544 w 25869"/>
                <a:gd name="connsiteY3" fmla="*/ 36903 h 45643"/>
                <a:gd name="connsiteX4" fmla="*/ 11775 w 25869"/>
                <a:gd name="connsiteY4" fmla="*/ 28318 h 45643"/>
                <a:gd name="connsiteX5" fmla="*/ 7292 w 25869"/>
                <a:gd name="connsiteY5" fmla="*/ 41475 h 45643"/>
                <a:gd name="connsiteX6" fmla="*/ 8943 w 25869"/>
                <a:gd name="connsiteY6" fmla="*/ 42034 h 45643"/>
                <a:gd name="connsiteX7" fmla="*/ 24335 w 25869"/>
                <a:gd name="connsiteY7" fmla="*/ -3051 h 45643"/>
                <a:gd name="connsiteX8" fmla="*/ 22671 w 25869"/>
                <a:gd name="connsiteY8" fmla="*/ -3610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9" h="45643">
                  <a:moveTo>
                    <a:pt x="22671" y="-3610"/>
                  </a:moveTo>
                  <a:lnTo>
                    <a:pt x="12740" y="25511"/>
                  </a:lnTo>
                  <a:lnTo>
                    <a:pt x="-1535" y="35468"/>
                  </a:lnTo>
                  <a:lnTo>
                    <a:pt x="-544" y="36903"/>
                  </a:lnTo>
                  <a:lnTo>
                    <a:pt x="11775" y="28318"/>
                  </a:lnTo>
                  <a:lnTo>
                    <a:pt x="7292" y="41475"/>
                  </a:lnTo>
                  <a:lnTo>
                    <a:pt x="8943" y="42034"/>
                  </a:lnTo>
                  <a:lnTo>
                    <a:pt x="24335" y="-3051"/>
                  </a:lnTo>
                  <a:lnTo>
                    <a:pt x="22671" y="-3610"/>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A6DE18F-4EE1-58CD-5EB5-3D911DEAC45D}"/>
                </a:ext>
              </a:extLst>
            </p:cNvPr>
            <p:cNvSpPr/>
            <p:nvPr/>
          </p:nvSpPr>
          <p:spPr>
            <a:xfrm flipV="1">
              <a:off x="2552866" y="2332106"/>
              <a:ext cx="111239" cy="66611"/>
            </a:xfrm>
            <a:custGeom>
              <a:avLst/>
              <a:gdLst>
                <a:gd name="connsiteX0" fmla="*/ 103033 w 111239"/>
                <a:gd name="connsiteY0" fmla="*/ 31032 h 66611"/>
                <a:gd name="connsiteX1" fmla="*/ 28446 w 111239"/>
                <a:gd name="connsiteY1" fmla="*/ -3627 h 66611"/>
                <a:gd name="connsiteX2" fmla="*/ -1500 w 111239"/>
                <a:gd name="connsiteY2" fmla="*/ 11283 h 66611"/>
                <a:gd name="connsiteX3" fmla="*/ 109739 w 111239"/>
                <a:gd name="connsiteY3" fmla="*/ 62985 h 66611"/>
                <a:gd name="connsiteX4" fmla="*/ 103033 w 111239"/>
                <a:gd name="connsiteY4" fmla="*/ 3103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9" h="66611">
                  <a:moveTo>
                    <a:pt x="103033" y="31032"/>
                  </a:moveTo>
                  <a:lnTo>
                    <a:pt x="28446" y="-3627"/>
                  </a:lnTo>
                  <a:lnTo>
                    <a:pt x="-1500" y="11283"/>
                  </a:lnTo>
                  <a:lnTo>
                    <a:pt x="109739" y="62985"/>
                  </a:lnTo>
                  <a:lnTo>
                    <a:pt x="103033" y="31032"/>
                  </a:ln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83F9441-4E08-E55D-8AE3-C11A56E851D1}"/>
                </a:ext>
              </a:extLst>
            </p:cNvPr>
            <p:cNvSpPr/>
            <p:nvPr/>
          </p:nvSpPr>
          <p:spPr>
            <a:xfrm flipV="1">
              <a:off x="2557120" y="2336640"/>
              <a:ext cx="106032" cy="60261"/>
            </a:xfrm>
            <a:custGeom>
              <a:avLst/>
              <a:gdLst>
                <a:gd name="connsiteX0" fmla="*/ 2804 w 106032"/>
                <a:gd name="connsiteY0" fmla="*/ 5214 h 60261"/>
                <a:gd name="connsiteX1" fmla="*/ -1501 w 106032"/>
                <a:gd name="connsiteY1" fmla="*/ 7347 h 60261"/>
                <a:gd name="connsiteX2" fmla="*/ 104531 w 106032"/>
                <a:gd name="connsiteY2" fmla="*/ 56636 h 60261"/>
                <a:gd name="connsiteX3" fmla="*/ 103566 w 106032"/>
                <a:gd name="connsiteY3" fmla="*/ 52039 h 60261"/>
                <a:gd name="connsiteX4" fmla="*/ 20533 w 106032"/>
                <a:gd name="connsiteY4" fmla="*/ -3625 h 60261"/>
                <a:gd name="connsiteX5" fmla="*/ 16240 w 106032"/>
                <a:gd name="connsiteY5" fmla="*/ -1479 h 60261"/>
                <a:gd name="connsiteX6" fmla="*/ 100568 w 106032"/>
                <a:gd name="connsiteY6" fmla="*/ 37700 h 60261"/>
                <a:gd name="connsiteX7" fmla="*/ 99603 w 106032"/>
                <a:gd name="connsiteY7" fmla="*/ 33128 h 60261"/>
                <a:gd name="connsiteX8" fmla="*/ 20533 w 106032"/>
                <a:gd name="connsiteY8" fmla="*/ -3625 h 6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32" h="60261">
                  <a:moveTo>
                    <a:pt x="2804" y="5214"/>
                  </a:moveTo>
                  <a:lnTo>
                    <a:pt x="-1501" y="7347"/>
                  </a:lnTo>
                  <a:lnTo>
                    <a:pt x="104531" y="56636"/>
                  </a:lnTo>
                  <a:lnTo>
                    <a:pt x="103566" y="52039"/>
                  </a:lnTo>
                  <a:close/>
                  <a:moveTo>
                    <a:pt x="20533" y="-3625"/>
                  </a:moveTo>
                  <a:lnTo>
                    <a:pt x="16240" y="-1479"/>
                  </a:lnTo>
                  <a:lnTo>
                    <a:pt x="100568" y="37700"/>
                  </a:lnTo>
                  <a:lnTo>
                    <a:pt x="99603" y="33128"/>
                  </a:lnTo>
                  <a:lnTo>
                    <a:pt x="20533" y="-3625"/>
                  </a:lnTo>
                </a:path>
              </a:pathLst>
            </a:custGeom>
            <a:solidFill>
              <a:srgbClr val="C2EBF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DFF933B-267D-F368-12D2-35CAD7918A4A}"/>
                </a:ext>
              </a:extLst>
            </p:cNvPr>
            <p:cNvSpPr/>
            <p:nvPr/>
          </p:nvSpPr>
          <p:spPr>
            <a:xfrm flipV="1">
              <a:off x="2604606" y="2405055"/>
              <a:ext cx="86057" cy="71454"/>
            </a:xfrm>
            <a:custGeom>
              <a:avLst/>
              <a:gdLst>
                <a:gd name="connsiteX0" fmla="*/ 84528 w 86057"/>
                <a:gd name="connsiteY0" fmla="*/ 29275 h 71454"/>
                <a:gd name="connsiteX1" fmla="*/ 66583 w 86057"/>
                <a:gd name="connsiteY1" fmla="*/ 67895 h 71454"/>
                <a:gd name="connsiteX2" fmla="*/ -1527 w 86057"/>
                <a:gd name="connsiteY2" fmla="*/ 36247 h 71454"/>
                <a:gd name="connsiteX3" fmla="*/ 16418 w 86057"/>
                <a:gd name="connsiteY3" fmla="*/ -2373 h 71454"/>
                <a:gd name="connsiteX4" fmla="*/ 84528 w 86057"/>
                <a:gd name="connsiteY4" fmla="*/ 29275 h 7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7" h="71454">
                  <a:moveTo>
                    <a:pt x="84528" y="29275"/>
                  </a:moveTo>
                  <a:cubicBezTo>
                    <a:pt x="83995" y="42623"/>
                    <a:pt x="66583" y="67895"/>
                    <a:pt x="66583" y="67895"/>
                  </a:cubicBezTo>
                  <a:lnTo>
                    <a:pt x="-1527" y="36247"/>
                  </a:lnTo>
                  <a:cubicBezTo>
                    <a:pt x="-1527" y="36247"/>
                    <a:pt x="6563" y="6631"/>
                    <a:pt x="16418" y="-2373"/>
                  </a:cubicBezTo>
                  <a:cubicBezTo>
                    <a:pt x="24368" y="-9650"/>
                    <a:pt x="84960" y="18505"/>
                    <a:pt x="84528" y="29275"/>
                  </a:cubicBezTo>
                </a:path>
              </a:pathLst>
            </a:custGeom>
            <a:solidFill>
              <a:srgbClr val="49696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F4DC620B-276F-C8AF-27F0-1E76430A78C2}"/>
                </a:ext>
              </a:extLst>
            </p:cNvPr>
            <p:cNvSpPr/>
            <p:nvPr/>
          </p:nvSpPr>
          <p:spPr>
            <a:xfrm flipV="1">
              <a:off x="2604606" y="2405055"/>
              <a:ext cx="85509" cy="67297"/>
            </a:xfrm>
            <a:custGeom>
              <a:avLst/>
              <a:gdLst>
                <a:gd name="connsiteX0" fmla="*/ 83982 w 85509"/>
                <a:gd name="connsiteY0" fmla="*/ 29065 h 67297"/>
                <a:gd name="connsiteX1" fmla="*/ 66583 w 85509"/>
                <a:gd name="connsiteY1" fmla="*/ 63736 h 67297"/>
                <a:gd name="connsiteX2" fmla="*/ -1527 w 85509"/>
                <a:gd name="connsiteY2" fmla="*/ 32088 h 67297"/>
                <a:gd name="connsiteX3" fmla="*/ 13751 w 85509"/>
                <a:gd name="connsiteY3" fmla="*/ -3561 h 67297"/>
                <a:gd name="connsiteX4" fmla="*/ 83982 w 85509"/>
                <a:gd name="connsiteY4" fmla="*/ 29065 h 6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09" h="67297">
                  <a:moveTo>
                    <a:pt x="83982" y="29065"/>
                  </a:moveTo>
                  <a:cubicBezTo>
                    <a:pt x="80934" y="42896"/>
                    <a:pt x="66583" y="63736"/>
                    <a:pt x="66583" y="63736"/>
                  </a:cubicBezTo>
                  <a:lnTo>
                    <a:pt x="-1527" y="32088"/>
                  </a:lnTo>
                  <a:cubicBezTo>
                    <a:pt x="-1527" y="32088"/>
                    <a:pt x="5153" y="7666"/>
                    <a:pt x="13751" y="-3561"/>
                  </a:cubicBezTo>
                  <a:cubicBezTo>
                    <a:pt x="30998" y="-1161"/>
                    <a:pt x="71016" y="17432"/>
                    <a:pt x="83982" y="29065"/>
                  </a:cubicBez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C509EBD5-B473-3139-D3AF-1A533DF15C36}"/>
                </a:ext>
              </a:extLst>
            </p:cNvPr>
            <p:cNvSpPr/>
            <p:nvPr/>
          </p:nvSpPr>
          <p:spPr>
            <a:xfrm flipV="1">
              <a:off x="2602091" y="2402376"/>
              <a:ext cx="74841" cy="37858"/>
            </a:xfrm>
            <a:custGeom>
              <a:avLst/>
              <a:gdLst>
                <a:gd name="connsiteX0" fmla="*/ 307 w 74841"/>
                <a:gd name="connsiteY0" fmla="*/ -3577 h 37858"/>
                <a:gd name="connsiteX1" fmla="*/ 73320 w 74841"/>
                <a:gd name="connsiteY1" fmla="*/ 30358 h 37858"/>
                <a:gd name="connsiteX2" fmla="*/ 71504 w 74841"/>
                <a:gd name="connsiteY2" fmla="*/ 34282 h 37858"/>
                <a:gd name="connsiteX3" fmla="*/ -1521 w 74841"/>
                <a:gd name="connsiteY3" fmla="*/ 348 h 37858"/>
                <a:gd name="connsiteX4" fmla="*/ 307 w 74841"/>
                <a:gd name="connsiteY4" fmla="*/ -3577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1" h="37858">
                  <a:moveTo>
                    <a:pt x="307" y="-3577"/>
                  </a:moveTo>
                  <a:lnTo>
                    <a:pt x="73320" y="30358"/>
                  </a:lnTo>
                  <a:lnTo>
                    <a:pt x="71504" y="34282"/>
                  </a:lnTo>
                  <a:lnTo>
                    <a:pt x="-1521" y="348"/>
                  </a:lnTo>
                  <a:lnTo>
                    <a:pt x="307" y="-357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7"/>
          <a:stretch>
            <a:fillRect/>
          </a:stretch>
        </p:blipFill>
        <p:spPr>
          <a:xfrm>
            <a:off x="2188051" y="2662941"/>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8"/>
          <a:stretch>
            <a:fillRect/>
          </a:stretch>
        </p:blipFill>
        <p:spPr>
          <a:xfrm>
            <a:off x="2951423" y="3861853"/>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9"/>
          <a:stretch>
            <a:fillRect/>
          </a:stretch>
        </p:blipFill>
        <p:spPr>
          <a:xfrm>
            <a:off x="5778906" y="1205821"/>
            <a:ext cx="2432515" cy="1298561"/>
          </a:xfrm>
          <a:prstGeom prst="rect">
            <a:avLst/>
          </a:prstGeom>
        </p:spPr>
      </p:pic>
    </p:spTree>
    <p:extLst>
      <p:ext uri="{BB962C8B-B14F-4D97-AF65-F5344CB8AC3E}">
        <p14:creationId xmlns:p14="http://schemas.microsoft.com/office/powerpoint/2010/main" val="207037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par>
                                <p:cTn id="11" presetID="35" presetClass="path" presetSubtype="0" accel="50000" decel="50000" fill="hold" nodeType="withEffect">
                                  <p:stCondLst>
                                    <p:cond delay="0"/>
                                  </p:stCondLst>
                                  <p:childTnLst>
                                    <p:animMotion origin="layout" path="M -4.58333E-6 -4.81481E-6 L 0.75717 0.08704 " pathEditMode="relative" rAng="0" ptsTypes="AA">
                                      <p:cBhvr>
                                        <p:cTn id="12" dur="2000" fill="hold"/>
                                        <p:tgtEl>
                                          <p:spTgt spid="172"/>
                                        </p:tgtEl>
                                        <p:attrNameLst>
                                          <p:attrName>ppt_x</p:attrName>
                                          <p:attrName>ppt_y</p:attrName>
                                        </p:attrNameLst>
                                      </p:cBhvr>
                                      <p:rCtr x="37852" y="4352"/>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left)">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3" name="组合 12"/>
          <p:cNvGrpSpPr/>
          <p:nvPr/>
        </p:nvGrpSpPr>
        <p:grpSpPr>
          <a:xfrm>
            <a:off x="1390301" y="396020"/>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189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Tree>
    <p:extLst>
      <p:ext uri="{BB962C8B-B14F-4D97-AF65-F5344CB8AC3E}">
        <p14:creationId xmlns:p14="http://schemas.microsoft.com/office/powerpoint/2010/main" val="31137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1191" y="455625"/>
            <a:ext cx="4545636" cy="2631476"/>
          </a:xfrm>
          <a:prstGeom prst="rect">
            <a:avLst/>
          </a:prstGeom>
        </p:spPr>
      </p:pic>
      <p:pic>
        <p:nvPicPr>
          <p:cNvPr id="3" name="Picture 2"/>
          <p:cNvPicPr>
            <a:picLocks noChangeAspect="1"/>
          </p:cNvPicPr>
          <p:nvPr/>
        </p:nvPicPr>
        <p:blipFill>
          <a:blip r:embed="rId3"/>
          <a:stretch>
            <a:fillRect/>
          </a:stretch>
        </p:blipFill>
        <p:spPr>
          <a:xfrm>
            <a:off x="6064591" y="372143"/>
            <a:ext cx="5474739" cy="2798440"/>
          </a:xfrm>
          <a:prstGeom prst="rect">
            <a:avLst/>
          </a:prstGeom>
        </p:spPr>
      </p:pic>
      <p:pic>
        <p:nvPicPr>
          <p:cNvPr id="5" name="Picture 4"/>
          <p:cNvPicPr>
            <a:picLocks noChangeAspect="1"/>
          </p:cNvPicPr>
          <p:nvPr/>
        </p:nvPicPr>
        <p:blipFill>
          <a:blip r:embed="rId4"/>
          <a:stretch>
            <a:fillRect/>
          </a:stretch>
        </p:blipFill>
        <p:spPr>
          <a:xfrm>
            <a:off x="2564297" y="3170583"/>
            <a:ext cx="8110330" cy="3412004"/>
          </a:xfrm>
          <a:prstGeom prst="rect">
            <a:avLst/>
          </a:prstGeom>
        </p:spPr>
      </p:pic>
    </p:spTree>
    <p:extLst>
      <p:ext uri="{BB962C8B-B14F-4D97-AF65-F5344CB8AC3E}">
        <p14:creationId xmlns:p14="http://schemas.microsoft.com/office/powerpoint/2010/main" val="378770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1771793" y="685424"/>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Tree>
    <p:extLst>
      <p:ext uri="{BB962C8B-B14F-4D97-AF65-F5344CB8AC3E}">
        <p14:creationId xmlns:p14="http://schemas.microsoft.com/office/powerpoint/2010/main" val="30497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30617" y="509606"/>
            <a:ext cx="4949688" cy="2541708"/>
          </a:xfrm>
          <a:prstGeom prst="rect">
            <a:avLst/>
          </a:prstGeom>
        </p:spPr>
      </p:pic>
      <p:pic>
        <p:nvPicPr>
          <p:cNvPr id="4" name="Picture 3"/>
          <p:cNvPicPr>
            <a:picLocks noChangeAspect="1"/>
          </p:cNvPicPr>
          <p:nvPr/>
        </p:nvPicPr>
        <p:blipFill>
          <a:blip r:embed="rId3"/>
          <a:stretch>
            <a:fillRect/>
          </a:stretch>
        </p:blipFill>
        <p:spPr>
          <a:xfrm>
            <a:off x="692824" y="509607"/>
            <a:ext cx="5429679" cy="2541708"/>
          </a:xfrm>
          <a:prstGeom prst="rect">
            <a:avLst/>
          </a:prstGeom>
        </p:spPr>
      </p:pic>
      <p:pic>
        <p:nvPicPr>
          <p:cNvPr id="5" name="Picture 4"/>
          <p:cNvPicPr>
            <a:picLocks noChangeAspect="1"/>
          </p:cNvPicPr>
          <p:nvPr/>
        </p:nvPicPr>
        <p:blipFill>
          <a:blip r:embed="rId4"/>
          <a:stretch>
            <a:fillRect/>
          </a:stretch>
        </p:blipFill>
        <p:spPr>
          <a:xfrm>
            <a:off x="723150" y="3184979"/>
            <a:ext cx="10309285" cy="3487735"/>
          </a:xfrm>
          <a:prstGeom prst="rect">
            <a:avLst/>
          </a:prstGeom>
        </p:spPr>
      </p:pic>
    </p:spTree>
    <p:extLst>
      <p:ext uri="{BB962C8B-B14F-4D97-AF65-F5344CB8AC3E}">
        <p14:creationId xmlns:p14="http://schemas.microsoft.com/office/powerpoint/2010/main" val="109529290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TotalTime>
  <Words>254</Words>
  <Application>Microsoft Office PowerPoint</Application>
  <PresentationFormat>Widescreen</PresentationFormat>
  <Paragraphs>22</Paragraphs>
  <Slides>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vt:i4>
      </vt:variant>
    </vt:vector>
  </HeadingPairs>
  <TitlesOfParts>
    <vt:vector size="16" baseType="lpstr">
      <vt:lpstr>SimSun</vt:lpstr>
      <vt:lpstr>Arial</vt:lpstr>
      <vt:lpstr>Calibri</vt:lpstr>
      <vt:lpstr>Cambria</vt:lpstr>
      <vt:lpstr>等线</vt:lpstr>
      <vt:lpstr>华文新魏</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11</dc:creator>
  <cp:lastModifiedBy>WIN 11</cp:lastModifiedBy>
  <cp:revision>6</cp:revision>
  <dcterms:created xsi:type="dcterms:W3CDTF">2025-09-15T02:44:46Z</dcterms:created>
  <dcterms:modified xsi:type="dcterms:W3CDTF">2025-09-15T02:54:12Z</dcterms:modified>
</cp:coreProperties>
</file>