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380" r:id="rId3"/>
    <p:sldId id="375" r:id="rId4"/>
    <p:sldId id="260" r:id="rId5"/>
    <p:sldId id="265" r:id="rId6"/>
    <p:sldId id="376" r:id="rId7"/>
    <p:sldId id="377" r:id="rId8"/>
  </p:sldIdLst>
  <p:sldSz cx="18288000" cy="10287000"/>
  <p:notesSz cx="6858000" cy="9144000"/>
  <p:embeddedFontLst>
    <p:embeddedFont>
      <p:font typeface="Abadi" panose="020B0604020104020204" pitchFamily="34" charset="0"/>
      <p:regular r:id="rId10"/>
    </p:embeddedFont>
    <p:embeddedFont>
      <p:font typeface="Abadi Extra Light" panose="020B0204020104020204" pitchFamily="34" charset="0"/>
      <p:regular r:id="rId11"/>
    </p:embeddedFont>
    <p:embeddedFont>
      <p:font typeface="Jumble" panose="02000503000000020004" pitchFamily="2" charset="0"/>
      <p:regular r:id="rId12"/>
    </p:embeddedFont>
    <p:embeddedFont>
      <p:font typeface="Luckiest Guy" panose="020B0604020202020204" charset="0"/>
      <p:regular r:id="rId13"/>
    </p:embeddedFont>
    <p:embeddedFont>
      <p:font typeface="Poppins Medium" panose="00000600000000000000" pitchFamily="2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C00FF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F51E7F-D153-4159-91D1-BE429A6330DA}" v="1" dt="2025-09-19T14:58:30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400" autoAdjust="0"/>
  </p:normalViewPr>
  <p:slideViewPr>
    <p:cSldViewPr>
      <p:cViewPr>
        <p:scale>
          <a:sx n="25" d="100"/>
          <a:sy n="25" d="100"/>
        </p:scale>
        <p:origin x="1740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hung" userId="e8dfb06c15633d05" providerId="LiveId" clId="{FA03CD38-72E8-4980-97C4-BC250DDC1CB1}"/>
    <pc:docChg chg="custSel delSld modSld">
      <pc:chgData name="Nguyễn Nhung" userId="e8dfb06c15633d05" providerId="LiveId" clId="{FA03CD38-72E8-4980-97C4-BC250DDC1CB1}" dt="2025-09-19T15:01:16.297" v="44" actId="2696"/>
      <pc:docMkLst>
        <pc:docMk/>
      </pc:docMkLst>
      <pc:sldChg chg="delSp del mod delAnim">
        <pc:chgData name="Nguyễn Nhung" userId="e8dfb06c15633d05" providerId="LiveId" clId="{FA03CD38-72E8-4980-97C4-BC250DDC1CB1}" dt="2025-09-14T15:23:34.632" v="22" actId="2696"/>
        <pc:sldMkLst>
          <pc:docMk/>
          <pc:sldMk cId="0" sldId="259"/>
        </pc:sldMkLst>
      </pc:sldChg>
      <pc:sldChg chg="addSp delSp modSp mod">
        <pc:chgData name="Nguyễn Nhung" userId="e8dfb06c15633d05" providerId="LiveId" clId="{FA03CD38-72E8-4980-97C4-BC250DDC1CB1}" dt="2025-09-19T14:58:34.298" v="36" actId="21"/>
        <pc:sldMkLst>
          <pc:docMk/>
          <pc:sldMk cId="0" sldId="260"/>
        </pc:sldMkLst>
        <pc:spChg chg="del">
          <ac:chgData name="Nguyễn Nhung" userId="e8dfb06c15633d05" providerId="LiveId" clId="{FA03CD38-72E8-4980-97C4-BC250DDC1CB1}" dt="2025-09-19T14:58:34.298" v="36" actId="21"/>
          <ac:spMkLst>
            <pc:docMk/>
            <pc:sldMk cId="0" sldId="260"/>
            <ac:spMk id="2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4:58:34.298" v="36" actId="21"/>
          <ac:spMkLst>
            <pc:docMk/>
            <pc:sldMk cId="0" sldId="260"/>
            <ac:spMk id="3" creationId="{00000000-0000-0000-0000-000000000000}"/>
          </ac:spMkLst>
        </pc:spChg>
        <pc:spChg chg="add del mod">
          <ac:chgData name="Nguyễn Nhung" userId="e8dfb06c15633d05" providerId="LiveId" clId="{FA03CD38-72E8-4980-97C4-BC250DDC1CB1}" dt="2025-09-19T14:58:31.099" v="35" actId="21"/>
          <ac:spMkLst>
            <pc:docMk/>
            <pc:sldMk cId="0" sldId="260"/>
            <ac:spMk id="6" creationId="{77391946-19C7-FBCC-6B24-2F5C7F6348FC}"/>
          </ac:spMkLst>
        </pc:spChg>
        <pc:spChg chg="add del mod">
          <ac:chgData name="Nguyễn Nhung" userId="e8dfb06c15633d05" providerId="LiveId" clId="{FA03CD38-72E8-4980-97C4-BC250DDC1CB1}" dt="2025-09-19T14:58:31.099" v="35" actId="21"/>
          <ac:spMkLst>
            <pc:docMk/>
            <pc:sldMk cId="0" sldId="260"/>
            <ac:spMk id="7" creationId="{A67F42F0-389B-02E7-019C-F22FD29236E0}"/>
          </ac:spMkLst>
        </pc:spChg>
      </pc:sldChg>
      <pc:sldChg chg="del">
        <pc:chgData name="Nguyễn Nhung" userId="e8dfb06c15633d05" providerId="LiveId" clId="{FA03CD38-72E8-4980-97C4-BC250DDC1CB1}" dt="2025-09-19T14:51:48.732" v="30" actId="2696"/>
        <pc:sldMkLst>
          <pc:docMk/>
          <pc:sldMk cId="0" sldId="262"/>
        </pc:sldMkLst>
      </pc:sldChg>
      <pc:sldChg chg="del">
        <pc:chgData name="Nguyễn Nhung" userId="e8dfb06c15633d05" providerId="LiveId" clId="{FA03CD38-72E8-4980-97C4-BC250DDC1CB1}" dt="2025-09-14T15:23:29.953" v="20" actId="2696"/>
        <pc:sldMkLst>
          <pc:docMk/>
          <pc:sldMk cId="0" sldId="263"/>
        </pc:sldMkLst>
      </pc:sldChg>
      <pc:sldChg chg="delSp mod">
        <pc:chgData name="Nguyễn Nhung" userId="e8dfb06c15633d05" providerId="LiveId" clId="{FA03CD38-72E8-4980-97C4-BC250DDC1CB1}" dt="2025-09-19T14:58:41.311" v="37" actId="21"/>
        <pc:sldMkLst>
          <pc:docMk/>
          <pc:sldMk cId="0" sldId="265"/>
        </pc:sldMkLst>
        <pc:spChg chg="del">
          <ac:chgData name="Nguyễn Nhung" userId="e8dfb06c15633d05" providerId="LiveId" clId="{FA03CD38-72E8-4980-97C4-BC250DDC1CB1}" dt="2025-09-19T14:58:41.311" v="37" actId="21"/>
          <ac:spMkLst>
            <pc:docMk/>
            <pc:sldMk cId="0" sldId="265"/>
            <ac:spMk id="19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4:58:41.311" v="37" actId="21"/>
          <ac:spMkLst>
            <pc:docMk/>
            <pc:sldMk cId="0" sldId="265"/>
            <ac:spMk id="20" creationId="{00000000-0000-0000-0000-000000000000}"/>
          </ac:spMkLst>
        </pc:spChg>
      </pc:sldChg>
      <pc:sldChg chg="delSp del mod">
        <pc:chgData name="Nguyễn Nhung" userId="e8dfb06c15633d05" providerId="LiveId" clId="{FA03CD38-72E8-4980-97C4-BC250DDC1CB1}" dt="2025-09-19T15:01:14.001" v="43" actId="2696"/>
        <pc:sldMkLst>
          <pc:docMk/>
          <pc:sldMk cId="0" sldId="266"/>
        </pc:sldMkLst>
        <pc:spChg chg="del">
          <ac:chgData name="Nguyễn Nhung" userId="e8dfb06c15633d05" providerId="LiveId" clId="{FA03CD38-72E8-4980-97C4-BC250DDC1CB1}" dt="2025-09-19T14:58:54.860" v="39" actId="21"/>
          <ac:spMkLst>
            <pc:docMk/>
            <pc:sldMk cId="0" sldId="266"/>
            <ac:spMk id="32" creationId="{00000000-0000-0000-0000-000000000000}"/>
          </ac:spMkLst>
        </pc:spChg>
      </pc:sldChg>
      <pc:sldChg chg="del">
        <pc:chgData name="Nguyễn Nhung" userId="e8dfb06c15633d05" providerId="LiveId" clId="{FA03CD38-72E8-4980-97C4-BC250DDC1CB1}" dt="2025-09-14T15:23:31.961" v="21" actId="2696"/>
        <pc:sldMkLst>
          <pc:docMk/>
          <pc:sldMk cId="0" sldId="268"/>
        </pc:sldMkLst>
      </pc:sldChg>
      <pc:sldChg chg="del">
        <pc:chgData name="Nguyễn Nhung" userId="e8dfb06c15633d05" providerId="LiveId" clId="{FA03CD38-72E8-4980-97C4-BC250DDC1CB1}" dt="2025-09-14T14:46:15.511" v="11" actId="2696"/>
        <pc:sldMkLst>
          <pc:docMk/>
          <pc:sldMk cId="346792817" sldId="272"/>
        </pc:sldMkLst>
      </pc:sldChg>
      <pc:sldChg chg="delSp mod">
        <pc:chgData name="Nguyễn Nhung" userId="e8dfb06c15633d05" providerId="LiveId" clId="{FA03CD38-72E8-4980-97C4-BC250DDC1CB1}" dt="2025-09-19T14:58:24.016" v="33" actId="21"/>
        <pc:sldMkLst>
          <pc:docMk/>
          <pc:sldMk cId="2157330884" sldId="375"/>
        </pc:sldMkLst>
        <pc:spChg chg="del">
          <ac:chgData name="Nguyễn Nhung" userId="e8dfb06c15633d05" providerId="LiveId" clId="{FA03CD38-72E8-4980-97C4-BC250DDC1CB1}" dt="2025-09-19T14:58:24.016" v="33" actId="21"/>
          <ac:spMkLst>
            <pc:docMk/>
            <pc:sldMk cId="2157330884" sldId="375"/>
            <ac:spMk id="6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4:58:24.016" v="33" actId="21"/>
          <ac:spMkLst>
            <pc:docMk/>
            <pc:sldMk cId="2157330884" sldId="375"/>
            <ac:spMk id="10" creationId="{00000000-0000-0000-0000-000000000000}"/>
          </ac:spMkLst>
        </pc:spChg>
      </pc:sldChg>
      <pc:sldChg chg="delSp mod">
        <pc:chgData name="Nguyễn Nhung" userId="e8dfb06c15633d05" providerId="LiveId" clId="{FA03CD38-72E8-4980-97C4-BC250DDC1CB1}" dt="2025-09-19T15:01:09.473" v="42" actId="21"/>
        <pc:sldMkLst>
          <pc:docMk/>
          <pc:sldMk cId="3828650405" sldId="376"/>
        </pc:sldMkLst>
        <pc:spChg chg="del">
          <ac:chgData name="Nguyễn Nhung" userId="e8dfb06c15633d05" providerId="LiveId" clId="{FA03CD38-72E8-4980-97C4-BC250DDC1CB1}" dt="2025-09-19T15:01:09.473" v="42" actId="21"/>
          <ac:spMkLst>
            <pc:docMk/>
            <pc:sldMk cId="3828650405" sldId="376"/>
            <ac:spMk id="6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5:01:09.473" v="42" actId="21"/>
          <ac:spMkLst>
            <pc:docMk/>
            <pc:sldMk cId="3828650405" sldId="376"/>
            <ac:spMk id="10" creationId="{00000000-0000-0000-0000-000000000000}"/>
          </ac:spMkLst>
        </pc:spChg>
      </pc:sldChg>
      <pc:sldChg chg="delSp mod">
        <pc:chgData name="Nguyễn Nhung" userId="e8dfb06c15633d05" providerId="LiveId" clId="{FA03CD38-72E8-4980-97C4-BC250DDC1CB1}" dt="2025-09-19T14:59:05.036" v="40" actId="21"/>
        <pc:sldMkLst>
          <pc:docMk/>
          <pc:sldMk cId="883135282" sldId="377"/>
        </pc:sldMkLst>
        <pc:spChg chg="del">
          <ac:chgData name="Nguyễn Nhung" userId="e8dfb06c15633d05" providerId="LiveId" clId="{FA03CD38-72E8-4980-97C4-BC250DDC1CB1}" dt="2025-09-19T14:59:05.036" v="40" actId="21"/>
          <ac:spMkLst>
            <pc:docMk/>
            <pc:sldMk cId="883135282" sldId="377"/>
            <ac:spMk id="6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4:59:05.036" v="40" actId="21"/>
          <ac:spMkLst>
            <pc:docMk/>
            <pc:sldMk cId="883135282" sldId="377"/>
            <ac:spMk id="10" creationId="{00000000-0000-0000-0000-000000000000}"/>
          </ac:spMkLst>
        </pc:spChg>
      </pc:sldChg>
      <pc:sldChg chg="del">
        <pc:chgData name="Nguyễn Nhung" userId="e8dfb06c15633d05" providerId="LiveId" clId="{FA03CD38-72E8-4980-97C4-BC250DDC1CB1}" dt="2025-09-19T14:51:48.732" v="30" actId="2696"/>
        <pc:sldMkLst>
          <pc:docMk/>
          <pc:sldMk cId="615099158" sldId="378"/>
        </pc:sldMkLst>
      </pc:sldChg>
      <pc:sldChg chg="delSp del mod delAnim">
        <pc:chgData name="Nguyễn Nhung" userId="e8dfb06c15633d05" providerId="LiveId" clId="{FA03CD38-72E8-4980-97C4-BC250DDC1CB1}" dt="2025-09-14T15:23:36.218" v="23" actId="2696"/>
        <pc:sldMkLst>
          <pc:docMk/>
          <pc:sldMk cId="1770972470" sldId="379"/>
        </pc:sldMkLst>
      </pc:sldChg>
      <pc:sldChg chg="delSp mod delAnim">
        <pc:chgData name="Nguyễn Nhung" userId="e8dfb06c15633d05" providerId="LiveId" clId="{FA03CD38-72E8-4980-97C4-BC250DDC1CB1}" dt="2025-09-19T14:58:15.817" v="32" actId="21"/>
        <pc:sldMkLst>
          <pc:docMk/>
          <pc:sldMk cId="1890213732" sldId="380"/>
        </pc:sldMkLst>
        <pc:spChg chg="del">
          <ac:chgData name="Nguyễn Nhung" userId="e8dfb06c15633d05" providerId="LiveId" clId="{FA03CD38-72E8-4980-97C4-BC250DDC1CB1}" dt="2025-09-19T14:58:15.817" v="32" actId="21"/>
          <ac:spMkLst>
            <pc:docMk/>
            <pc:sldMk cId="1890213732" sldId="380"/>
            <ac:spMk id="24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4:58:14.444" v="31" actId="21"/>
          <ac:spMkLst>
            <pc:docMk/>
            <pc:sldMk cId="1890213732" sldId="380"/>
            <ac:spMk id="25" creationId="{00000000-0000-0000-0000-000000000000}"/>
          </ac:spMkLst>
        </pc:spChg>
      </pc:sldChg>
      <pc:sldChg chg="del">
        <pc:chgData name="Nguyễn Nhung" userId="e8dfb06c15633d05" providerId="LiveId" clId="{FA03CD38-72E8-4980-97C4-BC250DDC1CB1}" dt="2025-09-14T14:54:07.437" v="12" actId="2696"/>
        <pc:sldMkLst>
          <pc:docMk/>
          <pc:sldMk cId="238520243" sldId="381"/>
        </pc:sldMkLst>
      </pc:sldChg>
      <pc:sldChg chg="delSp del mod delAnim">
        <pc:chgData name="Nguyễn Nhung" userId="e8dfb06c15633d05" providerId="LiveId" clId="{FA03CD38-72E8-4980-97C4-BC250DDC1CB1}" dt="2025-09-14T15:19:34.237" v="14" actId="2696"/>
        <pc:sldMkLst>
          <pc:docMk/>
          <pc:sldMk cId="3980593526" sldId="382"/>
        </pc:sldMkLst>
      </pc:sldChg>
      <pc:sldChg chg="delSp del mod delAnim">
        <pc:chgData name="Nguyễn Nhung" userId="e8dfb06c15633d05" providerId="LiveId" clId="{FA03CD38-72E8-4980-97C4-BC250DDC1CB1}" dt="2025-09-14T15:19:39.546" v="15" actId="2696"/>
        <pc:sldMkLst>
          <pc:docMk/>
          <pc:sldMk cId="3137091545" sldId="383"/>
        </pc:sldMkLst>
      </pc:sldChg>
      <pc:sldChg chg="delSp del mod delAnim">
        <pc:chgData name="Nguyễn Nhung" userId="e8dfb06c15633d05" providerId="LiveId" clId="{FA03CD38-72E8-4980-97C4-BC250DDC1CB1}" dt="2025-09-14T15:29:16.157" v="26" actId="2696"/>
        <pc:sldMkLst>
          <pc:docMk/>
          <pc:sldMk cId="3535474801" sldId="384"/>
        </pc:sldMkLst>
      </pc:sldChg>
      <pc:sldChg chg="delSp del mod delAnim">
        <pc:chgData name="Nguyễn Nhung" userId="e8dfb06c15633d05" providerId="LiveId" clId="{FA03CD38-72E8-4980-97C4-BC250DDC1CB1}" dt="2025-09-19T15:01:05.713" v="41" actId="2696"/>
        <pc:sldMkLst>
          <pc:docMk/>
          <pc:sldMk cId="1885922765" sldId="385"/>
        </pc:sldMkLst>
        <pc:spChg chg="del">
          <ac:chgData name="Nguyễn Nhung" userId="e8dfb06c15633d05" providerId="LiveId" clId="{FA03CD38-72E8-4980-97C4-BC250DDC1CB1}" dt="2025-09-19T14:58:48.848" v="38" actId="21"/>
          <ac:spMkLst>
            <pc:docMk/>
            <pc:sldMk cId="1885922765" sldId="385"/>
            <ac:spMk id="19" creationId="{00000000-0000-0000-0000-000000000000}"/>
          </ac:spMkLst>
        </pc:spChg>
        <pc:spChg chg="del">
          <ac:chgData name="Nguyễn Nhung" userId="e8dfb06c15633d05" providerId="LiveId" clId="{FA03CD38-72E8-4980-97C4-BC250DDC1CB1}" dt="2025-09-19T14:58:48.848" v="38" actId="21"/>
          <ac:spMkLst>
            <pc:docMk/>
            <pc:sldMk cId="1885922765" sldId="385"/>
            <ac:spMk id="20" creationId="{00000000-0000-0000-0000-000000000000}"/>
          </ac:spMkLst>
        </pc:spChg>
      </pc:sldChg>
      <pc:sldChg chg="delSp del mod delAnim">
        <pc:chgData name="Nguyễn Nhung" userId="e8dfb06c15633d05" providerId="LiveId" clId="{FA03CD38-72E8-4980-97C4-BC250DDC1CB1}" dt="2025-09-14T15:19:42.855" v="16" actId="2696"/>
        <pc:sldMkLst>
          <pc:docMk/>
          <pc:sldMk cId="815043710" sldId="386"/>
        </pc:sldMkLst>
      </pc:sldChg>
      <pc:sldChg chg="del">
        <pc:chgData name="Nguyễn Nhung" userId="e8dfb06c15633d05" providerId="LiveId" clId="{FA03CD38-72E8-4980-97C4-BC250DDC1CB1}" dt="2025-09-14T14:54:49.632" v="13" actId="2696"/>
        <pc:sldMkLst>
          <pc:docMk/>
          <pc:sldMk cId="0" sldId="388"/>
        </pc:sldMkLst>
      </pc:sldChg>
      <pc:sldChg chg="del">
        <pc:chgData name="Nguyễn Nhung" userId="e8dfb06c15633d05" providerId="LiveId" clId="{FA03CD38-72E8-4980-97C4-BC250DDC1CB1}" dt="2025-09-14T15:24:40.259" v="25" actId="2696"/>
        <pc:sldMkLst>
          <pc:docMk/>
          <pc:sldMk cId="0" sldId="389"/>
        </pc:sldMkLst>
      </pc:sldChg>
      <pc:sldChg chg="del">
        <pc:chgData name="Nguyễn Nhung" userId="e8dfb06c15633d05" providerId="LiveId" clId="{FA03CD38-72E8-4980-97C4-BC250DDC1CB1}" dt="2025-09-14T15:19:48.895" v="17" actId="2696"/>
        <pc:sldMkLst>
          <pc:docMk/>
          <pc:sldMk cId="0" sldId="390"/>
        </pc:sldMkLst>
      </pc:sldChg>
      <pc:sldChg chg="del">
        <pc:chgData name="Nguyễn Nhung" userId="e8dfb06c15633d05" providerId="LiveId" clId="{FA03CD38-72E8-4980-97C4-BC250DDC1CB1}" dt="2025-09-14T15:40:49.622" v="27" actId="2696"/>
        <pc:sldMkLst>
          <pc:docMk/>
          <pc:sldMk cId="0" sldId="391"/>
        </pc:sldMkLst>
      </pc:sldChg>
      <pc:sldChg chg="delSp del mod delAnim">
        <pc:chgData name="Nguyễn Nhung" userId="e8dfb06c15633d05" providerId="LiveId" clId="{FA03CD38-72E8-4980-97C4-BC250DDC1CB1}" dt="2025-09-19T15:01:16.297" v="44" actId="2696"/>
        <pc:sldMkLst>
          <pc:docMk/>
          <pc:sldMk cId="0" sldId="392"/>
        </pc:sldMkLst>
      </pc:sldChg>
      <pc:sldChg chg="delSp del mod delAnim">
        <pc:chgData name="Nguyễn Nhung" userId="e8dfb06c15633d05" providerId="LiveId" clId="{FA03CD38-72E8-4980-97C4-BC250DDC1CB1}" dt="2025-09-14T15:40:56.626" v="28" actId="2696"/>
        <pc:sldMkLst>
          <pc:docMk/>
          <pc:sldMk cId="3899225320" sldId="393"/>
        </pc:sldMkLst>
      </pc:sldChg>
      <pc:sldChg chg="del">
        <pc:chgData name="Nguyễn Nhung" userId="e8dfb06c15633d05" providerId="LiveId" clId="{FA03CD38-72E8-4980-97C4-BC250DDC1CB1}" dt="2025-09-14T15:40:58.962" v="29" actId="2696"/>
        <pc:sldMkLst>
          <pc:docMk/>
          <pc:sldMk cId="1542182706" sldId="394"/>
        </pc:sldMkLst>
      </pc:sldChg>
      <pc:sldChg chg="del">
        <pc:chgData name="Nguyễn Nhung" userId="e8dfb06c15633d05" providerId="LiveId" clId="{FA03CD38-72E8-4980-97C4-BC250DDC1CB1}" dt="2025-09-14T15:24:32.140" v="24" actId="2696"/>
        <pc:sldMkLst>
          <pc:docMk/>
          <pc:sldMk cId="0" sldId="395"/>
        </pc:sldMkLst>
      </pc:sldChg>
      <pc:sldChg chg="del">
        <pc:chgData name="Nguyễn Nhung" userId="e8dfb06c15633d05" providerId="LiveId" clId="{FA03CD38-72E8-4980-97C4-BC250DDC1CB1}" dt="2025-09-19T14:51:48.732" v="30" actId="2696"/>
        <pc:sldMkLst>
          <pc:docMk/>
          <pc:sldMk cId="0" sldId="396"/>
        </pc:sldMkLst>
      </pc:sldChg>
      <pc:sldChg chg="del">
        <pc:chgData name="Nguyễn Nhung" userId="e8dfb06c15633d05" providerId="LiveId" clId="{FA03CD38-72E8-4980-97C4-BC250DDC1CB1}" dt="2025-09-14T15:20:28.450" v="19" actId="2696"/>
        <pc:sldMkLst>
          <pc:docMk/>
          <pc:sldMk cId="0" sldId="397"/>
        </pc:sldMkLst>
      </pc:sldChg>
      <pc:sldChg chg="del">
        <pc:chgData name="Nguyễn Nhung" userId="e8dfb06c15633d05" providerId="LiveId" clId="{FA03CD38-72E8-4980-97C4-BC250DDC1CB1}" dt="2025-09-19T14:51:48.732" v="30" actId="2696"/>
        <pc:sldMkLst>
          <pc:docMk/>
          <pc:sldMk cId="0" sldId="399"/>
        </pc:sldMkLst>
      </pc:sldChg>
      <pc:sldChg chg="del">
        <pc:chgData name="Nguyễn Nhung" userId="e8dfb06c15633d05" providerId="LiveId" clId="{FA03CD38-72E8-4980-97C4-BC250DDC1CB1}" dt="2025-09-19T14:51:48.732" v="30" actId="2696"/>
        <pc:sldMkLst>
          <pc:docMk/>
          <pc:sldMk cId="2065234659" sldId="400"/>
        </pc:sldMkLst>
      </pc:sldChg>
      <pc:sldChg chg="del">
        <pc:chgData name="Nguyễn Nhung" userId="e8dfb06c15633d05" providerId="LiveId" clId="{FA03CD38-72E8-4980-97C4-BC250DDC1CB1}" dt="2025-09-14T15:20:22.514" v="18" actId="2696"/>
        <pc:sldMkLst>
          <pc:docMk/>
          <pc:sldMk cId="1707920282" sldId="401"/>
        </pc:sldMkLst>
      </pc:sldChg>
      <pc:sldChg chg="del">
        <pc:chgData name="Nguyễn Nhung" userId="e8dfb06c15633d05" providerId="LiveId" clId="{FA03CD38-72E8-4980-97C4-BC250DDC1CB1}" dt="2025-09-14T15:20:22.514" v="18" actId="2696"/>
        <pc:sldMkLst>
          <pc:docMk/>
          <pc:sldMk cId="1562260740" sldId="402"/>
        </pc:sldMkLst>
      </pc:sldChg>
      <pc:sldChg chg="del">
        <pc:chgData name="Nguyễn Nhung" userId="e8dfb06c15633d05" providerId="LiveId" clId="{FA03CD38-72E8-4980-97C4-BC250DDC1CB1}" dt="2025-09-14T15:20:22.514" v="18" actId="2696"/>
        <pc:sldMkLst>
          <pc:docMk/>
          <pc:sldMk cId="2219544909" sldId="403"/>
        </pc:sldMkLst>
      </pc:sldChg>
      <pc:sldChg chg="del">
        <pc:chgData name="Nguyễn Nhung" userId="e8dfb06c15633d05" providerId="LiveId" clId="{FA03CD38-72E8-4980-97C4-BC250DDC1CB1}" dt="2025-09-14T15:20:22.514" v="18" actId="2696"/>
        <pc:sldMkLst>
          <pc:docMk/>
          <pc:sldMk cId="483581912" sldId="404"/>
        </pc:sldMkLst>
      </pc:sldChg>
      <pc:sldChg chg="del">
        <pc:chgData name="Nguyễn Nhung" userId="e8dfb06c15633d05" providerId="LiveId" clId="{FA03CD38-72E8-4980-97C4-BC250DDC1CB1}" dt="2025-09-14T14:44:32.940" v="0" actId="2696"/>
        <pc:sldMkLst>
          <pc:docMk/>
          <pc:sldMk cId="544569108" sldId="4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233B-4495-4F55-8993-CAF89804C83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835B-B277-4054-BB11-E097F832D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620"/>
              </a:lnSpc>
            </a:pPr>
            <a:r>
              <a:rPr lang="en-US" sz="1200" dirty="0">
                <a:solidFill>
                  <a:srgbClr val="000000"/>
                </a:solidFill>
                <a:latin typeface="Abadi" panose="020B0604020104020204" pitchFamily="34" charset="0"/>
                <a:cs typeface="Poppins" panose="00000500000000000000" pitchFamily="2" charset="0"/>
              </a:rPr>
              <a:t>Ask </a:t>
            </a:r>
            <a:r>
              <a:rPr lang="en-US" sz="1200" i="1" dirty="0">
                <a:solidFill>
                  <a:srgbClr val="000000"/>
                </a:solidFill>
                <a:latin typeface="Abadi" panose="020B0604020104020204" pitchFamily="34" charset="0"/>
                <a:cs typeface="Poppins" panose="00000500000000000000" pitchFamily="2" charset="0"/>
              </a:rPr>
              <a:t>How are you? </a:t>
            </a:r>
            <a:r>
              <a:rPr lang="en-US" sz="1200" dirty="0">
                <a:solidFill>
                  <a:srgbClr val="000000"/>
                </a:solidFill>
                <a:latin typeface="Abadi" panose="020B0604020104020204" pitchFamily="34" charset="0"/>
                <a:cs typeface="Poppins" panose="00000500000000000000" pitchFamily="2" charset="0"/>
              </a:rPr>
              <a:t>to the friend sitting in front of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6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title and lyrics of the song. Encourage them to point at the pictures to say what they see.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5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21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gif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2.gif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31.gif"/><Relationship Id="rId4" Type="http://schemas.openxmlformats.org/officeDocument/2006/relationships/image" Target="../media/image15.svg"/><Relationship Id="rId9" Type="http://schemas.openxmlformats.org/officeDocument/2006/relationships/image" Target="../media/image30.gif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35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36.pn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39957" b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62233" y="1573104"/>
            <a:ext cx="14163533" cy="6940131"/>
          </a:xfrm>
          <a:custGeom>
            <a:avLst/>
            <a:gdLst/>
            <a:ahLst/>
            <a:cxnLst/>
            <a:rect l="l" t="t" r="r" b="b"/>
            <a:pathLst>
              <a:path w="14163533" h="6940131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77645" y="7519550"/>
            <a:ext cx="5305653" cy="4523070"/>
          </a:xfrm>
          <a:custGeom>
            <a:avLst/>
            <a:gdLst/>
            <a:ahLst/>
            <a:cxnLst/>
            <a:rect l="l" t="t" r="r" b="b"/>
            <a:pathLst>
              <a:path w="5305653" h="4523070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582761" y="-1181388"/>
            <a:ext cx="5780296" cy="4927702"/>
          </a:xfrm>
          <a:custGeom>
            <a:avLst/>
            <a:gdLst/>
            <a:ahLst/>
            <a:cxnLst/>
            <a:rect l="l" t="t" r="r" b="b"/>
            <a:pathLst>
              <a:path w="5780296" h="4927702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91037">
            <a:off x="12752989" y="448448"/>
            <a:ext cx="2249311" cy="2249311"/>
          </a:xfrm>
          <a:custGeom>
            <a:avLst/>
            <a:gdLst/>
            <a:ahLst/>
            <a:cxnLst/>
            <a:rect l="l" t="t" r="r" b="b"/>
            <a:pathLst>
              <a:path w="2249311" h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2092" y="4565464"/>
            <a:ext cx="13283815" cy="180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</a:pPr>
            <a:r>
              <a:rPr lang="en-US" sz="10491" dirty="0">
                <a:solidFill>
                  <a:srgbClr val="000000"/>
                </a:solidFill>
                <a:latin typeface="Luckiest Guy"/>
              </a:rPr>
              <a:t>starter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1095" y="6155778"/>
            <a:ext cx="5865811" cy="63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3726" dirty="0">
                <a:solidFill>
                  <a:srgbClr val="000000"/>
                </a:solidFill>
                <a:latin typeface="Poppins Medium"/>
              </a:rPr>
              <a:t>Period 1 – Back to school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4224" y="3746314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1986326" h="2057400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371600" y="494446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Pass the ball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42B148-6E43-C21C-E914-16A19363E158}"/>
              </a:ext>
            </a:extLst>
          </p:cNvPr>
          <p:cNvGrpSpPr/>
          <p:nvPr/>
        </p:nvGrpSpPr>
        <p:grpSpPr>
          <a:xfrm>
            <a:off x="3238131" y="7343644"/>
            <a:ext cx="12672429" cy="2526369"/>
            <a:chOff x="4529552" y="7613922"/>
            <a:chExt cx="9067420" cy="2144606"/>
          </a:xfrm>
        </p:grpSpPr>
        <p:sp>
          <p:nvSpPr>
            <p:cNvPr id="15" name="Freeform 15"/>
            <p:cNvSpPr/>
            <p:nvPr/>
          </p:nvSpPr>
          <p:spPr>
            <a:xfrm>
              <a:off x="4649503" y="7613922"/>
              <a:ext cx="8740282" cy="2144606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529552" y="7732735"/>
              <a:ext cx="9067420" cy="1724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How are you?</a:t>
              </a:r>
            </a:p>
            <a:p>
              <a:pPr algn="ctr"/>
              <a:r>
                <a:rPr lang="en-US" sz="66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- I’m fine, thanks. And you?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 descr="A child and child playing with a ball&#10;&#10;Description automatically generated">
            <a:extLst>
              <a:ext uri="{FF2B5EF4-FFF2-40B4-BE49-F238E27FC236}">
                <a16:creationId xmlns:a16="http://schemas.microsoft.com/office/drawing/2014/main" id="{D1543964-E6A3-B2F4-92A1-DAD3728235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71" y="834429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sing.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02</a:t>
            </a:r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cartoon of a person and children&#10;&#10;Description automatically generated">
            <a:extLst>
              <a:ext uri="{FF2B5EF4-FFF2-40B4-BE49-F238E27FC236}">
                <a16:creationId xmlns:a16="http://schemas.microsoft.com/office/drawing/2014/main" id="{96147F71-ED32-9368-8169-6F3396547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33" y="495300"/>
            <a:ext cx="7633795" cy="65960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73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5562600" y="419100"/>
            <a:ext cx="723900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SAY.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10200" y="2050544"/>
            <a:ext cx="7010400" cy="577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3780"/>
              </a:lnSpc>
              <a:buFont typeface="Wingdings" panose="05000000000000000000" pitchFamily="2" charset="2"/>
              <a:buChar char="Ø"/>
            </a:pPr>
            <a:r>
              <a:rPr lang="en-US" sz="6600" dirty="0">
                <a:solidFill>
                  <a:srgbClr val="000000"/>
                </a:solidFill>
                <a:latin typeface="Abadi Extra Light" panose="020B0204020104020204" pitchFamily="34" charset="0"/>
              </a:rPr>
              <a:t>What can you see?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44800" y="266700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2FDABA-7817-9A43-8C99-1D93FAB3D905}"/>
              </a:ext>
            </a:extLst>
          </p:cNvPr>
          <p:cNvGrpSpPr/>
          <p:nvPr/>
        </p:nvGrpSpPr>
        <p:grpSpPr>
          <a:xfrm rot="861779">
            <a:off x="10630286" y="3122670"/>
            <a:ext cx="6617450" cy="1368760"/>
            <a:chOff x="958822" y="3369984"/>
            <a:chExt cx="6617450" cy="136876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D258888-3D42-475B-632F-F7EE33C6280A}"/>
                </a:ext>
              </a:extLst>
            </p:cNvPr>
            <p:cNvSpPr/>
            <p:nvPr/>
          </p:nvSpPr>
          <p:spPr>
            <a:xfrm rot="21236896">
              <a:off x="958822" y="3369984"/>
              <a:ext cx="6617450" cy="1368760"/>
            </a:xfrm>
            <a:custGeom>
              <a:avLst/>
              <a:gdLst/>
              <a:ahLst/>
              <a:cxnLst/>
              <a:rect l="l" t="t" r="r" b="b"/>
              <a:pathLst>
                <a:path w="8326922" h="839631">
                  <a:moveTo>
                    <a:pt x="0" y="0"/>
                  </a:moveTo>
                  <a:lnTo>
                    <a:pt x="8326922" y="0"/>
                  </a:lnTo>
                  <a:lnTo>
                    <a:pt x="8326922" y="839631"/>
                  </a:lnTo>
                  <a:lnTo>
                    <a:pt x="0" y="83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08F5C5B-F1F0-B36E-FC9E-B2D033F26F78}"/>
                </a:ext>
              </a:extLst>
            </p:cNvPr>
            <p:cNvSpPr txBox="1"/>
            <p:nvPr/>
          </p:nvSpPr>
          <p:spPr>
            <a:xfrm rot="21236294">
              <a:off x="1465453" y="3789466"/>
              <a:ext cx="6069880" cy="519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Abadi Extra Light" panose="020B0204020104020204" pitchFamily="34" charset="0"/>
                </a:rPr>
                <a:t>Happy to learn and play!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868404-E121-CF8E-CA41-A902787F3728}"/>
              </a:ext>
            </a:extLst>
          </p:cNvPr>
          <p:cNvGrpSpPr/>
          <p:nvPr/>
        </p:nvGrpSpPr>
        <p:grpSpPr>
          <a:xfrm>
            <a:off x="1255117" y="3589481"/>
            <a:ext cx="5904741" cy="1313850"/>
            <a:chOff x="1255117" y="3589481"/>
            <a:chExt cx="5904741" cy="131385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233CA063-EBCF-5752-156C-B8132BB55F9F}"/>
                </a:ext>
              </a:extLst>
            </p:cNvPr>
            <p:cNvSpPr/>
            <p:nvPr/>
          </p:nvSpPr>
          <p:spPr>
            <a:xfrm rot="21304913">
              <a:off x="1255117" y="3589481"/>
              <a:ext cx="5904741" cy="1313850"/>
            </a:xfrm>
            <a:custGeom>
              <a:avLst/>
              <a:gdLst/>
              <a:ahLst/>
              <a:cxnLst/>
              <a:rect l="l" t="t" r="r" b="b"/>
              <a:pathLst>
                <a:path w="8326922" h="839631">
                  <a:moveTo>
                    <a:pt x="0" y="0"/>
                  </a:moveTo>
                  <a:lnTo>
                    <a:pt x="8326922" y="0"/>
                  </a:lnTo>
                  <a:lnTo>
                    <a:pt x="8326922" y="839631"/>
                  </a:lnTo>
                  <a:lnTo>
                    <a:pt x="0" y="83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E44F9537-A6D6-D289-0725-537E7CE6847B}"/>
                </a:ext>
              </a:extLst>
            </p:cNvPr>
            <p:cNvSpPr txBox="1"/>
            <p:nvPr/>
          </p:nvSpPr>
          <p:spPr>
            <a:xfrm rot="21236294">
              <a:off x="1809158" y="3994920"/>
              <a:ext cx="5124933" cy="519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Abadi Extra Light" panose="020B0204020104020204" pitchFamily="34" charset="0"/>
                </a:rPr>
                <a:t>Happy to see friends!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CD147F8-D459-4626-9003-2C552A6AF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46753">
            <a:off x="1045527" y="4888833"/>
            <a:ext cx="7008441" cy="4154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2F4CF-4387-41DE-8719-43DDC76CB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1033">
            <a:off x="8384791" y="4251789"/>
            <a:ext cx="8627200" cy="4535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4191000" y="1608558"/>
            <a:ext cx="1589074" cy="1695311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228568" y="1645501"/>
            <a:ext cx="1246719" cy="1535606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FA45E0BF-6333-D4AB-ED69-F5F5C8ACA91A}"/>
              </a:ext>
            </a:extLst>
          </p:cNvPr>
          <p:cNvSpPr txBox="1"/>
          <p:nvPr/>
        </p:nvSpPr>
        <p:spPr>
          <a:xfrm>
            <a:off x="5502119" y="199095"/>
            <a:ext cx="815340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read.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DBCC75-399F-0B5D-747D-B27E5F049DE4}"/>
              </a:ext>
            </a:extLst>
          </p:cNvPr>
          <p:cNvSpPr/>
          <p:nvPr/>
        </p:nvSpPr>
        <p:spPr>
          <a:xfrm>
            <a:off x="6019800" y="2119195"/>
            <a:ext cx="711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6">
                    <a:lumMod val="75000"/>
                  </a:schemeClr>
                </a:solidFill>
                <a:latin typeface="Jumble" panose="02000503000000020004" pitchFamily="2" charset="0"/>
              </a:rPr>
              <a:t>Back to school</a:t>
            </a:r>
            <a:endParaRPr lang="en-US" sz="8000" b="0" cap="none" spc="0" dirty="0">
              <a:ln w="0"/>
              <a:solidFill>
                <a:schemeClr val="accent6">
                  <a:lumMod val="75000"/>
                </a:schemeClr>
              </a:solidFill>
              <a:latin typeface="Jumble" panose="02000503000000020004" pitchFamily="2" charset="0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8D5BFD51-CFD1-EE1C-BF36-BAEB90E18925}"/>
              </a:ext>
            </a:extLst>
          </p:cNvPr>
          <p:cNvGrpSpPr/>
          <p:nvPr/>
        </p:nvGrpSpPr>
        <p:grpSpPr>
          <a:xfrm>
            <a:off x="571715" y="4322899"/>
            <a:ext cx="11285227" cy="4600322"/>
            <a:chOff x="0" y="0"/>
            <a:chExt cx="14512418" cy="11186464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A9F37972-B08A-EA60-F3D8-4E2D440D3FAB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AE7BA17A-73F4-CBAA-AA9A-B34562191590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43B49686-A05D-F00C-B7C5-E6F3BD50F0B6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2E80FE3B-E478-A404-7C2F-FD94F035752B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EE9F7734-C131-84B3-59D3-E75773961B95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AF78F59D-582D-A798-725B-46D8D2D9CD87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4" name="Freeform 19">
            <a:extLst>
              <a:ext uri="{FF2B5EF4-FFF2-40B4-BE49-F238E27FC236}">
                <a16:creationId xmlns:a16="http://schemas.microsoft.com/office/drawing/2014/main" id="{FC1B2988-A5A1-38DE-1E0A-E4DFFC86FAF5}"/>
              </a:ext>
            </a:extLst>
          </p:cNvPr>
          <p:cNvSpPr/>
          <p:nvPr/>
        </p:nvSpPr>
        <p:spPr>
          <a:xfrm>
            <a:off x="4145468" y="3586974"/>
            <a:ext cx="3748664" cy="1127156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C7707E-7C2E-1C79-81EC-6369482B9133}"/>
              </a:ext>
            </a:extLst>
          </p:cNvPr>
          <p:cNvSpPr/>
          <p:nvPr/>
        </p:nvSpPr>
        <p:spPr>
          <a:xfrm>
            <a:off x="1032184" y="4872889"/>
            <a:ext cx="1030929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friends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p:pic>
        <p:nvPicPr>
          <p:cNvPr id="36" name="Picture 13">
            <a:extLst>
              <a:ext uri="{FF2B5EF4-FFF2-40B4-BE49-F238E27FC236}">
                <a16:creationId xmlns:a16="http://schemas.microsoft.com/office/drawing/2014/main" id="{5E65CA92-84BA-DE51-7F75-54969C74E07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50193" y="3533030"/>
            <a:ext cx="2119426" cy="1169738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DB44BD43-5699-581C-466D-2B3ACA86301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123" y="3498227"/>
            <a:ext cx="1549664" cy="1341782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DE1CAF45-E4B0-03AA-8D1C-2B049A3938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782939" y="8123779"/>
            <a:ext cx="2301561" cy="1290269"/>
          </a:xfrm>
          <a:prstGeom prst="rect">
            <a:avLst/>
          </a:prstGeom>
        </p:spPr>
      </p:pic>
      <p:pic>
        <p:nvPicPr>
          <p:cNvPr id="39" name="Picture 17">
            <a:extLst>
              <a:ext uri="{FF2B5EF4-FFF2-40B4-BE49-F238E27FC236}">
                <a16:creationId xmlns:a16="http://schemas.microsoft.com/office/drawing/2014/main" id="{DE899C1C-0F51-5A7C-C18A-04FF22E6A8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46154" y="180981"/>
            <a:ext cx="2263314" cy="1938214"/>
          </a:xfrm>
          <a:prstGeom prst="rect">
            <a:avLst/>
          </a:prstGeom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id="{503E0D85-DB9B-073E-B2C8-A99D039932E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627656">
            <a:off x="130310" y="8332230"/>
            <a:ext cx="1128941" cy="11413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4B732D-1087-40C1-ABC4-C3C17A8DFE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01039">
            <a:off x="12187778" y="3582156"/>
            <a:ext cx="4073826" cy="2865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09A4E-989C-4D03-9A21-3E9A8EADB3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237534">
            <a:off x="12189248" y="6802546"/>
            <a:ext cx="5392810" cy="2835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play.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03</a:t>
            </a:r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65576-EE9D-4998-BA27-649EF172CB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374" y="1485900"/>
            <a:ext cx="9194307" cy="38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5118463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Write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share.</a:t>
            </a:r>
          </a:p>
        </p:txBody>
      </p:sp>
      <p:sp>
        <p:nvSpPr>
          <p:cNvPr id="3" name="Freeform 3"/>
          <p:cNvSpPr/>
          <p:nvPr/>
        </p:nvSpPr>
        <p:spPr>
          <a:xfrm>
            <a:off x="1271178" y="271862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9213" y="271146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04</a:t>
            </a:r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20000" y="7734300"/>
            <a:ext cx="2429991" cy="214642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8A355-9542-85BB-E349-93A6A65A9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200" y="342900"/>
            <a:ext cx="7697897" cy="67215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129</Words>
  <Application>Microsoft Office PowerPoint</Application>
  <PresentationFormat>Custom</PresentationFormat>
  <Paragraphs>26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Poppins Medium</vt:lpstr>
      <vt:lpstr>Arial</vt:lpstr>
      <vt:lpstr>Abadi Extra Light</vt:lpstr>
      <vt:lpstr>Abadi</vt:lpstr>
      <vt:lpstr>Wingdings</vt:lpstr>
      <vt:lpstr>Jumble</vt:lpstr>
      <vt:lpstr>Times New Roman</vt:lpstr>
      <vt:lpstr>Luckiest Guy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Nguyễn Nhung</cp:lastModifiedBy>
  <cp:revision>31</cp:revision>
  <dcterms:created xsi:type="dcterms:W3CDTF">2006-08-16T00:00:00Z</dcterms:created>
  <dcterms:modified xsi:type="dcterms:W3CDTF">2025-09-19T15:01:18Z</dcterms:modified>
  <dc:identifier>DAF0T6VNcfU</dc:identifier>
</cp:coreProperties>
</file>