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376" r:id="rId4"/>
    <p:sldId id="416" r:id="rId5"/>
    <p:sldId id="417" r:id="rId6"/>
    <p:sldId id="377" r:id="rId7"/>
    <p:sldId id="419" r:id="rId8"/>
    <p:sldId id="418" r:id="rId9"/>
  </p:sldIdLst>
  <p:sldSz cx="18288000" cy="10287000"/>
  <p:notesSz cx="6858000" cy="9144000"/>
  <p:embeddedFontLst>
    <p:embeddedFont>
      <p:font typeface="Luckiest Guy" panose="020B0604020202020204" charset="0"/>
      <p:regular r:id="rId11"/>
    </p:embeddedFont>
    <p:embeddedFont>
      <p:font typeface="Poppins Medium" panose="00000600000000000000" pitchFamily="2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33FF"/>
    <a:srgbClr val="CC00FF"/>
    <a:srgbClr val="FF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6340" autoAdjust="0"/>
  </p:normalViewPr>
  <p:slideViewPr>
    <p:cSldViewPr>
      <p:cViewPr>
        <p:scale>
          <a:sx n="33" d="100"/>
          <a:sy n="33" d="100"/>
        </p:scale>
        <p:origin x="1316" y="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ễn Nhung" userId="e8dfb06c15633d05" providerId="LiveId" clId="{FA03CD38-72E8-4980-97C4-BC250DDC1CB1}"/>
    <pc:docChg chg="custSel delSld modSld">
      <pc:chgData name="Nguyễn Nhung" userId="e8dfb06c15633d05" providerId="LiveId" clId="{FA03CD38-72E8-4980-97C4-BC250DDC1CB1}" dt="2025-09-19T15:05:49.808" v="33" actId="2696"/>
      <pc:docMkLst>
        <pc:docMk/>
      </pc:docMkLst>
      <pc:sldChg chg="delSp mod">
        <pc:chgData name="Nguyễn Nhung" userId="e8dfb06c15633d05" providerId="LiveId" clId="{FA03CD38-72E8-4980-97C4-BC250DDC1CB1}" dt="2025-09-19T15:03:23.872" v="14" actId="21"/>
        <pc:sldMkLst>
          <pc:docMk/>
          <pc:sldMk cId="0" sldId="256"/>
        </pc:sldMkLst>
        <pc:spChg chg="del">
          <ac:chgData name="Nguyễn Nhung" userId="e8dfb06c15633d05" providerId="LiveId" clId="{FA03CD38-72E8-4980-97C4-BC250DDC1CB1}" dt="2025-09-19T15:03:23.872" v="14" actId="21"/>
          <ac:spMkLst>
            <pc:docMk/>
            <pc:sldMk cId="0" sldId="256"/>
            <ac:spMk id="5" creationId="{00000000-0000-0000-0000-000000000000}"/>
          </ac:spMkLst>
        </pc:spChg>
        <pc:spChg chg="del">
          <ac:chgData name="Nguyễn Nhung" userId="e8dfb06c15633d05" providerId="LiveId" clId="{FA03CD38-72E8-4980-97C4-BC250DDC1CB1}" dt="2025-09-19T15:03:23.872" v="14" actId="21"/>
          <ac:spMkLst>
            <pc:docMk/>
            <pc:sldMk cId="0" sldId="256"/>
            <ac:spMk id="6" creationId="{00000000-0000-0000-0000-000000000000}"/>
          </ac:spMkLst>
        </pc:spChg>
      </pc:sldChg>
      <pc:sldChg chg="del">
        <pc:chgData name="Nguyễn Nhung" userId="e8dfb06c15633d05" providerId="LiveId" clId="{FA03CD38-72E8-4980-97C4-BC250DDC1CB1}" dt="2025-09-14T14:48:25.222" v="1" actId="2696"/>
        <pc:sldMkLst>
          <pc:docMk/>
          <pc:sldMk cId="0" sldId="259"/>
        </pc:sldMkLst>
      </pc:sldChg>
      <pc:sldChg chg="del">
        <pc:chgData name="Nguyễn Nhung" userId="e8dfb06c15633d05" providerId="LiveId" clId="{FA03CD38-72E8-4980-97C4-BC250DDC1CB1}" dt="2025-09-19T15:04:16.519" v="18" actId="2696"/>
        <pc:sldMkLst>
          <pc:docMk/>
          <pc:sldMk cId="0" sldId="260"/>
        </pc:sldMkLst>
      </pc:sldChg>
      <pc:sldChg chg="del">
        <pc:chgData name="Nguyễn Nhung" userId="e8dfb06c15633d05" providerId="LiveId" clId="{FA03CD38-72E8-4980-97C4-BC250DDC1CB1}" dt="2025-09-19T15:03:26.220" v="15" actId="2696"/>
        <pc:sldMkLst>
          <pc:docMk/>
          <pc:sldMk cId="0" sldId="263"/>
        </pc:sldMkLst>
      </pc:sldChg>
      <pc:sldChg chg="delSp del mod delAnim">
        <pc:chgData name="Nguyễn Nhung" userId="e8dfb06c15633d05" providerId="LiveId" clId="{FA03CD38-72E8-4980-97C4-BC250DDC1CB1}" dt="2025-09-19T15:04:26.954" v="20" actId="2696"/>
        <pc:sldMkLst>
          <pc:docMk/>
          <pc:sldMk cId="0" sldId="265"/>
        </pc:sldMkLst>
      </pc:sldChg>
      <pc:sldChg chg="del">
        <pc:chgData name="Nguyễn Nhung" userId="e8dfb06c15633d05" providerId="LiveId" clId="{FA03CD38-72E8-4980-97C4-BC250DDC1CB1}" dt="2025-09-19T15:04:24.650" v="19" actId="2696"/>
        <pc:sldMkLst>
          <pc:docMk/>
          <pc:sldMk cId="0" sldId="266"/>
        </pc:sldMkLst>
      </pc:sldChg>
      <pc:sldChg chg="del">
        <pc:chgData name="Nguyễn Nhung" userId="e8dfb06c15633d05" providerId="LiveId" clId="{FA03CD38-72E8-4980-97C4-BC250DDC1CB1}" dt="2025-09-14T14:49:43.705" v="13" actId="2696"/>
        <pc:sldMkLst>
          <pc:docMk/>
          <pc:sldMk cId="346792817" sldId="272"/>
        </pc:sldMkLst>
      </pc:sldChg>
      <pc:sldChg chg="del">
        <pc:chgData name="Nguyễn Nhung" userId="e8dfb06c15633d05" providerId="LiveId" clId="{FA03CD38-72E8-4980-97C4-BC250DDC1CB1}" dt="2025-09-14T14:48:09.549" v="0" actId="2696"/>
        <pc:sldMkLst>
          <pc:docMk/>
          <pc:sldMk cId="1240570529" sldId="274"/>
        </pc:sldMkLst>
      </pc:sldChg>
      <pc:sldChg chg="del">
        <pc:chgData name="Nguyễn Nhung" userId="e8dfb06c15633d05" providerId="LiveId" clId="{FA03CD38-72E8-4980-97C4-BC250DDC1CB1}" dt="2025-09-19T15:04:16.519" v="18" actId="2696"/>
        <pc:sldMkLst>
          <pc:docMk/>
          <pc:sldMk cId="2157330884" sldId="375"/>
        </pc:sldMkLst>
      </pc:sldChg>
      <pc:sldChg chg="delSp mod">
        <pc:chgData name="Nguyễn Nhung" userId="e8dfb06c15633d05" providerId="LiveId" clId="{FA03CD38-72E8-4980-97C4-BC250DDC1CB1}" dt="2025-09-19T15:05:13.293" v="25" actId="21"/>
        <pc:sldMkLst>
          <pc:docMk/>
          <pc:sldMk cId="3828650405" sldId="376"/>
        </pc:sldMkLst>
        <pc:spChg chg="del">
          <ac:chgData name="Nguyễn Nhung" userId="e8dfb06c15633d05" providerId="LiveId" clId="{FA03CD38-72E8-4980-97C4-BC250DDC1CB1}" dt="2025-09-19T15:05:13.293" v="25" actId="21"/>
          <ac:spMkLst>
            <pc:docMk/>
            <pc:sldMk cId="3828650405" sldId="376"/>
            <ac:spMk id="6" creationId="{00000000-0000-0000-0000-000000000000}"/>
          </ac:spMkLst>
        </pc:spChg>
        <pc:spChg chg="del">
          <ac:chgData name="Nguyễn Nhung" userId="e8dfb06c15633d05" providerId="LiveId" clId="{FA03CD38-72E8-4980-97C4-BC250DDC1CB1}" dt="2025-09-19T15:05:13.293" v="25" actId="21"/>
          <ac:spMkLst>
            <pc:docMk/>
            <pc:sldMk cId="3828650405" sldId="376"/>
            <ac:spMk id="10" creationId="{00000000-0000-0000-0000-000000000000}"/>
          </ac:spMkLst>
        </pc:spChg>
      </pc:sldChg>
      <pc:sldChg chg="delSp mod">
        <pc:chgData name="Nguyễn Nhung" userId="e8dfb06c15633d05" providerId="LiveId" clId="{FA03CD38-72E8-4980-97C4-BC250DDC1CB1}" dt="2025-09-19T15:05:32.250" v="29" actId="21"/>
        <pc:sldMkLst>
          <pc:docMk/>
          <pc:sldMk cId="883135282" sldId="377"/>
        </pc:sldMkLst>
        <pc:spChg chg="del">
          <ac:chgData name="Nguyễn Nhung" userId="e8dfb06c15633d05" providerId="LiveId" clId="{FA03CD38-72E8-4980-97C4-BC250DDC1CB1}" dt="2025-09-19T15:05:32.250" v="29" actId="21"/>
          <ac:spMkLst>
            <pc:docMk/>
            <pc:sldMk cId="883135282" sldId="377"/>
            <ac:spMk id="6" creationId="{00000000-0000-0000-0000-000000000000}"/>
          </ac:spMkLst>
        </pc:spChg>
        <pc:spChg chg="del">
          <ac:chgData name="Nguyễn Nhung" userId="e8dfb06c15633d05" providerId="LiveId" clId="{FA03CD38-72E8-4980-97C4-BC250DDC1CB1}" dt="2025-09-19T15:05:32.250" v="29" actId="21"/>
          <ac:spMkLst>
            <pc:docMk/>
            <pc:sldMk cId="883135282" sldId="377"/>
            <ac:spMk id="10" creationId="{00000000-0000-0000-0000-000000000000}"/>
          </ac:spMkLst>
        </pc:spChg>
      </pc:sldChg>
      <pc:sldChg chg="del">
        <pc:chgData name="Nguyễn Nhung" userId="e8dfb06c15633d05" providerId="LiveId" clId="{FA03CD38-72E8-4980-97C4-BC250DDC1CB1}" dt="2025-09-19T15:03:41.126" v="17" actId="2696"/>
        <pc:sldMkLst>
          <pc:docMk/>
          <pc:sldMk cId="615099158" sldId="378"/>
        </pc:sldMkLst>
      </pc:sldChg>
      <pc:sldChg chg="del">
        <pc:chgData name="Nguyễn Nhung" userId="e8dfb06c15633d05" providerId="LiveId" clId="{FA03CD38-72E8-4980-97C4-BC250DDC1CB1}" dt="2025-09-14T14:48:25.222" v="1" actId="2696"/>
        <pc:sldMkLst>
          <pc:docMk/>
          <pc:sldMk cId="1770972470" sldId="379"/>
        </pc:sldMkLst>
      </pc:sldChg>
      <pc:sldChg chg="del">
        <pc:chgData name="Nguyễn Nhung" userId="e8dfb06c15633d05" providerId="LiveId" clId="{FA03CD38-72E8-4980-97C4-BC250DDC1CB1}" dt="2025-09-14T14:48:25.222" v="1" actId="2696"/>
        <pc:sldMkLst>
          <pc:docMk/>
          <pc:sldMk cId="1890213732" sldId="380"/>
        </pc:sldMkLst>
      </pc:sldChg>
      <pc:sldChg chg="del">
        <pc:chgData name="Nguyễn Nhung" userId="e8dfb06c15633d05" providerId="LiveId" clId="{FA03CD38-72E8-4980-97C4-BC250DDC1CB1}" dt="2025-09-14T14:48:25.222" v="1" actId="2696"/>
        <pc:sldMkLst>
          <pc:docMk/>
          <pc:sldMk cId="1929092280" sldId="406"/>
        </pc:sldMkLst>
      </pc:sldChg>
      <pc:sldChg chg="del">
        <pc:chgData name="Nguyễn Nhung" userId="e8dfb06c15633d05" providerId="LiveId" clId="{FA03CD38-72E8-4980-97C4-BC250DDC1CB1}" dt="2025-09-19T15:05:06.527" v="24" actId="2696"/>
        <pc:sldMkLst>
          <pc:docMk/>
          <pc:sldMk cId="1364537355" sldId="407"/>
        </pc:sldMkLst>
      </pc:sldChg>
      <pc:sldChg chg="del">
        <pc:chgData name="Nguyễn Nhung" userId="e8dfb06c15633d05" providerId="LiveId" clId="{FA03CD38-72E8-4980-97C4-BC250DDC1CB1}" dt="2025-09-19T15:04:16.519" v="18" actId="2696"/>
        <pc:sldMkLst>
          <pc:docMk/>
          <pc:sldMk cId="3340438907" sldId="408"/>
        </pc:sldMkLst>
      </pc:sldChg>
      <pc:sldChg chg="del">
        <pc:chgData name="Nguyễn Nhung" userId="e8dfb06c15633d05" providerId="LiveId" clId="{FA03CD38-72E8-4980-97C4-BC250DDC1CB1}" dt="2025-09-19T15:04:16.519" v="18" actId="2696"/>
        <pc:sldMkLst>
          <pc:docMk/>
          <pc:sldMk cId="1908117965" sldId="409"/>
        </pc:sldMkLst>
      </pc:sldChg>
      <pc:sldChg chg="del">
        <pc:chgData name="Nguyễn Nhung" userId="e8dfb06c15633d05" providerId="LiveId" clId="{FA03CD38-72E8-4980-97C4-BC250DDC1CB1}" dt="2025-09-19T15:04:16.519" v="18" actId="2696"/>
        <pc:sldMkLst>
          <pc:docMk/>
          <pc:sldMk cId="3340021497" sldId="411"/>
        </pc:sldMkLst>
      </pc:sldChg>
      <pc:sldChg chg="del">
        <pc:chgData name="Nguyễn Nhung" userId="e8dfb06c15633d05" providerId="LiveId" clId="{FA03CD38-72E8-4980-97C4-BC250DDC1CB1}" dt="2025-09-19T15:04:16.519" v="18" actId="2696"/>
        <pc:sldMkLst>
          <pc:docMk/>
          <pc:sldMk cId="2065686995" sldId="412"/>
        </pc:sldMkLst>
      </pc:sldChg>
      <pc:sldChg chg="delSp del mod delAnim">
        <pc:chgData name="Nguyễn Nhung" userId="e8dfb06c15633d05" providerId="LiveId" clId="{FA03CD38-72E8-4980-97C4-BC250DDC1CB1}" dt="2025-09-19T15:04:29.633" v="21" actId="2696"/>
        <pc:sldMkLst>
          <pc:docMk/>
          <pc:sldMk cId="2468015301" sldId="413"/>
        </pc:sldMkLst>
      </pc:sldChg>
      <pc:sldChg chg="delSp del mod delAnim">
        <pc:chgData name="Nguyễn Nhung" userId="e8dfb06c15633d05" providerId="LiveId" clId="{FA03CD38-72E8-4980-97C4-BC250DDC1CB1}" dt="2025-09-19T15:04:31.352" v="22" actId="2696"/>
        <pc:sldMkLst>
          <pc:docMk/>
          <pc:sldMk cId="1650580217" sldId="414"/>
        </pc:sldMkLst>
      </pc:sldChg>
      <pc:sldChg chg="del">
        <pc:chgData name="Nguyễn Nhung" userId="e8dfb06c15633d05" providerId="LiveId" clId="{FA03CD38-72E8-4980-97C4-BC250DDC1CB1}" dt="2025-09-19T15:04:32.959" v="23" actId="2696"/>
        <pc:sldMkLst>
          <pc:docMk/>
          <pc:sldMk cId="4092726049" sldId="415"/>
        </pc:sldMkLst>
      </pc:sldChg>
      <pc:sldChg chg="delSp mod delAnim">
        <pc:chgData name="Nguyễn Nhung" userId="e8dfb06c15633d05" providerId="LiveId" clId="{FA03CD38-72E8-4980-97C4-BC250DDC1CB1}" dt="2025-09-19T15:05:17.753" v="26" actId="21"/>
        <pc:sldMkLst>
          <pc:docMk/>
          <pc:sldMk cId="2079669900" sldId="416"/>
        </pc:sldMkLst>
        <pc:spChg chg="del">
          <ac:chgData name="Nguyễn Nhung" userId="e8dfb06c15633d05" providerId="LiveId" clId="{FA03CD38-72E8-4980-97C4-BC250DDC1CB1}" dt="2025-09-19T15:05:17.753" v="26" actId="21"/>
          <ac:spMkLst>
            <pc:docMk/>
            <pc:sldMk cId="2079669900" sldId="416"/>
            <ac:spMk id="10" creationId="{C3582128-9399-AFD7-C712-C6F837DBEE9D}"/>
          </ac:spMkLst>
        </pc:spChg>
        <pc:spChg chg="del">
          <ac:chgData name="Nguyễn Nhung" userId="e8dfb06c15633d05" providerId="LiveId" clId="{FA03CD38-72E8-4980-97C4-BC250DDC1CB1}" dt="2025-09-19T15:05:17.753" v="26" actId="21"/>
          <ac:spMkLst>
            <pc:docMk/>
            <pc:sldMk cId="2079669900" sldId="416"/>
            <ac:spMk id="32" creationId="{00000000-0000-0000-0000-000000000000}"/>
          </ac:spMkLst>
        </pc:spChg>
      </pc:sldChg>
      <pc:sldChg chg="delSp modSp mod delAnim">
        <pc:chgData name="Nguyễn Nhung" userId="e8dfb06c15633d05" providerId="LiveId" clId="{FA03CD38-72E8-4980-97C4-BC250DDC1CB1}" dt="2025-09-19T15:05:27.035" v="28" actId="1076"/>
        <pc:sldMkLst>
          <pc:docMk/>
          <pc:sldMk cId="3170411021" sldId="417"/>
        </pc:sldMkLst>
        <pc:spChg chg="del">
          <ac:chgData name="Nguyễn Nhung" userId="e8dfb06c15633d05" providerId="LiveId" clId="{FA03CD38-72E8-4980-97C4-BC250DDC1CB1}" dt="2025-09-19T15:05:22.097" v="27" actId="21"/>
          <ac:spMkLst>
            <pc:docMk/>
            <pc:sldMk cId="3170411021" sldId="417"/>
            <ac:spMk id="32" creationId="{00000000-0000-0000-0000-000000000000}"/>
          </ac:spMkLst>
        </pc:spChg>
        <pc:picChg chg="mod">
          <ac:chgData name="Nguyễn Nhung" userId="e8dfb06c15633d05" providerId="LiveId" clId="{FA03CD38-72E8-4980-97C4-BC250DDC1CB1}" dt="2025-09-19T15:05:27.035" v="28" actId="1076"/>
          <ac:picMkLst>
            <pc:docMk/>
            <pc:sldMk cId="3170411021" sldId="417"/>
            <ac:picMk id="16" creationId="{E00DFEEC-DA39-6FEE-732F-8326E481920A}"/>
          </ac:picMkLst>
        </pc:picChg>
      </pc:sldChg>
      <pc:sldChg chg="delSp mod">
        <pc:chgData name="Nguyễn Nhung" userId="e8dfb06c15633d05" providerId="LiveId" clId="{FA03CD38-72E8-4980-97C4-BC250DDC1CB1}" dt="2025-09-19T15:05:43.209" v="32" actId="21"/>
        <pc:sldMkLst>
          <pc:docMk/>
          <pc:sldMk cId="510240345" sldId="418"/>
        </pc:sldMkLst>
        <pc:spChg chg="del">
          <ac:chgData name="Nguyễn Nhung" userId="e8dfb06c15633d05" providerId="LiveId" clId="{FA03CD38-72E8-4980-97C4-BC250DDC1CB1}" dt="2025-09-19T15:05:43.209" v="32" actId="21"/>
          <ac:spMkLst>
            <pc:docMk/>
            <pc:sldMk cId="510240345" sldId="418"/>
            <ac:spMk id="32" creationId="{00000000-0000-0000-0000-000000000000}"/>
          </ac:spMkLst>
        </pc:spChg>
      </pc:sldChg>
      <pc:sldChg chg="delSp mod">
        <pc:chgData name="Nguyễn Nhung" userId="e8dfb06c15633d05" providerId="LiveId" clId="{FA03CD38-72E8-4980-97C4-BC250DDC1CB1}" dt="2025-09-19T15:05:36.223" v="30" actId="21"/>
        <pc:sldMkLst>
          <pc:docMk/>
          <pc:sldMk cId="3565556876" sldId="419"/>
        </pc:sldMkLst>
        <pc:spChg chg="del">
          <ac:chgData name="Nguyễn Nhung" userId="e8dfb06c15633d05" providerId="LiveId" clId="{FA03CD38-72E8-4980-97C4-BC250DDC1CB1}" dt="2025-09-19T15:05:36.223" v="30" actId="21"/>
          <ac:spMkLst>
            <pc:docMk/>
            <pc:sldMk cId="3565556876" sldId="419"/>
            <ac:spMk id="32" creationId="{00000000-0000-0000-0000-000000000000}"/>
          </ac:spMkLst>
        </pc:spChg>
      </pc:sldChg>
      <pc:sldChg chg="delSp del mod delAnim">
        <pc:chgData name="Nguyễn Nhung" userId="e8dfb06c15633d05" providerId="LiveId" clId="{FA03CD38-72E8-4980-97C4-BC250DDC1CB1}" dt="2025-09-19T15:05:49.808" v="33" actId="2696"/>
        <pc:sldMkLst>
          <pc:docMk/>
          <pc:sldMk cId="2402681453" sldId="420"/>
        </pc:sldMkLst>
        <pc:spChg chg="del">
          <ac:chgData name="Nguyễn Nhung" userId="e8dfb06c15633d05" providerId="LiveId" clId="{FA03CD38-72E8-4980-97C4-BC250DDC1CB1}" dt="2025-09-19T15:05:39.716" v="31" actId="21"/>
          <ac:spMkLst>
            <pc:docMk/>
            <pc:sldMk cId="2402681453" sldId="420"/>
            <ac:spMk id="10" creationId="{C3582128-9399-AFD7-C712-C6F837DBEE9D}"/>
          </ac:spMkLst>
        </pc:spChg>
        <pc:spChg chg="del">
          <ac:chgData name="Nguyễn Nhung" userId="e8dfb06c15633d05" providerId="LiveId" clId="{FA03CD38-72E8-4980-97C4-BC250DDC1CB1}" dt="2025-09-19T15:05:39.716" v="31" actId="21"/>
          <ac:spMkLst>
            <pc:docMk/>
            <pc:sldMk cId="2402681453" sldId="420"/>
            <ac:spMk id="32" creationId="{00000000-0000-0000-0000-000000000000}"/>
          </ac:spMkLst>
        </pc:spChg>
      </pc:sldChg>
      <pc:sldChg chg="del">
        <pc:chgData name="Nguyễn Nhung" userId="e8dfb06c15633d05" providerId="LiveId" clId="{FA03CD38-72E8-4980-97C4-BC250DDC1CB1}" dt="2025-09-19T15:03:36.099" v="16" actId="2696"/>
        <pc:sldMkLst>
          <pc:docMk/>
          <pc:sldMk cId="3839242407" sldId="421"/>
        </pc:sldMkLst>
      </pc:sldChg>
      <pc:sldChg chg="delSp del mod delAnim">
        <pc:chgData name="Nguyễn Nhung" userId="e8dfb06c15633d05" providerId="LiveId" clId="{FA03CD38-72E8-4980-97C4-BC250DDC1CB1}" dt="2025-09-19T15:03:41.126" v="17" actId="2696"/>
        <pc:sldMkLst>
          <pc:docMk/>
          <pc:sldMk cId="2736630586" sldId="422"/>
        </pc:sldMkLst>
      </pc:sldChg>
      <pc:sldChg chg="delSp del mod delAnim">
        <pc:chgData name="Nguyễn Nhung" userId="e8dfb06c15633d05" providerId="LiveId" clId="{FA03CD38-72E8-4980-97C4-BC250DDC1CB1}" dt="2025-09-19T15:03:41.126" v="17" actId="2696"/>
        <pc:sldMkLst>
          <pc:docMk/>
          <pc:sldMk cId="3152833445" sldId="423"/>
        </pc:sldMkLst>
      </pc:sldChg>
      <pc:sldChg chg="del">
        <pc:chgData name="Nguyễn Nhung" userId="e8dfb06c15633d05" providerId="LiveId" clId="{FA03CD38-72E8-4980-97C4-BC250DDC1CB1}" dt="2025-09-14T14:49:42.308" v="12" actId="2696"/>
        <pc:sldMkLst>
          <pc:docMk/>
          <pc:sldMk cId="3217786399" sldId="4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7233B-4495-4F55-8993-CAF89804C83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2835B-B277-4054-BB11-E097F832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4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" marR="0" indent="-127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Pupils work in pairs to peer-check their answers and talk about children’s last summer.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2835B-B277-4054-BB11-E097F832DA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68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" marR="0" indent="-127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*Key: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b, 2. a, 3. d, 4. 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2835B-B277-4054-BB11-E097F832DA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0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" marR="0" indent="-127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Step 1: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Draw pupils’ attention to the picture. Ask questions to help them identify the context (see Input). </a:t>
            </a:r>
          </a:p>
          <a:p>
            <a:pPr marL="1270" marR="0" indent="-1270" algn="just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2835B-B277-4054-BB11-E097F832DA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28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" marR="0" lvl="0" indent="-127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Step 2: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Get pupils to read the speech bubbles and elicit possible answers.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" marR="0" indent="-1270" algn="just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2835B-B277-4054-BB11-E097F832DA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2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1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13.svg"/><Relationship Id="rId9" Type="http://schemas.openxmlformats.org/officeDocument/2006/relationships/image" Target="../media/image8.png"/><Relationship Id="rId1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3.svg"/><Relationship Id="rId9" Type="http://schemas.openxmlformats.org/officeDocument/2006/relationships/image" Target="../media/image19.png"/><Relationship Id="rId1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9.sv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4.png"/><Relationship Id="rId5" Type="http://schemas.openxmlformats.org/officeDocument/2006/relationships/image" Target="../media/image11.sv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3.svg"/><Relationship Id="rId9" Type="http://schemas.openxmlformats.org/officeDocument/2006/relationships/image" Target="../media/image29.png"/><Relationship Id="rId1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3.wav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10" Type="http://schemas.openxmlformats.org/officeDocument/2006/relationships/image" Target="../media/image33.GIF"/><Relationship Id="rId4" Type="http://schemas.openxmlformats.org/officeDocument/2006/relationships/image" Target="../media/image10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3000"/>
            </a:blip>
            <a:stretch>
              <a:fillRect t="-39957" b="-399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062233" y="1573104"/>
            <a:ext cx="14163533" cy="6940131"/>
          </a:xfrm>
          <a:custGeom>
            <a:avLst/>
            <a:gdLst/>
            <a:ahLst/>
            <a:cxnLst/>
            <a:rect l="l" t="t" r="r" b="b"/>
            <a:pathLst>
              <a:path w="14163533" h="6940131">
                <a:moveTo>
                  <a:pt x="0" y="0"/>
                </a:moveTo>
                <a:lnTo>
                  <a:pt x="14163534" y="0"/>
                </a:lnTo>
                <a:lnTo>
                  <a:pt x="14163534" y="6940131"/>
                </a:lnTo>
                <a:lnTo>
                  <a:pt x="0" y="69401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735972" y="1673434"/>
            <a:ext cx="8816056" cy="3074600"/>
          </a:xfrm>
          <a:custGeom>
            <a:avLst/>
            <a:gdLst/>
            <a:ahLst/>
            <a:cxnLst/>
            <a:rect l="l" t="t" r="r" b="b"/>
            <a:pathLst>
              <a:path w="8816056" h="3074600">
                <a:moveTo>
                  <a:pt x="0" y="0"/>
                </a:moveTo>
                <a:lnTo>
                  <a:pt x="8816056" y="0"/>
                </a:lnTo>
                <a:lnTo>
                  <a:pt x="8816056" y="3074600"/>
                </a:lnTo>
                <a:lnTo>
                  <a:pt x="0" y="3074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2191037">
            <a:off x="12752989" y="448448"/>
            <a:ext cx="2249311" cy="2249311"/>
          </a:xfrm>
          <a:custGeom>
            <a:avLst/>
            <a:gdLst/>
            <a:ahLst/>
            <a:cxnLst/>
            <a:rect l="l" t="t" r="r" b="b"/>
            <a:pathLst>
              <a:path w="2249311" h="2249311">
                <a:moveTo>
                  <a:pt x="0" y="0"/>
                </a:moveTo>
                <a:lnTo>
                  <a:pt x="2249311" y="0"/>
                </a:lnTo>
                <a:lnTo>
                  <a:pt x="2249311" y="2249311"/>
                </a:lnTo>
                <a:lnTo>
                  <a:pt x="0" y="22493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502092" y="4565464"/>
            <a:ext cx="13283815" cy="1804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88"/>
              </a:lnSpc>
            </a:pPr>
            <a:r>
              <a:rPr lang="en-US" sz="10491" dirty="0">
                <a:solidFill>
                  <a:srgbClr val="000000"/>
                </a:solidFill>
                <a:latin typeface="Luckiest Guy"/>
              </a:rPr>
              <a:t>starter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11095" y="6155778"/>
            <a:ext cx="5865811" cy="63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16"/>
              </a:lnSpc>
            </a:pPr>
            <a:r>
              <a:rPr lang="en-US" sz="3726" dirty="0">
                <a:solidFill>
                  <a:srgbClr val="000000"/>
                </a:solidFill>
                <a:latin typeface="Poppins Medium"/>
              </a:rPr>
              <a:t>Period 2 – Last summer</a:t>
            </a:r>
          </a:p>
        </p:txBody>
      </p:sp>
      <p:sp>
        <p:nvSpPr>
          <p:cNvPr id="10" name="Freeform 10"/>
          <p:cNvSpPr/>
          <p:nvPr/>
        </p:nvSpPr>
        <p:spPr>
          <a:xfrm>
            <a:off x="314224" y="3746314"/>
            <a:ext cx="1986326" cy="2057400"/>
          </a:xfrm>
          <a:custGeom>
            <a:avLst/>
            <a:gdLst/>
            <a:ahLst/>
            <a:cxnLst/>
            <a:rect l="l" t="t" r="r" b="b"/>
            <a:pathLst>
              <a:path w="1986326" h="2057400">
                <a:moveTo>
                  <a:pt x="0" y="0"/>
                </a:moveTo>
                <a:lnTo>
                  <a:pt x="1986326" y="0"/>
                </a:lnTo>
                <a:lnTo>
                  <a:pt x="19863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457080" y="5803714"/>
            <a:ext cx="1604441" cy="1661850"/>
          </a:xfrm>
          <a:custGeom>
            <a:avLst/>
            <a:gdLst/>
            <a:ahLst/>
            <a:cxnLst/>
            <a:rect l="l" t="t" r="r" b="b"/>
            <a:pathLst>
              <a:path w="1604441" h="1661850">
                <a:moveTo>
                  <a:pt x="0" y="0"/>
                </a:moveTo>
                <a:lnTo>
                  <a:pt x="1604440" y="0"/>
                </a:lnTo>
                <a:lnTo>
                  <a:pt x="1604440" y="1661850"/>
                </a:lnTo>
                <a:lnTo>
                  <a:pt x="0" y="16618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6427" y="4777084"/>
            <a:ext cx="9753520" cy="2464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96"/>
              </a:lnSpc>
            </a:pPr>
            <a:r>
              <a:rPr lang="en-US" sz="11500" dirty="0">
                <a:solidFill>
                  <a:srgbClr val="0070C0"/>
                </a:solidFill>
                <a:latin typeface="Luckiest Guy"/>
              </a:rPr>
              <a:t>WARM-UP </a:t>
            </a:r>
          </a:p>
          <a:p>
            <a:pPr>
              <a:lnSpc>
                <a:spcPts val="9396"/>
              </a:lnSpc>
            </a:pPr>
            <a:r>
              <a:rPr lang="en-US" sz="11500" dirty="0">
                <a:solidFill>
                  <a:srgbClr val="0070C0"/>
                </a:solidFill>
                <a:latin typeface="Luckiest Guy"/>
              </a:rPr>
              <a:t>and review</a:t>
            </a:r>
          </a:p>
        </p:txBody>
      </p:sp>
      <p:sp>
        <p:nvSpPr>
          <p:cNvPr id="3" name="Freeform 3"/>
          <p:cNvSpPr/>
          <p:nvPr/>
        </p:nvSpPr>
        <p:spPr>
          <a:xfrm>
            <a:off x="2537988" y="2343481"/>
            <a:ext cx="3200400" cy="1700192"/>
          </a:xfrm>
          <a:custGeom>
            <a:avLst/>
            <a:gdLst/>
            <a:ahLst/>
            <a:cxnLst/>
            <a:rect l="l" t="t" r="r" b="b"/>
            <a:pathLst>
              <a:path w="4974042" h="1044549">
                <a:moveTo>
                  <a:pt x="0" y="0"/>
                </a:moveTo>
                <a:lnTo>
                  <a:pt x="4974042" y="0"/>
                </a:lnTo>
                <a:lnTo>
                  <a:pt x="4974042" y="1044549"/>
                </a:lnTo>
                <a:lnTo>
                  <a:pt x="0" y="10445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008140" y="2261820"/>
            <a:ext cx="4260096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1500" dirty="0">
                <a:solidFill>
                  <a:schemeClr val="accent2">
                    <a:lumMod val="50000"/>
                  </a:schemeClr>
                </a:solidFill>
                <a:latin typeface="Luckiest Guy"/>
              </a:rPr>
              <a:t>01</a:t>
            </a:r>
          </a:p>
        </p:txBody>
      </p:sp>
      <p:sp>
        <p:nvSpPr>
          <p:cNvPr id="6" name="Freeform 6"/>
          <p:cNvSpPr/>
          <p:nvPr/>
        </p:nvSpPr>
        <p:spPr>
          <a:xfrm rot="-9199345" flipH="1" flipV="1">
            <a:off x="8132970" y="-2970419"/>
            <a:ext cx="13530295" cy="11942634"/>
          </a:xfrm>
          <a:custGeom>
            <a:avLst/>
            <a:gdLst/>
            <a:ahLst/>
            <a:cxnLst/>
            <a:rect l="l" t="t" r="r" b="b"/>
            <a:pathLst>
              <a:path w="12339947" h="10519805">
                <a:moveTo>
                  <a:pt x="12339948" y="10519805"/>
                </a:moveTo>
                <a:lnTo>
                  <a:pt x="0" y="10519805"/>
                </a:lnTo>
                <a:lnTo>
                  <a:pt x="0" y="0"/>
                </a:lnTo>
                <a:lnTo>
                  <a:pt x="12339948" y="0"/>
                </a:lnTo>
                <a:lnTo>
                  <a:pt x="12339948" y="1051980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2186865">
            <a:off x="-5689325" y="6199344"/>
            <a:ext cx="10421494" cy="8884324"/>
          </a:xfrm>
          <a:custGeom>
            <a:avLst/>
            <a:gdLst/>
            <a:ahLst/>
            <a:cxnLst/>
            <a:rect l="l" t="t" r="r" b="b"/>
            <a:pathLst>
              <a:path w="10421494" h="8884324">
                <a:moveTo>
                  <a:pt x="0" y="0"/>
                </a:moveTo>
                <a:lnTo>
                  <a:pt x="10421494" y="0"/>
                </a:lnTo>
                <a:lnTo>
                  <a:pt x="10421494" y="8884324"/>
                </a:lnTo>
                <a:lnTo>
                  <a:pt x="0" y="88843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478578" y="-666611"/>
            <a:ext cx="3335411" cy="3454757"/>
          </a:xfrm>
          <a:custGeom>
            <a:avLst/>
            <a:gdLst/>
            <a:ahLst/>
            <a:cxnLst/>
            <a:rect l="l" t="t" r="r" b="b"/>
            <a:pathLst>
              <a:path w="3335411" h="3454757">
                <a:moveTo>
                  <a:pt x="0" y="0"/>
                </a:moveTo>
                <a:lnTo>
                  <a:pt x="3335411" y="0"/>
                </a:lnTo>
                <a:lnTo>
                  <a:pt x="3335411" y="3454757"/>
                </a:lnTo>
                <a:lnTo>
                  <a:pt x="0" y="34547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7522652" y="7262950"/>
            <a:ext cx="2527339" cy="2617771"/>
          </a:xfrm>
          <a:custGeom>
            <a:avLst/>
            <a:gdLst/>
            <a:ahLst/>
            <a:cxnLst/>
            <a:rect l="l" t="t" r="r" b="b"/>
            <a:pathLst>
              <a:path w="2527339" h="2617771">
                <a:moveTo>
                  <a:pt x="0" y="0"/>
                </a:moveTo>
                <a:lnTo>
                  <a:pt x="2527339" y="0"/>
                </a:lnTo>
                <a:lnTo>
                  <a:pt x="2527339" y="2617771"/>
                </a:lnTo>
                <a:lnTo>
                  <a:pt x="0" y="26177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53071C-FB66-C828-845B-C27967EB15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44200" y="1022851"/>
            <a:ext cx="7119794" cy="58994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14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8443" y="4572115"/>
            <a:ext cx="9753520" cy="2464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96"/>
              </a:lnSpc>
            </a:pPr>
            <a:r>
              <a:rPr lang="en-US" sz="11500" dirty="0">
                <a:solidFill>
                  <a:srgbClr val="0070C0"/>
                </a:solidFill>
                <a:latin typeface="Luckiest Guy"/>
              </a:rPr>
              <a:t>LISTEN </a:t>
            </a:r>
          </a:p>
          <a:p>
            <a:pPr>
              <a:lnSpc>
                <a:spcPts val="9396"/>
              </a:lnSpc>
            </a:pPr>
            <a:r>
              <a:rPr lang="en-US" sz="11500" dirty="0">
                <a:solidFill>
                  <a:srgbClr val="0070C0"/>
                </a:solidFill>
                <a:latin typeface="Luckiest Guy"/>
              </a:rPr>
              <a:t>AND MATCH.</a:t>
            </a:r>
          </a:p>
        </p:txBody>
      </p:sp>
      <p:sp>
        <p:nvSpPr>
          <p:cNvPr id="3" name="Freeform 3"/>
          <p:cNvSpPr/>
          <p:nvPr/>
        </p:nvSpPr>
        <p:spPr>
          <a:xfrm>
            <a:off x="2689485" y="2318963"/>
            <a:ext cx="3200400" cy="1700192"/>
          </a:xfrm>
          <a:custGeom>
            <a:avLst/>
            <a:gdLst/>
            <a:ahLst/>
            <a:cxnLst/>
            <a:rect l="l" t="t" r="r" b="b"/>
            <a:pathLst>
              <a:path w="4974042" h="1044549">
                <a:moveTo>
                  <a:pt x="0" y="0"/>
                </a:moveTo>
                <a:lnTo>
                  <a:pt x="4974042" y="0"/>
                </a:lnTo>
                <a:lnTo>
                  <a:pt x="4974042" y="1044549"/>
                </a:lnTo>
                <a:lnTo>
                  <a:pt x="0" y="10445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110295" y="2314483"/>
            <a:ext cx="4260096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1500" dirty="0">
                <a:solidFill>
                  <a:schemeClr val="accent2">
                    <a:lumMod val="50000"/>
                  </a:schemeClr>
                </a:solidFill>
                <a:latin typeface="Luckiest Guy"/>
              </a:rPr>
              <a:t>03</a:t>
            </a:r>
          </a:p>
        </p:txBody>
      </p:sp>
      <p:sp>
        <p:nvSpPr>
          <p:cNvPr id="11" name="Freeform 11"/>
          <p:cNvSpPr/>
          <p:nvPr/>
        </p:nvSpPr>
        <p:spPr>
          <a:xfrm>
            <a:off x="-478578" y="-666611"/>
            <a:ext cx="3335411" cy="3454757"/>
          </a:xfrm>
          <a:custGeom>
            <a:avLst/>
            <a:gdLst/>
            <a:ahLst/>
            <a:cxnLst/>
            <a:rect l="l" t="t" r="r" b="b"/>
            <a:pathLst>
              <a:path w="3335411" h="3454757">
                <a:moveTo>
                  <a:pt x="0" y="0"/>
                </a:moveTo>
                <a:lnTo>
                  <a:pt x="3335411" y="0"/>
                </a:lnTo>
                <a:lnTo>
                  <a:pt x="3335411" y="3454757"/>
                </a:lnTo>
                <a:lnTo>
                  <a:pt x="0" y="34547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142750" y="6852976"/>
            <a:ext cx="3191991" cy="3268455"/>
          </a:xfrm>
          <a:custGeom>
            <a:avLst/>
            <a:gdLst/>
            <a:ahLst/>
            <a:cxnLst/>
            <a:rect l="l" t="t" r="r" b="b"/>
            <a:pathLst>
              <a:path w="2527339" h="2617771">
                <a:moveTo>
                  <a:pt x="0" y="0"/>
                </a:moveTo>
                <a:lnTo>
                  <a:pt x="2527339" y="0"/>
                </a:lnTo>
                <a:lnTo>
                  <a:pt x="2527339" y="2617771"/>
                </a:lnTo>
                <a:lnTo>
                  <a:pt x="0" y="26177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4DD550-CCC0-56C7-D5E8-B2BC45935A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3576" y="286731"/>
            <a:ext cx="6801472" cy="69636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286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14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191000" y="714199"/>
            <a:ext cx="9753520" cy="1227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96"/>
              </a:lnSpc>
            </a:pPr>
            <a:r>
              <a:rPr lang="en-US" sz="8700" dirty="0">
                <a:solidFill>
                  <a:srgbClr val="000000"/>
                </a:solidFill>
                <a:latin typeface="Luckiest Guy"/>
              </a:rPr>
              <a:t>Work in pairs.</a:t>
            </a:r>
          </a:p>
        </p:txBody>
      </p:sp>
      <p:sp>
        <p:nvSpPr>
          <p:cNvPr id="34" name="Freeform 34"/>
          <p:cNvSpPr/>
          <p:nvPr/>
        </p:nvSpPr>
        <p:spPr>
          <a:xfrm>
            <a:off x="-538732" y="-33913"/>
            <a:ext cx="3969750" cy="3733800"/>
          </a:xfrm>
          <a:custGeom>
            <a:avLst/>
            <a:gdLst/>
            <a:ahLst/>
            <a:cxnLst/>
            <a:rect l="l" t="t" r="r" b="b"/>
            <a:pathLst>
              <a:path w="3335411" h="3454757">
                <a:moveTo>
                  <a:pt x="0" y="0"/>
                </a:moveTo>
                <a:lnTo>
                  <a:pt x="3335411" y="0"/>
                </a:lnTo>
                <a:lnTo>
                  <a:pt x="3335411" y="3454757"/>
                </a:lnTo>
                <a:lnTo>
                  <a:pt x="0" y="34547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14859000" y="6667500"/>
            <a:ext cx="3886200" cy="3869646"/>
          </a:xfrm>
          <a:custGeom>
            <a:avLst/>
            <a:gdLst/>
            <a:ahLst/>
            <a:cxnLst/>
            <a:rect l="l" t="t" r="r" b="b"/>
            <a:pathLst>
              <a:path w="2949134" h="3054658">
                <a:moveTo>
                  <a:pt x="0" y="0"/>
                </a:moveTo>
                <a:lnTo>
                  <a:pt x="2949133" y="0"/>
                </a:lnTo>
                <a:lnTo>
                  <a:pt x="2949133" y="3054658"/>
                </a:lnTo>
                <a:lnTo>
                  <a:pt x="0" y="30546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ouple of girls holding books&#10;&#10;Description automatically generated">
            <a:extLst>
              <a:ext uri="{FF2B5EF4-FFF2-40B4-BE49-F238E27FC236}">
                <a16:creationId xmlns:a16="http://schemas.microsoft.com/office/drawing/2014/main" id="{F5FB629A-E49D-5770-010F-165DFFD154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65508"/>
            <a:ext cx="9938675" cy="792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6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195402" y="272033"/>
            <a:ext cx="9753520" cy="1227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96"/>
              </a:lnSpc>
            </a:pPr>
            <a:r>
              <a:rPr lang="en-US" sz="8700" dirty="0">
                <a:solidFill>
                  <a:srgbClr val="000000"/>
                </a:solidFill>
                <a:latin typeface="Luckiest Guy"/>
              </a:rPr>
              <a:t>Let’s check!</a:t>
            </a:r>
          </a:p>
        </p:txBody>
      </p:sp>
      <p:sp>
        <p:nvSpPr>
          <p:cNvPr id="34" name="Freeform 34"/>
          <p:cNvSpPr/>
          <p:nvPr/>
        </p:nvSpPr>
        <p:spPr>
          <a:xfrm>
            <a:off x="-304800" y="-190500"/>
            <a:ext cx="2514600" cy="2528696"/>
          </a:xfrm>
          <a:custGeom>
            <a:avLst/>
            <a:gdLst/>
            <a:ahLst/>
            <a:cxnLst/>
            <a:rect l="l" t="t" r="r" b="b"/>
            <a:pathLst>
              <a:path w="3335411" h="3454757">
                <a:moveTo>
                  <a:pt x="0" y="0"/>
                </a:moveTo>
                <a:lnTo>
                  <a:pt x="3335411" y="0"/>
                </a:lnTo>
                <a:lnTo>
                  <a:pt x="3335411" y="3454757"/>
                </a:lnTo>
                <a:lnTo>
                  <a:pt x="0" y="3454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16383000" y="8724900"/>
            <a:ext cx="2286000" cy="2269446"/>
          </a:xfrm>
          <a:custGeom>
            <a:avLst/>
            <a:gdLst/>
            <a:ahLst/>
            <a:cxnLst/>
            <a:rect l="l" t="t" r="r" b="b"/>
            <a:pathLst>
              <a:path w="2949134" h="3054658">
                <a:moveTo>
                  <a:pt x="0" y="0"/>
                </a:moveTo>
                <a:lnTo>
                  <a:pt x="2949133" y="0"/>
                </a:lnTo>
                <a:lnTo>
                  <a:pt x="2949133" y="3054658"/>
                </a:lnTo>
                <a:lnTo>
                  <a:pt x="0" y="30546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6DE856-8BB1-08F7-7BAC-33076D80E5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169" y="5423746"/>
            <a:ext cx="4461317" cy="37838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0DFEEC-DA39-6FEE-732F-8326E48192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2956" y="5797886"/>
            <a:ext cx="3914844" cy="35243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EE93DF-B524-B656-CA7C-81BC14CDA0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67800" y="5643288"/>
            <a:ext cx="4227273" cy="35243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1B9C3B-F983-06DB-FE23-847820CDDA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12658" y="5764650"/>
            <a:ext cx="3634758" cy="340295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EEA9B4-63A4-71FF-3166-13201EDB0171}"/>
              </a:ext>
            </a:extLst>
          </p:cNvPr>
          <p:cNvCxnSpPr>
            <a:cxnSpLocks/>
          </p:cNvCxnSpPr>
          <p:nvPr/>
        </p:nvCxnSpPr>
        <p:spPr>
          <a:xfrm>
            <a:off x="3652604" y="4809017"/>
            <a:ext cx="3533974" cy="123869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4B5B48-D01A-864D-CB34-EFEC61C6F80B}"/>
              </a:ext>
            </a:extLst>
          </p:cNvPr>
          <p:cNvCxnSpPr>
            <a:cxnSpLocks/>
          </p:cNvCxnSpPr>
          <p:nvPr/>
        </p:nvCxnSpPr>
        <p:spPr>
          <a:xfrm flipH="1">
            <a:off x="3065040" y="4662327"/>
            <a:ext cx="4199122" cy="1350711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F790CC-94C6-83D6-5AD0-1711528D6A0D}"/>
              </a:ext>
            </a:extLst>
          </p:cNvPr>
          <p:cNvCxnSpPr>
            <a:cxnSpLocks/>
          </p:cNvCxnSpPr>
          <p:nvPr/>
        </p:nvCxnSpPr>
        <p:spPr>
          <a:xfrm>
            <a:off x="10721498" y="4655242"/>
            <a:ext cx="4377213" cy="135779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7BC043-3270-61E0-02DB-20DEB62E2892}"/>
              </a:ext>
            </a:extLst>
          </p:cNvPr>
          <p:cNvCxnSpPr>
            <a:cxnSpLocks/>
          </p:cNvCxnSpPr>
          <p:nvPr/>
        </p:nvCxnSpPr>
        <p:spPr>
          <a:xfrm flipH="1">
            <a:off x="11075106" y="4650434"/>
            <a:ext cx="3026418" cy="1395313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BA6E1F16-39ED-4982-A400-7612847D9E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8811" y="1694457"/>
            <a:ext cx="3333067" cy="30647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7F115BE-436E-4D8D-8D52-20C5FEC465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82895" y="1738769"/>
            <a:ext cx="3217293" cy="286434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F8D1950-0868-4CB1-9F93-D019D00AAC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95755" y="1621674"/>
            <a:ext cx="3235949" cy="300085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FCAD53D-585A-4583-A6C1-7606D130CB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474065" y="1611611"/>
            <a:ext cx="3254916" cy="287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1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2000" y="5118463"/>
            <a:ext cx="9753520" cy="1259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96"/>
              </a:lnSpc>
            </a:pPr>
            <a:r>
              <a:rPr lang="en-US" sz="11500" dirty="0">
                <a:solidFill>
                  <a:srgbClr val="0070C0"/>
                </a:solidFill>
                <a:latin typeface="Luckiest Guy"/>
              </a:rPr>
              <a:t>LET’S TALK.</a:t>
            </a:r>
          </a:p>
        </p:txBody>
      </p:sp>
      <p:sp>
        <p:nvSpPr>
          <p:cNvPr id="3" name="Freeform 3"/>
          <p:cNvSpPr/>
          <p:nvPr/>
        </p:nvSpPr>
        <p:spPr>
          <a:xfrm>
            <a:off x="1271178" y="2718623"/>
            <a:ext cx="3200400" cy="1700192"/>
          </a:xfrm>
          <a:custGeom>
            <a:avLst/>
            <a:gdLst/>
            <a:ahLst/>
            <a:cxnLst/>
            <a:rect l="l" t="t" r="r" b="b"/>
            <a:pathLst>
              <a:path w="4974042" h="1044549">
                <a:moveTo>
                  <a:pt x="0" y="0"/>
                </a:moveTo>
                <a:lnTo>
                  <a:pt x="4974042" y="0"/>
                </a:lnTo>
                <a:lnTo>
                  <a:pt x="4974042" y="1044549"/>
                </a:lnTo>
                <a:lnTo>
                  <a:pt x="0" y="10445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69213" y="2711463"/>
            <a:ext cx="4260096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1500" dirty="0">
                <a:solidFill>
                  <a:schemeClr val="accent2">
                    <a:lumMod val="50000"/>
                  </a:schemeClr>
                </a:solidFill>
                <a:latin typeface="Luckiest Guy"/>
              </a:rPr>
              <a:t>04</a:t>
            </a:r>
          </a:p>
        </p:txBody>
      </p:sp>
      <p:sp>
        <p:nvSpPr>
          <p:cNvPr id="11" name="Freeform 11"/>
          <p:cNvSpPr/>
          <p:nvPr/>
        </p:nvSpPr>
        <p:spPr>
          <a:xfrm>
            <a:off x="-478578" y="-666611"/>
            <a:ext cx="3335411" cy="3454757"/>
          </a:xfrm>
          <a:custGeom>
            <a:avLst/>
            <a:gdLst/>
            <a:ahLst/>
            <a:cxnLst/>
            <a:rect l="l" t="t" r="r" b="b"/>
            <a:pathLst>
              <a:path w="3335411" h="3454757">
                <a:moveTo>
                  <a:pt x="0" y="0"/>
                </a:moveTo>
                <a:lnTo>
                  <a:pt x="3335411" y="0"/>
                </a:lnTo>
                <a:lnTo>
                  <a:pt x="3335411" y="3454757"/>
                </a:lnTo>
                <a:lnTo>
                  <a:pt x="0" y="34547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781800" y="6667500"/>
            <a:ext cx="3268191" cy="3213221"/>
          </a:xfrm>
          <a:custGeom>
            <a:avLst/>
            <a:gdLst/>
            <a:ahLst/>
            <a:cxnLst/>
            <a:rect l="l" t="t" r="r" b="b"/>
            <a:pathLst>
              <a:path w="2527339" h="2617771">
                <a:moveTo>
                  <a:pt x="0" y="0"/>
                </a:moveTo>
                <a:lnTo>
                  <a:pt x="2527339" y="0"/>
                </a:lnTo>
                <a:lnTo>
                  <a:pt x="2527339" y="2617771"/>
                </a:lnTo>
                <a:lnTo>
                  <a:pt x="0" y="26177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D30457-7854-25E3-EC82-BF8381FDCC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0632" y="195261"/>
            <a:ext cx="7963968" cy="6840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8313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14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572000" y="342900"/>
            <a:ext cx="9753520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96"/>
              </a:lnSpc>
            </a:pPr>
            <a:r>
              <a:rPr lang="en-US" sz="8700" dirty="0">
                <a:solidFill>
                  <a:srgbClr val="000000"/>
                </a:solidFill>
                <a:latin typeface="Luckiest Guy"/>
              </a:rPr>
              <a:t>Look AND ANSWER.</a:t>
            </a:r>
          </a:p>
        </p:txBody>
      </p:sp>
      <p:sp>
        <p:nvSpPr>
          <p:cNvPr id="34" name="Freeform 34"/>
          <p:cNvSpPr/>
          <p:nvPr/>
        </p:nvSpPr>
        <p:spPr>
          <a:xfrm>
            <a:off x="-304800" y="-190500"/>
            <a:ext cx="2514600" cy="2528696"/>
          </a:xfrm>
          <a:custGeom>
            <a:avLst/>
            <a:gdLst/>
            <a:ahLst/>
            <a:cxnLst/>
            <a:rect l="l" t="t" r="r" b="b"/>
            <a:pathLst>
              <a:path w="3335411" h="3454757">
                <a:moveTo>
                  <a:pt x="0" y="0"/>
                </a:moveTo>
                <a:lnTo>
                  <a:pt x="3335411" y="0"/>
                </a:lnTo>
                <a:lnTo>
                  <a:pt x="3335411" y="3454757"/>
                </a:lnTo>
                <a:lnTo>
                  <a:pt x="0" y="34547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16383000" y="8724900"/>
            <a:ext cx="2286000" cy="2269446"/>
          </a:xfrm>
          <a:custGeom>
            <a:avLst/>
            <a:gdLst/>
            <a:ahLst/>
            <a:cxnLst/>
            <a:rect l="l" t="t" r="r" b="b"/>
            <a:pathLst>
              <a:path w="2949134" h="3054658">
                <a:moveTo>
                  <a:pt x="0" y="0"/>
                </a:moveTo>
                <a:lnTo>
                  <a:pt x="2949133" y="0"/>
                </a:lnTo>
                <a:lnTo>
                  <a:pt x="2949133" y="3054658"/>
                </a:lnTo>
                <a:lnTo>
                  <a:pt x="0" y="30546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74F2B0-903B-40E4-80FE-6B1E03A823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5227" y="2338196"/>
            <a:ext cx="16561487" cy="684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5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572000" y="342900"/>
            <a:ext cx="9753520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96"/>
              </a:lnSpc>
            </a:pPr>
            <a:r>
              <a:rPr lang="en-US" sz="8700" dirty="0">
                <a:solidFill>
                  <a:srgbClr val="000000"/>
                </a:solidFill>
                <a:latin typeface="Luckiest Guy"/>
              </a:rPr>
              <a:t>Look AND Read.</a:t>
            </a:r>
          </a:p>
        </p:txBody>
      </p:sp>
      <p:sp>
        <p:nvSpPr>
          <p:cNvPr id="34" name="Freeform 34"/>
          <p:cNvSpPr/>
          <p:nvPr/>
        </p:nvSpPr>
        <p:spPr>
          <a:xfrm>
            <a:off x="-304800" y="-190500"/>
            <a:ext cx="2514600" cy="2528696"/>
          </a:xfrm>
          <a:custGeom>
            <a:avLst/>
            <a:gdLst/>
            <a:ahLst/>
            <a:cxnLst/>
            <a:rect l="l" t="t" r="r" b="b"/>
            <a:pathLst>
              <a:path w="3335411" h="3454757">
                <a:moveTo>
                  <a:pt x="0" y="0"/>
                </a:moveTo>
                <a:lnTo>
                  <a:pt x="3335411" y="0"/>
                </a:lnTo>
                <a:lnTo>
                  <a:pt x="3335411" y="3454757"/>
                </a:lnTo>
                <a:lnTo>
                  <a:pt x="0" y="3454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16383000" y="8724900"/>
            <a:ext cx="2286000" cy="2269446"/>
          </a:xfrm>
          <a:custGeom>
            <a:avLst/>
            <a:gdLst/>
            <a:ahLst/>
            <a:cxnLst/>
            <a:rect l="l" t="t" r="r" b="b"/>
            <a:pathLst>
              <a:path w="2949134" h="3054658">
                <a:moveTo>
                  <a:pt x="0" y="0"/>
                </a:moveTo>
                <a:lnTo>
                  <a:pt x="2949133" y="0"/>
                </a:lnTo>
                <a:lnTo>
                  <a:pt x="2949133" y="3054658"/>
                </a:lnTo>
                <a:lnTo>
                  <a:pt x="0" y="30546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3D2BABF-8D36-63EE-49C3-FD86643F5860}"/>
              </a:ext>
            </a:extLst>
          </p:cNvPr>
          <p:cNvGrpSpPr/>
          <p:nvPr/>
        </p:nvGrpSpPr>
        <p:grpSpPr>
          <a:xfrm>
            <a:off x="2070206" y="1943396"/>
            <a:ext cx="14757107" cy="7543800"/>
            <a:chOff x="2070206" y="2019300"/>
            <a:chExt cx="14757107" cy="75438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1A3BD4B-3AEB-8D91-B9EB-1A4682A5A1AA}"/>
                </a:ext>
              </a:extLst>
            </p:cNvPr>
            <p:cNvGrpSpPr/>
            <p:nvPr/>
          </p:nvGrpSpPr>
          <p:grpSpPr>
            <a:xfrm>
              <a:off x="2070206" y="2019300"/>
              <a:ext cx="14757107" cy="7543800"/>
              <a:chOff x="2070206" y="2019300"/>
              <a:chExt cx="14757107" cy="75438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0F34137-C05A-C609-53A6-30C0572819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70206" y="2019300"/>
                <a:ext cx="14757107" cy="75438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89A6731-1801-271A-BE08-18B42A292905}"/>
                  </a:ext>
                </a:extLst>
              </p:cNvPr>
              <p:cNvSpPr/>
              <p:nvPr/>
            </p:nvSpPr>
            <p:spPr>
              <a:xfrm>
                <a:off x="4114800" y="3162300"/>
                <a:ext cx="2743200" cy="8382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F1AFC5F-B640-0538-DA26-448A94855E24}"/>
                  </a:ext>
                </a:extLst>
              </p:cNvPr>
              <p:cNvSpPr/>
              <p:nvPr/>
            </p:nvSpPr>
            <p:spPr>
              <a:xfrm>
                <a:off x="12788712" y="3215513"/>
                <a:ext cx="3746688" cy="8382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2DA9117B-2CF7-A14A-1154-8DD5E2599EB5}"/>
                  </a:ext>
                </a:extLst>
              </p:cNvPr>
              <p:cNvSpPr/>
              <p:nvPr/>
            </p:nvSpPr>
            <p:spPr>
              <a:xfrm>
                <a:off x="6705559" y="7353300"/>
                <a:ext cx="1905041" cy="6096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E7218FE-7CFB-69E1-9734-83C61C7B2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09800" y="2182528"/>
              <a:ext cx="3505202" cy="94413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05FC873-EAB5-A7E8-E33E-CEEB2485C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09800" y="7758425"/>
              <a:ext cx="2438400" cy="6096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FECA0A0-D861-722F-652A-16C719DD9735}"/>
              </a:ext>
            </a:extLst>
          </p:cNvPr>
          <p:cNvGrpSpPr/>
          <p:nvPr/>
        </p:nvGrpSpPr>
        <p:grpSpPr>
          <a:xfrm>
            <a:off x="1816014" y="1887930"/>
            <a:ext cx="4876759" cy="1640952"/>
            <a:chOff x="1816014" y="1887930"/>
            <a:chExt cx="4876759" cy="1640952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208089C1-9AB2-64B5-B709-C1B408A9B3D7}"/>
                </a:ext>
              </a:extLst>
            </p:cNvPr>
            <p:cNvSpPr/>
            <p:nvPr/>
          </p:nvSpPr>
          <p:spPr>
            <a:xfrm>
              <a:off x="1816014" y="1891321"/>
              <a:ext cx="4876759" cy="1637561"/>
            </a:xfrm>
            <a:prstGeom prst="wedgeRoundRectCallout">
              <a:avLst>
                <a:gd name="adj1" fmla="val 19332"/>
                <a:gd name="adj2" fmla="val 94418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CCCD40F-9359-A787-032F-F8CDE2CEFD41}"/>
                </a:ext>
              </a:extLst>
            </p:cNvPr>
            <p:cNvSpPr/>
            <p:nvPr/>
          </p:nvSpPr>
          <p:spPr>
            <a:xfrm>
              <a:off x="2208534" y="1887930"/>
              <a:ext cx="4469429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800" b="0" cap="none" spc="0" dirty="0">
                  <a:ln w="0"/>
                </a:rPr>
                <a:t>Where were you </a:t>
              </a:r>
            </a:p>
            <a:p>
              <a:r>
                <a:rPr lang="en-US" sz="4800" b="0" cap="none" spc="0" dirty="0">
                  <a:ln w="0"/>
                </a:rPr>
                <a:t>last summer?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80CBBAB-BDF2-B31A-396C-5EAF5ADD19F0}"/>
              </a:ext>
            </a:extLst>
          </p:cNvPr>
          <p:cNvGrpSpPr/>
          <p:nvPr/>
        </p:nvGrpSpPr>
        <p:grpSpPr>
          <a:xfrm>
            <a:off x="11963400" y="2109811"/>
            <a:ext cx="6169221" cy="1569660"/>
            <a:chOff x="11963400" y="2109811"/>
            <a:chExt cx="6169221" cy="1569660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3BB0AA2D-DC65-F378-0245-C52374EFA8F2}"/>
                </a:ext>
              </a:extLst>
            </p:cNvPr>
            <p:cNvSpPr/>
            <p:nvPr/>
          </p:nvSpPr>
          <p:spPr>
            <a:xfrm>
              <a:off x="11963400" y="2125667"/>
              <a:ext cx="6096000" cy="1553804"/>
            </a:xfrm>
            <a:prstGeom prst="wedgeRoundRectCallout">
              <a:avLst>
                <a:gd name="adj1" fmla="val -25668"/>
                <a:gd name="adj2" fmla="val 81611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45FD181-FA4F-B290-4467-B8EFEF545A5B}"/>
                </a:ext>
              </a:extLst>
            </p:cNvPr>
            <p:cNvSpPr/>
            <p:nvPr/>
          </p:nvSpPr>
          <p:spPr>
            <a:xfrm>
              <a:off x="12133543" y="2109811"/>
              <a:ext cx="5999078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800" b="0" cap="none" spc="0" dirty="0">
                  <a:ln w="0"/>
                </a:rPr>
                <a:t>What was the weather </a:t>
              </a:r>
            </a:p>
            <a:p>
              <a:r>
                <a:rPr lang="en-US" sz="4800" b="0" cap="none" spc="0" dirty="0">
                  <a:ln w="0"/>
                </a:rPr>
                <a:t>like there?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515EBBE-C72F-E47D-609B-48437C1F814C}"/>
              </a:ext>
            </a:extLst>
          </p:cNvPr>
          <p:cNvGrpSpPr/>
          <p:nvPr/>
        </p:nvGrpSpPr>
        <p:grpSpPr>
          <a:xfrm>
            <a:off x="6692773" y="7089627"/>
            <a:ext cx="3810000" cy="1025673"/>
            <a:chOff x="6692773" y="7089627"/>
            <a:chExt cx="3810000" cy="1025673"/>
          </a:xfrm>
        </p:grpSpPr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1A12A445-3455-AB6C-9EF3-C279BB7B31B9}"/>
                </a:ext>
              </a:extLst>
            </p:cNvPr>
            <p:cNvSpPr/>
            <p:nvPr/>
          </p:nvSpPr>
          <p:spPr>
            <a:xfrm>
              <a:off x="6692773" y="7089627"/>
              <a:ext cx="3810000" cy="1025673"/>
            </a:xfrm>
            <a:prstGeom prst="wedgeRoundRectCallout">
              <a:avLst>
                <a:gd name="adj1" fmla="val -33635"/>
                <a:gd name="adj2" fmla="val -83209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EE64A46-EDD8-2DD8-6430-08D9FAB32569}"/>
                </a:ext>
              </a:extLst>
            </p:cNvPr>
            <p:cNvSpPr/>
            <p:nvPr/>
          </p:nvSpPr>
          <p:spPr>
            <a:xfrm>
              <a:off x="7002622" y="7148017"/>
              <a:ext cx="299421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800" b="0" cap="none" spc="0" dirty="0">
                  <a:ln w="0"/>
                </a:rPr>
                <a:t>Was it fun</a:t>
              </a:r>
              <a:r>
                <a:rPr lang="en-US" sz="4800" dirty="0">
                  <a:ln w="0"/>
                </a:rPr>
                <a:t>?</a:t>
              </a:r>
              <a:endParaRPr lang="en-US" sz="4800" b="0" cap="none" spc="0" dirty="0">
                <a:ln w="0"/>
              </a:endParaRPr>
            </a:p>
          </p:txBody>
        </p:sp>
      </p:grpSp>
      <p:pic>
        <p:nvPicPr>
          <p:cNvPr id="40" name="Picture 39" descr="giphy">
            <a:extLst>
              <a:ext uri="{FF2B5EF4-FFF2-40B4-BE49-F238E27FC236}">
                <a16:creationId xmlns:a16="http://schemas.microsoft.com/office/drawing/2014/main" id="{F71CA0D2-1C8D-DDC7-4DCE-E780A15B64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056" y="2263402"/>
            <a:ext cx="1730478" cy="862146"/>
          </a:xfrm>
          <a:prstGeom prst="rect">
            <a:avLst/>
          </a:prstGeom>
        </p:spPr>
      </p:pic>
      <p:pic>
        <p:nvPicPr>
          <p:cNvPr id="41" name="Picture 40" descr="giphy">
            <a:extLst>
              <a:ext uri="{FF2B5EF4-FFF2-40B4-BE49-F238E27FC236}">
                <a16:creationId xmlns:a16="http://schemas.microsoft.com/office/drawing/2014/main" id="{5E9AACC9-B206-1125-1F89-CD9170A60D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0440" y="2471496"/>
            <a:ext cx="1730478" cy="862146"/>
          </a:xfrm>
          <a:prstGeom prst="rect">
            <a:avLst/>
          </a:prstGeom>
        </p:spPr>
      </p:pic>
      <p:pic>
        <p:nvPicPr>
          <p:cNvPr id="42" name="Picture 41" descr="giphy">
            <a:extLst>
              <a:ext uri="{FF2B5EF4-FFF2-40B4-BE49-F238E27FC236}">
                <a16:creationId xmlns:a16="http://schemas.microsoft.com/office/drawing/2014/main" id="{051CC470-62FD-E7BB-5D41-2B69CC808F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9319" y="7116868"/>
            <a:ext cx="1730478" cy="86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126</Words>
  <Application>Microsoft Office PowerPoint</Application>
  <PresentationFormat>Custom</PresentationFormat>
  <Paragraphs>27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Poppins Medium</vt:lpstr>
      <vt:lpstr>Times New Roman</vt:lpstr>
      <vt:lpstr>Luckiest Guy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 Nguyen</dc:creator>
  <cp:lastModifiedBy>Nguyễn Nhung</cp:lastModifiedBy>
  <cp:revision>36</cp:revision>
  <dcterms:created xsi:type="dcterms:W3CDTF">2006-08-16T00:00:00Z</dcterms:created>
  <dcterms:modified xsi:type="dcterms:W3CDTF">2025-09-19T15:05:51Z</dcterms:modified>
  <dc:identifier>DAF0T6VNcfU</dc:identifier>
</cp:coreProperties>
</file>