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19"/>
  </p:notesMasterIdLst>
  <p:sldIdLst>
    <p:sldId id="359" r:id="rId3"/>
    <p:sldId id="407" r:id="rId4"/>
    <p:sldId id="421" r:id="rId5"/>
    <p:sldId id="357" r:id="rId6"/>
    <p:sldId id="360" r:id="rId7"/>
    <p:sldId id="340" r:id="rId8"/>
    <p:sldId id="363" r:id="rId9"/>
    <p:sldId id="422" r:id="rId10"/>
    <p:sldId id="423" r:id="rId11"/>
    <p:sldId id="365" r:id="rId12"/>
    <p:sldId id="368" r:id="rId13"/>
    <p:sldId id="366" r:id="rId14"/>
    <p:sldId id="369" r:id="rId15"/>
    <p:sldId id="370" r:id="rId16"/>
    <p:sldId id="361" r:id="rId17"/>
    <p:sldId id="3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GIF"/><Relationship Id="rId4" Type="http://schemas.openxmlformats.org/officeDocument/2006/relationships/theme" Target="../theme/theme2.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866</Words>
  <Application>Microsoft Office PowerPoint</Application>
  <PresentationFormat>Widescreen</PresentationFormat>
  <Paragraphs>78</Paragraphs>
  <Slides>16</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宋体</vt:lpstr>
      <vt:lpstr>#9Slide07 Cadena</vt:lpstr>
      <vt:lpstr>Arial</vt:lpstr>
      <vt:lpstr>Calibri</vt:lpstr>
      <vt:lpstr>Calibri Light</vt:lpstr>
      <vt:lpstr>Cambria</vt:lpstr>
      <vt:lpstr>Coiny</vt:lpstr>
      <vt:lpstr>等线</vt:lpstr>
      <vt:lpstr>Vogue-ExtraBold</vt:lpstr>
      <vt:lpstr>字魂59号-创粗黑</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31</cp:revision>
  <dcterms:created xsi:type="dcterms:W3CDTF">2024-06-20T12:25:34Z</dcterms:created>
  <dcterms:modified xsi:type="dcterms:W3CDTF">2025-09-21T14:33:37Z</dcterms:modified>
</cp:coreProperties>
</file>