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64" r:id="rId4"/>
    <p:sldId id="281" r:id="rId5"/>
    <p:sldId id="267" r:id="rId6"/>
    <p:sldId id="268" r:id="rId7"/>
    <p:sldId id="272" r:id="rId8"/>
    <p:sldId id="269" r:id="rId9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aytone One" panose="020B0604020202020204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82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99f3750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003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3457306" y="2814841"/>
            <a:ext cx="11813345" cy="2637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dirty="0" err="1">
                <a:latin typeface="Paytone One" panose="020B0604020202020204" charset="0"/>
              </a:rPr>
              <a:t>Bài</a:t>
            </a:r>
            <a:r>
              <a:rPr lang="vi-VN" sz="7200" dirty="0">
                <a:latin typeface="Paytone One" panose="020B0604020202020204" charset="0"/>
              </a:rPr>
              <a:t> 2: </a:t>
            </a:r>
            <a:r>
              <a:rPr lang="vi-VN" sz="7200" dirty="0" err="1">
                <a:latin typeface="Paytone One" panose="020B0604020202020204" charset="0"/>
              </a:rPr>
              <a:t>Tìm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kiếm</a:t>
            </a:r>
            <a:r>
              <a:rPr lang="vi-VN" sz="7200" dirty="0">
                <a:latin typeface="Paytone One" panose="020B0604020202020204" charset="0"/>
              </a:rPr>
              <a:t> thông tin trên </a:t>
            </a:r>
            <a:r>
              <a:rPr lang="vi-VN" sz="7200" dirty="0" err="1">
                <a:latin typeface="Paytone One" panose="020B0604020202020204" charset="0"/>
              </a:rPr>
              <a:t>Website</a:t>
            </a:r>
            <a:endParaRPr sz="7200" dirty="0">
              <a:latin typeface="Paytone One" panose="020B0604020202020204" charset="0"/>
            </a:endParaRPr>
          </a:p>
        </p:txBody>
      </p:sp>
      <p:grpSp>
        <p:nvGrpSpPr>
          <p:cNvPr id="94" name="Google Shape;94;p13"/>
          <p:cNvGrpSpPr/>
          <p:nvPr/>
        </p:nvGrpSpPr>
        <p:grpSpPr>
          <a:xfrm>
            <a:off x="4297775" y="1170348"/>
            <a:ext cx="9825074" cy="727550"/>
            <a:chOff x="377241" y="-6813"/>
            <a:chExt cx="7904426" cy="970066"/>
          </a:xfrm>
        </p:grpSpPr>
        <p:sp>
          <p:nvSpPr>
            <p:cNvPr id="95" name="Google Shape;95;p13"/>
            <p:cNvSpPr/>
            <p:nvPr/>
          </p:nvSpPr>
          <p:spPr>
            <a:xfrm>
              <a:off x="377241" y="-6813"/>
              <a:ext cx="7904426" cy="970066"/>
            </a:xfrm>
            <a:custGeom>
              <a:avLst/>
              <a:gdLst/>
              <a:ahLst/>
              <a:cxnLst/>
              <a:rect l="l" t="t" r="r" b="b"/>
              <a:pathLst>
                <a:path w="1561368" h="191618" extrusionOk="0">
                  <a:moveTo>
                    <a:pt x="66602" y="0"/>
                  </a:moveTo>
                  <a:lnTo>
                    <a:pt x="1494766" y="0"/>
                  </a:lnTo>
                  <a:cubicBezTo>
                    <a:pt x="1512430" y="0"/>
                    <a:pt x="1529371" y="7017"/>
                    <a:pt x="1541861" y="19507"/>
                  </a:cubicBezTo>
                  <a:cubicBezTo>
                    <a:pt x="1554351" y="31998"/>
                    <a:pt x="1561368" y="48938"/>
                    <a:pt x="1561368" y="66602"/>
                  </a:cubicBezTo>
                  <a:lnTo>
                    <a:pt x="1561368" y="125016"/>
                  </a:lnTo>
                  <a:cubicBezTo>
                    <a:pt x="1561368" y="142680"/>
                    <a:pt x="1554351" y="159621"/>
                    <a:pt x="1541861" y="172111"/>
                  </a:cubicBezTo>
                  <a:cubicBezTo>
                    <a:pt x="1529371" y="184601"/>
                    <a:pt x="1512430" y="191618"/>
                    <a:pt x="1494766" y="191618"/>
                  </a:cubicBezTo>
                  <a:lnTo>
                    <a:pt x="66602" y="191618"/>
                  </a:lnTo>
                  <a:cubicBezTo>
                    <a:pt x="48938" y="191618"/>
                    <a:pt x="31998" y="184601"/>
                    <a:pt x="19507" y="172111"/>
                  </a:cubicBezTo>
                  <a:cubicBezTo>
                    <a:pt x="7017" y="159621"/>
                    <a:pt x="0" y="142680"/>
                    <a:pt x="0" y="125016"/>
                  </a:cubicBezTo>
                  <a:lnTo>
                    <a:pt x="0" y="66602"/>
                  </a:lnTo>
                  <a:cubicBezTo>
                    <a:pt x="0" y="48938"/>
                    <a:pt x="7017" y="31998"/>
                    <a:pt x="19507" y="19507"/>
                  </a:cubicBezTo>
                  <a:cubicBezTo>
                    <a:pt x="31998" y="7017"/>
                    <a:pt x="48938" y="0"/>
                    <a:pt x="66602" y="0"/>
                  </a:cubicBezTo>
                  <a:close/>
                </a:path>
              </a:pathLst>
            </a:custGeom>
            <a:solidFill>
              <a:srgbClr val="F5B9BE"/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902904" y="167412"/>
              <a:ext cx="6746401" cy="7757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099" dirty="0">
                  <a:latin typeface="Paytone One"/>
                  <a:sym typeface="Paytone One"/>
                </a:rPr>
                <a:t>CHỦ ĐỀ 2. MẠNG MÁY TÍNH VÀ INTERNET</a:t>
              </a:r>
              <a:endParaRPr dirty="0"/>
            </a:p>
          </p:txBody>
        </p:sp>
      </p:grpSp>
      <p:pic>
        <p:nvPicPr>
          <p:cNvPr id="97" name="Google Shape;97;p13"/>
          <p:cNvPicPr preferRelativeResize="0"/>
          <p:nvPr/>
        </p:nvPicPr>
        <p:blipFill rotWithShape="1">
          <a:blip r:embed="rId4">
            <a:alphaModFix/>
          </a:blip>
          <a:srcRect l="34595" t="11995" r="52026" b="68625"/>
          <a:stretch/>
        </p:blipFill>
        <p:spPr>
          <a:xfrm>
            <a:off x="2959644" y="6535719"/>
            <a:ext cx="1879877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 l="55552" t="11995" r="30322" b="68625"/>
          <a:stretch/>
        </p:blipFill>
        <p:spPr>
          <a:xfrm>
            <a:off x="13291425" y="6535725"/>
            <a:ext cx="1984925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4">
            <a:alphaModFix/>
          </a:blip>
          <a:srcRect l="15507" t="35995" r="15507"/>
          <a:stretch/>
        </p:blipFill>
        <p:spPr>
          <a:xfrm>
            <a:off x="4297775" y="5326256"/>
            <a:ext cx="9693974" cy="505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4"/>
          <p:cNvGrpSpPr/>
          <p:nvPr/>
        </p:nvGrpSpPr>
        <p:grpSpPr>
          <a:xfrm>
            <a:off x="628860" y="886036"/>
            <a:ext cx="17030279" cy="8603360"/>
            <a:chOff x="0" y="0"/>
            <a:chExt cx="22707039" cy="11471146"/>
          </a:xfrm>
        </p:grpSpPr>
        <p:grpSp>
          <p:nvGrpSpPr>
            <p:cNvPr id="112" name="Google Shape;112;p14"/>
            <p:cNvGrpSpPr/>
            <p:nvPr/>
          </p:nvGrpSpPr>
          <p:grpSpPr>
            <a:xfrm>
              <a:off x="7850155" y="0"/>
              <a:ext cx="7006719" cy="7038126"/>
              <a:chOff x="1813" y="0"/>
              <a:chExt cx="809173" cy="812800"/>
            </a:xfrm>
          </p:grpSpPr>
          <p:sp>
            <p:nvSpPr>
              <p:cNvPr id="113" name="Google Shape;113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14"/>
            <p:cNvGrpSpPr/>
            <p:nvPr/>
          </p:nvGrpSpPr>
          <p:grpSpPr>
            <a:xfrm>
              <a:off x="0" y="3103273"/>
              <a:ext cx="22707039" cy="8367873"/>
              <a:chOff x="0" y="-38100"/>
              <a:chExt cx="4485341" cy="1652913"/>
            </a:xfrm>
          </p:grpSpPr>
          <p:sp>
            <p:nvSpPr>
              <p:cNvPr id="116" name="Google Shape;116;p14"/>
              <p:cNvSpPr/>
              <p:nvPr/>
            </p:nvSpPr>
            <p:spPr>
              <a:xfrm>
                <a:off x="0" y="0"/>
                <a:ext cx="4485341" cy="1614813"/>
              </a:xfrm>
              <a:custGeom>
                <a:avLst/>
                <a:gdLst/>
                <a:ahLst/>
                <a:cxnLst/>
                <a:rect l="l" t="t" r="r" b="b"/>
                <a:pathLst>
                  <a:path w="4485341" h="1614813" extrusionOk="0">
                    <a:moveTo>
                      <a:pt x="23184" y="0"/>
                    </a:moveTo>
                    <a:lnTo>
                      <a:pt x="4462156" y="0"/>
                    </a:lnTo>
                    <a:cubicBezTo>
                      <a:pt x="4468306" y="0"/>
                      <a:pt x="4474202" y="2443"/>
                      <a:pt x="4478550" y="6791"/>
                    </a:cubicBezTo>
                    <a:cubicBezTo>
                      <a:pt x="4482898" y="11139"/>
                      <a:pt x="4485341" y="17036"/>
                      <a:pt x="4485341" y="23184"/>
                    </a:cubicBezTo>
                    <a:lnTo>
                      <a:pt x="4485341" y="1591629"/>
                    </a:lnTo>
                    <a:cubicBezTo>
                      <a:pt x="4485341" y="1604433"/>
                      <a:pt x="4474961" y="1614813"/>
                      <a:pt x="4462156" y="1614813"/>
                    </a:cubicBezTo>
                    <a:lnTo>
                      <a:pt x="23184" y="1614813"/>
                    </a:lnTo>
                    <a:cubicBezTo>
                      <a:pt x="17036" y="1614813"/>
                      <a:pt x="11139" y="1612371"/>
                      <a:pt x="6791" y="1608023"/>
                    </a:cubicBezTo>
                    <a:cubicBezTo>
                      <a:pt x="2443" y="1603675"/>
                      <a:pt x="0" y="1597778"/>
                      <a:pt x="0" y="1591629"/>
                    </a:cubicBezTo>
                    <a:lnTo>
                      <a:pt x="0" y="23184"/>
                    </a:lnTo>
                    <a:cubicBezTo>
                      <a:pt x="0" y="17036"/>
                      <a:pt x="2443" y="11139"/>
                      <a:pt x="6791" y="6791"/>
                    </a:cubicBezTo>
                    <a:cubicBezTo>
                      <a:pt x="11139" y="2443"/>
                      <a:pt x="17036" y="0"/>
                      <a:pt x="23184" y="0"/>
                    </a:cubicBezTo>
                    <a:close/>
                  </a:path>
                </a:pathLst>
              </a:custGeom>
              <a:solidFill>
                <a:srgbClr val="ABE7F5"/>
              </a:solidFill>
              <a:ln w="666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14"/>
            <p:cNvGrpSpPr/>
            <p:nvPr/>
          </p:nvGrpSpPr>
          <p:grpSpPr>
            <a:xfrm>
              <a:off x="7925985" y="91529"/>
              <a:ext cx="6855068" cy="6855068"/>
              <a:chOff x="0" y="0"/>
              <a:chExt cx="812800" cy="812800"/>
            </a:xfrm>
          </p:grpSpPr>
          <p:sp>
            <p:nvSpPr>
              <p:cNvPr id="119" name="Google Shape;11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1" name="Google Shape;1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2877268" y="595308"/>
            <a:ext cx="3846484" cy="352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49982" y="1824658"/>
            <a:ext cx="3292836" cy="217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EA92106-EDEF-422A-B685-8C2BD2F117E5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71139" y="3728091"/>
            <a:ext cx="1229282" cy="961647"/>
          </a:xfrm>
          <a:prstGeom prst="rect">
            <a:avLst/>
          </a:prstGeom>
        </p:spPr>
      </p:pic>
      <p:sp>
        <p:nvSpPr>
          <p:cNvPr id="31" name="Google Shape;125;p14">
            <a:extLst>
              <a:ext uri="{FF2B5EF4-FFF2-40B4-BE49-F238E27FC236}">
                <a16:creationId xmlns:a16="http://schemas.microsoft.com/office/drawing/2014/main" id="{E3E8C3B1-4437-4EC8-97B1-0E0FD9B3592C}"/>
              </a:ext>
            </a:extLst>
          </p:cNvPr>
          <p:cNvSpPr txBox="1"/>
          <p:nvPr/>
        </p:nvSpPr>
        <p:spPr>
          <a:xfrm>
            <a:off x="1588703" y="3760977"/>
            <a:ext cx="4927773" cy="94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500" dirty="0" err="1">
                <a:latin typeface="Paytone One"/>
                <a:sym typeface="Paytone One"/>
              </a:rPr>
              <a:t>Khởi</a:t>
            </a:r>
            <a:r>
              <a:rPr lang="vi-VN" sz="4500" dirty="0">
                <a:latin typeface="Paytone One"/>
                <a:sym typeface="Paytone One"/>
              </a:rPr>
              <a:t> </a:t>
            </a:r>
            <a:r>
              <a:rPr lang="vi-VN" sz="4500" dirty="0" err="1">
                <a:latin typeface="Paytone One"/>
                <a:sym typeface="Paytone One"/>
              </a:rPr>
              <a:t>động</a:t>
            </a:r>
            <a:endParaRPr dirty="0"/>
          </a:p>
        </p:txBody>
      </p:sp>
      <p:sp>
        <p:nvSpPr>
          <p:cNvPr id="32" name="Google Shape;124;p14">
            <a:extLst>
              <a:ext uri="{FF2B5EF4-FFF2-40B4-BE49-F238E27FC236}">
                <a16:creationId xmlns:a16="http://schemas.microsoft.com/office/drawing/2014/main" id="{95F8C48F-3622-439B-B6EB-7F09ED4F2ADA}"/>
              </a:ext>
            </a:extLst>
          </p:cNvPr>
          <p:cNvSpPr txBox="1"/>
          <p:nvPr/>
        </p:nvSpPr>
        <p:spPr>
          <a:xfrm>
            <a:off x="1452563" y="5716631"/>
            <a:ext cx="15392400" cy="2252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 err="1">
                <a:latin typeface="+mj-lt"/>
              </a:rPr>
              <a:t>Nhóm</a:t>
            </a:r>
            <a:r>
              <a:rPr lang="vi-VN" sz="2400" dirty="0">
                <a:latin typeface="+mj-lt"/>
              </a:rPr>
              <a:t> ba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 An, Minh, Khoa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cô </a:t>
            </a:r>
            <a:r>
              <a:rPr lang="vi-VN" sz="2400" dirty="0" err="1">
                <a:latin typeface="+mj-lt"/>
              </a:rPr>
              <a:t>giáo</a:t>
            </a:r>
            <a:r>
              <a:rPr lang="vi-VN" sz="2400" dirty="0">
                <a:latin typeface="+mj-lt"/>
              </a:rPr>
              <a:t> giao </a:t>
            </a:r>
            <a:r>
              <a:rPr lang="vi-VN" sz="2400" dirty="0" err="1">
                <a:latin typeface="+mj-lt"/>
              </a:rPr>
              <a:t>nhiệm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vụ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tạo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chiếu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trước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lớp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về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Ngày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hội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Trạng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Nguyên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nhỏ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tuổi</a:t>
            </a:r>
            <a:r>
              <a:rPr lang="vi-VN" sz="2400" dirty="0">
                <a:latin typeface="+mj-lt"/>
              </a:rPr>
              <a:t>.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hoàn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thành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nhiệm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vụ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về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Ngày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hội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Trạng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Nguyên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nhỏ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tuổi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>
                <a:latin typeface="+mj-lt"/>
              </a:rPr>
              <a:t>trên </a:t>
            </a:r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báo</a:t>
            </a:r>
            <a:r>
              <a:rPr lang="vi-VN" sz="2400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Thiếu</a:t>
            </a:r>
            <a:r>
              <a:rPr lang="vi-VN" sz="2400" i="1" dirty="0">
                <a:latin typeface="+mj-lt"/>
              </a:rPr>
              <a:t> niên </a:t>
            </a:r>
            <a:r>
              <a:rPr lang="vi-VN" sz="2400" i="1" dirty="0" err="1">
                <a:latin typeface="+mj-lt"/>
              </a:rPr>
              <a:t>Tiền</a:t>
            </a:r>
            <a:r>
              <a:rPr lang="vi-VN" sz="2400" i="1" dirty="0">
                <a:latin typeface="+mj-lt"/>
              </a:rPr>
              <a:t> phong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i="1" dirty="0">
                <a:latin typeface="+mj-lt"/>
              </a:rPr>
              <a:t>Nhi </a:t>
            </a:r>
            <a:r>
              <a:rPr lang="vi-VN" sz="2400" i="1" dirty="0" err="1">
                <a:latin typeface="+mj-lt"/>
              </a:rPr>
              <a:t>đồng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tại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địa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chỉ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thieunien.vn</a:t>
            </a:r>
            <a:r>
              <a:rPr lang="vi-VN" sz="2400" dirty="0">
                <a:latin typeface="+mj-lt"/>
              </a:rPr>
              <a:t>. </a:t>
            </a:r>
          </a:p>
          <a:p>
            <a:pPr lvl="0" algn="just">
              <a:lnSpc>
                <a:spcPct val="122010"/>
              </a:lnSpc>
            </a:pPr>
            <a:endParaRPr lang="vi-VN" sz="2400" dirty="0">
              <a:latin typeface="+mj-lt"/>
            </a:endParaRPr>
          </a:p>
          <a:p>
            <a:pPr lvl="0" algn="just">
              <a:lnSpc>
                <a:spcPct val="122010"/>
              </a:lnSpc>
            </a:pPr>
            <a:r>
              <a:rPr lang="vi-VN" sz="2400" dirty="0">
                <a:latin typeface="+mj-lt"/>
              </a:rPr>
              <a:t>Theo em,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sẽ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thông tin như </a:t>
            </a:r>
            <a:r>
              <a:rPr lang="vi-VN" sz="2400" dirty="0" err="1">
                <a:latin typeface="+mj-lt"/>
              </a:rPr>
              <a:t>thế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nào</a:t>
            </a:r>
            <a:r>
              <a:rPr lang="vi-VN" sz="2400" dirty="0">
                <a:latin typeface="+mj-lt"/>
              </a:rPr>
              <a:t>?</a:t>
            </a:r>
            <a:endParaRPr lang="vi-VN" sz="2400" b="0" i="0" u="none" strike="noStrike" cap="none" dirty="0">
              <a:solidFill>
                <a:srgbClr val="000000"/>
              </a:solidFill>
              <a:latin typeface="+mj-lt"/>
              <a:ea typeface="Lato"/>
              <a:cs typeface="Times New Roman" panose="02020603050405020304" pitchFamily="18" charset="0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Google Shape;317;p21"/>
          <p:cNvGrpSpPr/>
          <p:nvPr/>
        </p:nvGrpSpPr>
        <p:grpSpPr>
          <a:xfrm>
            <a:off x="371565" y="2720893"/>
            <a:ext cx="17544871" cy="7192159"/>
            <a:chOff x="0" y="-38100"/>
            <a:chExt cx="4620871" cy="1894231"/>
          </a:xfrm>
        </p:grpSpPr>
        <p:sp>
          <p:nvSpPr>
            <p:cNvPr id="318" name="Google Shape;318;p21"/>
            <p:cNvSpPr/>
            <p:nvPr/>
          </p:nvSpPr>
          <p:spPr>
            <a:xfrm>
              <a:off x="0" y="0"/>
              <a:ext cx="4620871" cy="1856131"/>
            </a:xfrm>
            <a:custGeom>
              <a:avLst/>
              <a:gdLst/>
              <a:ahLst/>
              <a:cxnLst/>
              <a:rect l="l" t="t" r="r" b="b"/>
              <a:pathLst>
                <a:path w="4620871" h="1856131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1856131"/>
                  </a:lnTo>
                  <a:lnTo>
                    <a:pt x="0" y="1856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19" name="Google Shape;319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21"/>
          <p:cNvGrpSpPr/>
          <p:nvPr/>
        </p:nvGrpSpPr>
        <p:grpSpPr>
          <a:xfrm>
            <a:off x="435576" y="2790346"/>
            <a:ext cx="17416848" cy="7061078"/>
            <a:chOff x="0" y="-38100"/>
            <a:chExt cx="4587153" cy="1859708"/>
          </a:xfrm>
        </p:grpSpPr>
        <p:sp>
          <p:nvSpPr>
            <p:cNvPr id="321" name="Google Shape;321;p21"/>
            <p:cNvSpPr/>
            <p:nvPr/>
          </p:nvSpPr>
          <p:spPr>
            <a:xfrm>
              <a:off x="0" y="0"/>
              <a:ext cx="4587153" cy="1821608"/>
            </a:xfrm>
            <a:custGeom>
              <a:avLst/>
              <a:gdLst/>
              <a:ahLst/>
              <a:cxnLst/>
              <a:rect l="l" t="t" r="r" b="b"/>
              <a:pathLst>
                <a:path w="4587153" h="1821608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1821608"/>
                  </a:lnTo>
                  <a:lnTo>
                    <a:pt x="0" y="1821608"/>
                  </a:lnTo>
                  <a:close/>
                </a:path>
              </a:pathLst>
            </a:custGeom>
            <a:solidFill>
              <a:srgbClr val="F5B9BE"/>
            </a:solidFill>
            <a:ln>
              <a:noFill/>
            </a:ln>
          </p:spPr>
        </p:sp>
        <p:sp>
          <p:nvSpPr>
            <p:cNvPr id="322" name="Google Shape;322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sp>
        <p:nvSpPr>
          <p:cNvPr id="335" name="Google Shape;335;p21"/>
          <p:cNvSpPr txBox="1"/>
          <p:nvPr/>
        </p:nvSpPr>
        <p:spPr>
          <a:xfrm>
            <a:off x="2795122" y="933450"/>
            <a:ext cx="14064127" cy="113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1. </a:t>
            </a:r>
            <a:r>
              <a:rPr lang="vi-VN" sz="5400" b="1" dirty="0" err="1">
                <a:latin typeface="Paytone One"/>
                <a:sym typeface="Paytone One"/>
              </a:rPr>
              <a:t>Tìm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kiếm</a:t>
            </a:r>
            <a:r>
              <a:rPr lang="vi-VN" sz="5400" b="1" dirty="0">
                <a:latin typeface="Paytone One"/>
                <a:sym typeface="Paytone One"/>
              </a:rPr>
              <a:t> thông tin trên </a:t>
            </a:r>
            <a:r>
              <a:rPr lang="vi-VN" sz="5400" b="1" dirty="0" err="1">
                <a:latin typeface="Paytone One"/>
                <a:sym typeface="Paytone One"/>
              </a:rPr>
              <a:t>Website</a:t>
            </a:r>
            <a:endParaRPr sz="5400" dirty="0"/>
          </a:p>
        </p:txBody>
      </p:sp>
      <p:pic>
        <p:nvPicPr>
          <p:cNvPr id="336" name="Google Shape;33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65" y="402875"/>
            <a:ext cx="3779543" cy="349779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1"/>
          <p:cNvSpPr txBox="1"/>
          <p:nvPr/>
        </p:nvSpPr>
        <p:spPr>
          <a:xfrm>
            <a:off x="9999427" y="4887771"/>
            <a:ext cx="7206258" cy="2969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An truy </a:t>
            </a:r>
            <a:r>
              <a:rPr lang="vi-VN" sz="2400" dirty="0" err="1">
                <a:latin typeface="+mj-lt"/>
              </a:rPr>
              <a:t>cập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báo</a:t>
            </a:r>
            <a:r>
              <a:rPr lang="vi-VN" sz="2400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Thiếu</a:t>
            </a:r>
            <a:r>
              <a:rPr lang="vi-VN" sz="2400" i="1" dirty="0">
                <a:latin typeface="+mj-lt"/>
              </a:rPr>
              <a:t> niên </a:t>
            </a:r>
            <a:r>
              <a:rPr lang="vi-VN" sz="2400" i="1" dirty="0" err="1">
                <a:latin typeface="+mj-lt"/>
              </a:rPr>
              <a:t>Tiền</a:t>
            </a:r>
            <a:r>
              <a:rPr lang="vi-VN" sz="2400" i="1" dirty="0">
                <a:latin typeface="+mj-lt"/>
              </a:rPr>
              <a:t> phong </a:t>
            </a:r>
            <a:r>
              <a:rPr lang="vi-VN" sz="2400" i="1" dirty="0" err="1">
                <a:latin typeface="+mj-lt"/>
              </a:rPr>
              <a:t>và</a:t>
            </a:r>
            <a:r>
              <a:rPr lang="vi-VN" sz="2400" i="1" dirty="0">
                <a:latin typeface="+mj-lt"/>
              </a:rPr>
              <a:t> Nhi </a:t>
            </a:r>
            <a:r>
              <a:rPr lang="vi-VN" sz="2400" i="1" dirty="0" err="1">
                <a:latin typeface="+mj-lt"/>
              </a:rPr>
              <a:t>đồng</a:t>
            </a:r>
            <a:r>
              <a:rPr lang="vi-VN" sz="2400" dirty="0">
                <a:latin typeface="+mj-lt"/>
              </a:rPr>
              <a:t> theo </a:t>
            </a:r>
            <a:r>
              <a:rPr lang="vi-VN" sz="2400" dirty="0" err="1">
                <a:latin typeface="+mj-lt"/>
              </a:rPr>
              <a:t>địa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chỉ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>
                <a:solidFill>
                  <a:srgbClr val="00B050"/>
                </a:solidFill>
                <a:latin typeface="+mj-lt"/>
              </a:rPr>
              <a:t>thieunien.vn</a:t>
            </a:r>
            <a:r>
              <a:rPr lang="vi-VN" sz="2400" dirty="0">
                <a:latin typeface="+mj-lt"/>
              </a:rPr>
              <a:t>. Giao </a:t>
            </a:r>
            <a:r>
              <a:rPr lang="vi-VN" sz="2400" dirty="0" err="1">
                <a:latin typeface="+mj-lt"/>
              </a:rPr>
              <a:t>diện</a:t>
            </a:r>
            <a:r>
              <a:rPr lang="vi-VN" sz="2400" dirty="0">
                <a:latin typeface="+mj-lt"/>
              </a:rPr>
              <a:t> trang </a:t>
            </a:r>
            <a:r>
              <a:rPr lang="vi-VN" sz="2400" dirty="0" err="1">
                <a:latin typeface="+mj-lt"/>
              </a:rPr>
              <a:t>web</a:t>
            </a:r>
            <a:r>
              <a:rPr lang="vi-VN" sz="2400" dirty="0">
                <a:latin typeface="+mj-lt"/>
              </a:rPr>
              <a:t> tương </a:t>
            </a:r>
            <a:r>
              <a:rPr lang="vi-VN" sz="2400" dirty="0" err="1">
                <a:latin typeface="+mj-lt"/>
              </a:rPr>
              <a:t>tự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3. Trên trang </a:t>
            </a:r>
            <a:r>
              <a:rPr lang="vi-VN" sz="2400" dirty="0" err="1">
                <a:latin typeface="+mj-lt"/>
              </a:rPr>
              <a:t>web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rất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nhiều</a:t>
            </a:r>
            <a:r>
              <a:rPr lang="vi-VN" sz="2400" dirty="0">
                <a:latin typeface="+mj-lt"/>
              </a:rPr>
              <a:t> thông tin.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về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solidFill>
                  <a:srgbClr val="00B050"/>
                </a:solidFill>
                <a:latin typeface="+mj-lt"/>
              </a:rPr>
              <a:t>Ngày</a:t>
            </a:r>
            <a:r>
              <a:rPr lang="vi-VN" sz="24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0B050"/>
                </a:solidFill>
                <a:latin typeface="+mj-lt"/>
              </a:rPr>
              <a:t>hội</a:t>
            </a:r>
            <a:r>
              <a:rPr lang="vi-VN" sz="24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0B050"/>
                </a:solidFill>
                <a:latin typeface="+mj-lt"/>
              </a:rPr>
              <a:t>Trạng</a:t>
            </a:r>
            <a:r>
              <a:rPr lang="vi-VN" sz="2400" dirty="0">
                <a:solidFill>
                  <a:srgbClr val="00B050"/>
                </a:solidFill>
                <a:latin typeface="+mj-lt"/>
              </a:rPr>
              <a:t> Nguyên </a:t>
            </a:r>
            <a:r>
              <a:rPr lang="vi-VN" sz="2400" dirty="0" err="1">
                <a:solidFill>
                  <a:srgbClr val="00B050"/>
                </a:solidFill>
                <a:latin typeface="+mj-lt"/>
              </a:rPr>
              <a:t>nhỏ</a:t>
            </a:r>
            <a:r>
              <a:rPr lang="vi-VN" sz="24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0B050"/>
                </a:solidFill>
                <a:latin typeface="+mj-lt"/>
              </a:rPr>
              <a:t>tuổi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solidFill>
                  <a:schemeClr val="tx1"/>
                </a:solidFill>
                <a:latin typeface="+mj-lt"/>
              </a:rPr>
              <a:t>Theo</a:t>
            </a:r>
            <a:r>
              <a:rPr lang="vi-VN" sz="2400" dirty="0">
                <a:latin typeface="+mj-lt"/>
              </a:rPr>
              <a:t> em, An nên </a:t>
            </a:r>
            <a:r>
              <a:rPr lang="vi-VN" sz="2400" dirty="0" err="1">
                <a:latin typeface="+mj-lt"/>
              </a:rPr>
              <a:t>làm</a:t>
            </a:r>
            <a:r>
              <a:rPr lang="vi-VN" sz="2400" dirty="0">
                <a:latin typeface="+mj-lt"/>
              </a:rPr>
              <a:t> theo </a:t>
            </a:r>
            <a:r>
              <a:rPr lang="vi-VN" sz="2400" dirty="0" err="1">
                <a:latin typeface="+mj-lt"/>
              </a:rPr>
              <a:t>cách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nào</a:t>
            </a:r>
            <a:r>
              <a:rPr lang="vi-VN" sz="2400" dirty="0">
                <a:latin typeface="+mj-lt"/>
              </a:rPr>
              <a:t>?</a:t>
            </a:r>
            <a:endParaRPr sz="2400" dirty="0">
              <a:latin typeface="+mj-lt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9E4C4E3-0EFA-4F4C-9281-5D6E2AE0B779}"/>
              </a:ext>
            </a:extLst>
          </p:cNvPr>
          <p:cNvGrpSpPr/>
          <p:nvPr/>
        </p:nvGrpSpPr>
        <p:grpSpPr>
          <a:xfrm>
            <a:off x="4121312" y="3138087"/>
            <a:ext cx="2042476" cy="759433"/>
            <a:chOff x="10697" y="0"/>
            <a:chExt cx="1437577" cy="502095"/>
          </a:xfrm>
        </p:grpSpPr>
        <p:sp>
          <p:nvSpPr>
            <p:cNvPr id="35" name="Shape 652">
              <a:extLst>
                <a:ext uri="{FF2B5EF4-FFF2-40B4-BE49-F238E27FC236}">
                  <a16:creationId xmlns:a16="http://schemas.microsoft.com/office/drawing/2014/main" id="{634794F9-4CB1-46EA-AD86-797220EEDF02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654">
              <a:extLst>
                <a:ext uri="{FF2B5EF4-FFF2-40B4-BE49-F238E27FC236}">
                  <a16:creationId xmlns:a16="http://schemas.microsoft.com/office/drawing/2014/main" id="{E7E85B6D-9B53-4A53-A3ED-2FF1D0C0E5DC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655">
              <a:extLst>
                <a:ext uri="{FF2B5EF4-FFF2-40B4-BE49-F238E27FC236}">
                  <a16:creationId xmlns:a16="http://schemas.microsoft.com/office/drawing/2014/main" id="{2A907CA2-66F3-4EAD-B90F-7E3850073184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657">
              <a:extLst>
                <a:ext uri="{FF2B5EF4-FFF2-40B4-BE49-F238E27FC236}">
                  <a16:creationId xmlns:a16="http://schemas.microsoft.com/office/drawing/2014/main" id="{82CCA3CB-7F28-4AEA-9FD9-299283817B53}"/>
                </a:ext>
              </a:extLst>
            </p:cNvPr>
            <p:cNvSpPr/>
            <p:nvPr/>
          </p:nvSpPr>
          <p:spPr>
            <a:xfrm>
              <a:off x="1077307" y="109195"/>
              <a:ext cx="370967" cy="392900"/>
            </a:xfrm>
            <a:custGeom>
              <a:avLst/>
              <a:gdLst/>
              <a:ahLst/>
              <a:cxnLst/>
              <a:rect l="0" t="0" r="0" b="0"/>
              <a:pathLst>
                <a:path w="370967" h="392900">
                  <a:moveTo>
                    <a:pt x="279883" y="1715"/>
                  </a:moveTo>
                  <a:cubicBezTo>
                    <a:pt x="336804" y="0"/>
                    <a:pt x="370967" y="64288"/>
                    <a:pt x="337718" y="110528"/>
                  </a:cubicBezTo>
                  <a:lnTo>
                    <a:pt x="309893" y="149200"/>
                  </a:lnTo>
                  <a:cubicBezTo>
                    <a:pt x="296710" y="167551"/>
                    <a:pt x="293383" y="191211"/>
                    <a:pt x="301028" y="212509"/>
                  </a:cubicBezTo>
                  <a:lnTo>
                    <a:pt x="317094" y="257340"/>
                  </a:lnTo>
                  <a:cubicBezTo>
                    <a:pt x="336321" y="310935"/>
                    <a:pt x="285725" y="363322"/>
                    <a:pt x="231508" y="345986"/>
                  </a:cubicBezTo>
                  <a:lnTo>
                    <a:pt x="186118" y="331470"/>
                  </a:lnTo>
                  <a:cubicBezTo>
                    <a:pt x="164592" y="324574"/>
                    <a:pt x="141033" y="328726"/>
                    <a:pt x="123165" y="342570"/>
                  </a:cubicBezTo>
                  <a:lnTo>
                    <a:pt x="85471" y="371742"/>
                  </a:lnTo>
                  <a:cubicBezTo>
                    <a:pt x="58115" y="392900"/>
                    <a:pt x="23228" y="389420"/>
                    <a:pt x="0" y="370662"/>
                  </a:cubicBezTo>
                  <a:cubicBezTo>
                    <a:pt x="63230" y="341314"/>
                    <a:pt x="200572" y="258526"/>
                    <a:pt x="229121" y="83748"/>
                  </a:cubicBezTo>
                  <a:lnTo>
                    <a:pt x="234162" y="3102"/>
                  </a:lnTo>
                  <a:lnTo>
                    <a:pt x="234184" y="3098"/>
                  </a:lnTo>
                  <a:lnTo>
                    <a:pt x="279883" y="171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BA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B88FB95-539B-47F3-B47E-699616847A6F}"/>
              </a:ext>
            </a:extLst>
          </p:cNvPr>
          <p:cNvSpPr txBox="1"/>
          <p:nvPr/>
        </p:nvSpPr>
        <p:spPr>
          <a:xfrm>
            <a:off x="4121312" y="3329390"/>
            <a:ext cx="14514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06EEB86-2FAF-419E-9626-BCA88AAA8B7D}"/>
              </a:ext>
            </a:extLst>
          </p:cNvPr>
          <p:cNvSpPr txBox="1"/>
          <p:nvPr/>
        </p:nvSpPr>
        <p:spPr>
          <a:xfrm>
            <a:off x="5656904" y="3381190"/>
            <a:ext cx="4538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98A5C4-95A3-4F81-AE62-7ED76D956342}"/>
              </a:ext>
            </a:extLst>
          </p:cNvPr>
          <p:cNvSpPr txBox="1"/>
          <p:nvPr/>
        </p:nvSpPr>
        <p:spPr>
          <a:xfrm>
            <a:off x="6150770" y="3319635"/>
            <a:ext cx="27107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Google Shape;338;p21">
            <a:extLst>
              <a:ext uri="{FF2B5EF4-FFF2-40B4-BE49-F238E27FC236}">
                <a16:creationId xmlns:a16="http://schemas.microsoft.com/office/drawing/2014/main" id="{36E724E3-0DF1-44C7-BA24-3A7AF62BF08A}"/>
              </a:ext>
            </a:extLst>
          </p:cNvPr>
          <p:cNvSpPr txBox="1"/>
          <p:nvPr/>
        </p:nvSpPr>
        <p:spPr>
          <a:xfrm>
            <a:off x="1479785" y="8596706"/>
            <a:ext cx="7373866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3. </a:t>
            </a:r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báo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Thiếu</a:t>
            </a:r>
            <a:r>
              <a:rPr lang="vi-VN" sz="2400" dirty="0">
                <a:latin typeface="+mj-lt"/>
              </a:rPr>
              <a:t> niên </a:t>
            </a:r>
            <a:r>
              <a:rPr lang="vi-VN" sz="2400" dirty="0" err="1">
                <a:latin typeface="+mj-lt"/>
              </a:rPr>
              <a:t>Tiền</a:t>
            </a:r>
            <a:r>
              <a:rPr lang="vi-VN" sz="2400" dirty="0">
                <a:latin typeface="+mj-lt"/>
              </a:rPr>
              <a:t> phong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Nhi </a:t>
            </a:r>
            <a:r>
              <a:rPr lang="vi-VN" sz="2400" dirty="0" err="1">
                <a:latin typeface="+mj-lt"/>
              </a:rPr>
              <a:t>đồng</a:t>
            </a:r>
            <a:endParaRPr sz="24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EFAFAA-A786-42A3-B75C-F7E6FD638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9785" y="4142867"/>
            <a:ext cx="7460582" cy="4040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/>
      <p:bldP spid="45" grpId="0"/>
      <p:bldP spid="46" grpId="0"/>
      <p:bldP spid="47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33"/>
          <p:cNvGrpSpPr/>
          <p:nvPr/>
        </p:nvGrpSpPr>
        <p:grpSpPr>
          <a:xfrm>
            <a:off x="371564" y="0"/>
            <a:ext cx="17544871" cy="9647599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4AF720E-B256-4EA8-94BC-1135EBD27A38}"/>
              </a:ext>
            </a:extLst>
          </p:cNvPr>
          <p:cNvGrpSpPr/>
          <p:nvPr/>
        </p:nvGrpSpPr>
        <p:grpSpPr>
          <a:xfrm>
            <a:off x="10286058" y="819417"/>
            <a:ext cx="6698626" cy="3378659"/>
            <a:chOff x="0" y="0"/>
            <a:chExt cx="5580000" cy="1559902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B2863CB-2608-48A2-BDB3-D0428BD9742C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580000" cy="1017565"/>
            </a:xfrm>
            <a:prstGeom prst="rect">
              <a:avLst/>
            </a:prstGeom>
          </p:spPr>
        </p:pic>
        <p:sp>
          <p:nvSpPr>
            <p:cNvPr id="44" name="Shape 995">
              <a:extLst>
                <a:ext uri="{FF2B5EF4-FFF2-40B4-BE49-F238E27FC236}">
                  <a16:creationId xmlns:a16="http://schemas.microsoft.com/office/drawing/2014/main" id="{DF3C9420-91B8-4303-AB08-AAD3EF07F7E6}"/>
                </a:ext>
              </a:extLst>
            </p:cNvPr>
            <p:cNvSpPr/>
            <p:nvPr/>
          </p:nvSpPr>
          <p:spPr>
            <a:xfrm>
              <a:off x="6351" y="726351"/>
              <a:ext cx="347294" cy="203302"/>
            </a:xfrm>
            <a:custGeom>
              <a:avLst/>
              <a:gdLst/>
              <a:ahLst/>
              <a:cxnLst/>
              <a:rect l="0" t="0" r="0" b="0"/>
              <a:pathLst>
                <a:path w="347294" h="203302">
                  <a:moveTo>
                    <a:pt x="0" y="203302"/>
                  </a:moveTo>
                  <a:lnTo>
                    <a:pt x="347294" y="203302"/>
                  </a:lnTo>
                  <a:lnTo>
                    <a:pt x="347294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Shape 996">
              <a:extLst>
                <a:ext uri="{FF2B5EF4-FFF2-40B4-BE49-F238E27FC236}">
                  <a16:creationId xmlns:a16="http://schemas.microsoft.com/office/drawing/2014/main" id="{BFC4A21C-837C-4BB6-BB28-3227128BD927}"/>
                </a:ext>
              </a:extLst>
            </p:cNvPr>
            <p:cNvSpPr/>
            <p:nvPr/>
          </p:nvSpPr>
          <p:spPr>
            <a:xfrm>
              <a:off x="5226356" y="726351"/>
              <a:ext cx="347294" cy="203302"/>
            </a:xfrm>
            <a:custGeom>
              <a:avLst/>
              <a:gdLst/>
              <a:ahLst/>
              <a:cxnLst/>
              <a:rect l="0" t="0" r="0" b="0"/>
              <a:pathLst>
                <a:path w="347294" h="203302">
                  <a:moveTo>
                    <a:pt x="0" y="203302"/>
                  </a:moveTo>
                  <a:lnTo>
                    <a:pt x="347294" y="203302"/>
                  </a:lnTo>
                  <a:lnTo>
                    <a:pt x="347294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Shape 997">
              <a:extLst>
                <a:ext uri="{FF2B5EF4-FFF2-40B4-BE49-F238E27FC236}">
                  <a16:creationId xmlns:a16="http://schemas.microsoft.com/office/drawing/2014/main" id="{514F1F94-0D5C-4C42-9640-FF0A33DF0D02}"/>
                </a:ext>
              </a:extLst>
            </p:cNvPr>
            <p:cNvSpPr/>
            <p:nvPr/>
          </p:nvSpPr>
          <p:spPr>
            <a:xfrm>
              <a:off x="393345" y="726351"/>
              <a:ext cx="4766298" cy="203302"/>
            </a:xfrm>
            <a:custGeom>
              <a:avLst/>
              <a:gdLst/>
              <a:ahLst/>
              <a:cxnLst/>
              <a:rect l="0" t="0" r="0" b="0"/>
              <a:pathLst>
                <a:path w="4766298" h="203302">
                  <a:moveTo>
                    <a:pt x="0" y="203302"/>
                  </a:moveTo>
                  <a:lnTo>
                    <a:pt x="4766298" y="203302"/>
                  </a:lnTo>
                  <a:lnTo>
                    <a:pt x="4766298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Shape 998">
              <a:extLst>
                <a:ext uri="{FF2B5EF4-FFF2-40B4-BE49-F238E27FC236}">
                  <a16:creationId xmlns:a16="http://schemas.microsoft.com/office/drawing/2014/main" id="{036C52EE-FD72-4410-8C68-DF0FCB4ECFFD}"/>
                </a:ext>
              </a:extLst>
            </p:cNvPr>
            <p:cNvSpPr/>
            <p:nvPr/>
          </p:nvSpPr>
          <p:spPr>
            <a:xfrm>
              <a:off x="294349" y="1281354"/>
              <a:ext cx="1235304" cy="263296"/>
            </a:xfrm>
            <a:custGeom>
              <a:avLst/>
              <a:gdLst/>
              <a:ahLst/>
              <a:cxnLst/>
              <a:rect l="0" t="0" r="0" b="0"/>
              <a:pathLst>
                <a:path w="1235304" h="263296">
                  <a:moveTo>
                    <a:pt x="0" y="263296"/>
                  </a:moveTo>
                  <a:lnTo>
                    <a:pt x="1235304" y="263296"/>
                  </a:lnTo>
                  <a:lnTo>
                    <a:pt x="1235304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A764686-ABEB-4318-8EEE-A8EB8E543F05}"/>
                </a:ext>
              </a:extLst>
            </p:cNvPr>
            <p:cNvSpPr/>
            <p:nvPr/>
          </p:nvSpPr>
          <p:spPr>
            <a:xfrm>
              <a:off x="405554" y="1316063"/>
              <a:ext cx="1335923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Nút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về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trang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chủ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9" name="Shape 1000">
              <a:extLst>
                <a:ext uri="{FF2B5EF4-FFF2-40B4-BE49-F238E27FC236}">
                  <a16:creationId xmlns:a16="http://schemas.microsoft.com/office/drawing/2014/main" id="{BFE4055F-C7A6-4DDD-AE91-D7487835837B}"/>
                </a:ext>
              </a:extLst>
            </p:cNvPr>
            <p:cNvSpPr/>
            <p:nvPr/>
          </p:nvSpPr>
          <p:spPr>
            <a:xfrm>
              <a:off x="2304353" y="1281354"/>
              <a:ext cx="983297" cy="263296"/>
            </a:xfrm>
            <a:custGeom>
              <a:avLst/>
              <a:gdLst/>
              <a:ahLst/>
              <a:cxnLst/>
              <a:rect l="0" t="0" r="0" b="0"/>
              <a:pathLst>
                <a:path w="983297" h="263296">
                  <a:moveTo>
                    <a:pt x="0" y="263296"/>
                  </a:moveTo>
                  <a:lnTo>
                    <a:pt x="983297" y="263296"/>
                  </a:lnTo>
                  <a:lnTo>
                    <a:pt x="983297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F3F0A61-CF27-4ABB-8711-77342E5CF0C8}"/>
                </a:ext>
              </a:extLst>
            </p:cNvPr>
            <p:cNvSpPr/>
            <p:nvPr/>
          </p:nvSpPr>
          <p:spPr>
            <a:xfrm>
              <a:off x="2481209" y="1316063"/>
              <a:ext cx="874008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Các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chủ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đề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1" name="Shape 1002">
              <a:extLst>
                <a:ext uri="{FF2B5EF4-FFF2-40B4-BE49-F238E27FC236}">
                  <a16:creationId xmlns:a16="http://schemas.microsoft.com/office/drawing/2014/main" id="{F5A350F7-C450-4460-B4A4-02B9A84C58A0}"/>
                </a:ext>
              </a:extLst>
            </p:cNvPr>
            <p:cNvSpPr/>
            <p:nvPr/>
          </p:nvSpPr>
          <p:spPr>
            <a:xfrm>
              <a:off x="4056356" y="1281354"/>
              <a:ext cx="1151306" cy="263296"/>
            </a:xfrm>
            <a:custGeom>
              <a:avLst/>
              <a:gdLst/>
              <a:ahLst/>
              <a:cxnLst/>
              <a:rect l="0" t="0" r="0" b="0"/>
              <a:pathLst>
                <a:path w="1151306" h="263296">
                  <a:moveTo>
                    <a:pt x="0" y="263296"/>
                  </a:moveTo>
                  <a:lnTo>
                    <a:pt x="1151306" y="263296"/>
                  </a:lnTo>
                  <a:lnTo>
                    <a:pt x="1151306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6920E60-7288-42D5-9D2B-35AC933D14C0}"/>
                </a:ext>
              </a:extLst>
            </p:cNvPr>
            <p:cNvSpPr/>
            <p:nvPr/>
          </p:nvSpPr>
          <p:spPr>
            <a:xfrm>
              <a:off x="4236270" y="1316063"/>
              <a:ext cx="1041411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Nút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tìm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kiếm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3" name="Shape 1004">
              <a:extLst>
                <a:ext uri="{FF2B5EF4-FFF2-40B4-BE49-F238E27FC236}">
                  <a16:creationId xmlns:a16="http://schemas.microsoft.com/office/drawing/2014/main" id="{0F437D5D-2212-4044-B528-FD086E8D15C2}"/>
                </a:ext>
              </a:extLst>
            </p:cNvPr>
            <p:cNvSpPr/>
            <p:nvPr/>
          </p:nvSpPr>
          <p:spPr>
            <a:xfrm>
              <a:off x="2813407" y="996381"/>
              <a:ext cx="0" cy="278625"/>
            </a:xfrm>
            <a:custGeom>
              <a:avLst/>
              <a:gdLst/>
              <a:ahLst/>
              <a:cxnLst/>
              <a:rect l="0" t="0" r="0" b="0"/>
              <a:pathLst>
                <a:path h="278625">
                  <a:moveTo>
                    <a:pt x="0" y="278625"/>
                  </a:moveTo>
                  <a:lnTo>
                    <a:pt x="0" y="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1005">
              <a:extLst>
                <a:ext uri="{FF2B5EF4-FFF2-40B4-BE49-F238E27FC236}">
                  <a16:creationId xmlns:a16="http://schemas.microsoft.com/office/drawing/2014/main" id="{BFF36DA5-3A2F-4A75-A54A-EF07B4D4B374}"/>
                </a:ext>
              </a:extLst>
            </p:cNvPr>
            <p:cNvSpPr/>
            <p:nvPr/>
          </p:nvSpPr>
          <p:spPr>
            <a:xfrm>
              <a:off x="2780996" y="927004"/>
              <a:ext cx="64821" cy="89065"/>
            </a:xfrm>
            <a:custGeom>
              <a:avLst/>
              <a:gdLst/>
              <a:ahLst/>
              <a:cxnLst/>
              <a:rect l="0" t="0" r="0" b="0"/>
              <a:pathLst>
                <a:path w="64821" h="89065">
                  <a:moveTo>
                    <a:pt x="32410" y="0"/>
                  </a:moveTo>
                  <a:lnTo>
                    <a:pt x="64821" y="89065"/>
                  </a:lnTo>
                  <a:cubicBezTo>
                    <a:pt x="32410" y="69367"/>
                    <a:pt x="0" y="89065"/>
                    <a:pt x="0" y="89065"/>
                  </a:cubicBezTo>
                  <a:lnTo>
                    <a:pt x="3241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122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1006">
              <a:extLst>
                <a:ext uri="{FF2B5EF4-FFF2-40B4-BE49-F238E27FC236}">
                  <a16:creationId xmlns:a16="http://schemas.microsoft.com/office/drawing/2014/main" id="{FE15A7F4-B2B6-49A9-AFC5-578DF1D2E045}"/>
                </a:ext>
              </a:extLst>
            </p:cNvPr>
            <p:cNvSpPr/>
            <p:nvPr/>
          </p:nvSpPr>
          <p:spPr>
            <a:xfrm>
              <a:off x="185413" y="1005371"/>
              <a:ext cx="732587" cy="272631"/>
            </a:xfrm>
            <a:custGeom>
              <a:avLst/>
              <a:gdLst/>
              <a:ahLst/>
              <a:cxnLst/>
              <a:rect l="0" t="0" r="0" b="0"/>
              <a:pathLst>
                <a:path w="732587" h="272631">
                  <a:moveTo>
                    <a:pt x="732587" y="272631"/>
                  </a:moveTo>
                  <a:lnTo>
                    <a:pt x="732587" y="83630"/>
                  </a:lnTo>
                  <a:lnTo>
                    <a:pt x="0" y="83630"/>
                  </a:lnTo>
                  <a:lnTo>
                    <a:pt x="0" y="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1007">
              <a:extLst>
                <a:ext uri="{FF2B5EF4-FFF2-40B4-BE49-F238E27FC236}">
                  <a16:creationId xmlns:a16="http://schemas.microsoft.com/office/drawing/2014/main" id="{75CB0A3F-FE50-456C-9A33-F5B0F16173C4}"/>
                </a:ext>
              </a:extLst>
            </p:cNvPr>
            <p:cNvSpPr/>
            <p:nvPr/>
          </p:nvSpPr>
          <p:spPr>
            <a:xfrm>
              <a:off x="152997" y="936001"/>
              <a:ext cx="64821" cy="89052"/>
            </a:xfrm>
            <a:custGeom>
              <a:avLst/>
              <a:gdLst/>
              <a:ahLst/>
              <a:cxnLst/>
              <a:rect l="0" t="0" r="0" b="0"/>
              <a:pathLst>
                <a:path w="64821" h="89052">
                  <a:moveTo>
                    <a:pt x="32410" y="0"/>
                  </a:moveTo>
                  <a:lnTo>
                    <a:pt x="64821" y="89052"/>
                  </a:lnTo>
                  <a:cubicBezTo>
                    <a:pt x="32410" y="69367"/>
                    <a:pt x="0" y="89052"/>
                    <a:pt x="0" y="89052"/>
                  </a:cubicBezTo>
                  <a:lnTo>
                    <a:pt x="3241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122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1008">
              <a:extLst>
                <a:ext uri="{FF2B5EF4-FFF2-40B4-BE49-F238E27FC236}">
                  <a16:creationId xmlns:a16="http://schemas.microsoft.com/office/drawing/2014/main" id="{92012476-75A6-495E-9008-2B69AEA3A35B}"/>
                </a:ext>
              </a:extLst>
            </p:cNvPr>
            <p:cNvSpPr/>
            <p:nvPr/>
          </p:nvSpPr>
          <p:spPr>
            <a:xfrm>
              <a:off x="4650351" y="1005371"/>
              <a:ext cx="737997" cy="272631"/>
            </a:xfrm>
            <a:custGeom>
              <a:avLst/>
              <a:gdLst/>
              <a:ahLst/>
              <a:cxnLst/>
              <a:rect l="0" t="0" r="0" b="0"/>
              <a:pathLst>
                <a:path w="737997" h="272631">
                  <a:moveTo>
                    <a:pt x="0" y="272631"/>
                  </a:moveTo>
                  <a:lnTo>
                    <a:pt x="0" y="83630"/>
                  </a:lnTo>
                  <a:lnTo>
                    <a:pt x="737997" y="83630"/>
                  </a:lnTo>
                  <a:lnTo>
                    <a:pt x="737997" y="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1009">
              <a:extLst>
                <a:ext uri="{FF2B5EF4-FFF2-40B4-BE49-F238E27FC236}">
                  <a16:creationId xmlns:a16="http://schemas.microsoft.com/office/drawing/2014/main" id="{833E627B-EF3E-44B3-8AB6-365DB688226D}"/>
                </a:ext>
              </a:extLst>
            </p:cNvPr>
            <p:cNvSpPr/>
            <p:nvPr/>
          </p:nvSpPr>
          <p:spPr>
            <a:xfrm>
              <a:off x="5355939" y="936001"/>
              <a:ext cx="64821" cy="89052"/>
            </a:xfrm>
            <a:custGeom>
              <a:avLst/>
              <a:gdLst/>
              <a:ahLst/>
              <a:cxnLst/>
              <a:rect l="0" t="0" r="0" b="0"/>
              <a:pathLst>
                <a:path w="64821" h="89052">
                  <a:moveTo>
                    <a:pt x="32410" y="0"/>
                  </a:moveTo>
                  <a:lnTo>
                    <a:pt x="64821" y="89052"/>
                  </a:lnTo>
                  <a:cubicBezTo>
                    <a:pt x="64821" y="89052"/>
                    <a:pt x="32410" y="69367"/>
                    <a:pt x="0" y="89052"/>
                  </a:cubicBezTo>
                  <a:lnTo>
                    <a:pt x="3241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122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61" name="Google Shape;338;p21">
            <a:extLst>
              <a:ext uri="{FF2B5EF4-FFF2-40B4-BE49-F238E27FC236}">
                <a16:creationId xmlns:a16="http://schemas.microsoft.com/office/drawing/2014/main" id="{AAAE6F7B-A0F5-40F7-8E9B-9284C5965D3E}"/>
              </a:ext>
            </a:extLst>
          </p:cNvPr>
          <p:cNvSpPr txBox="1"/>
          <p:nvPr/>
        </p:nvSpPr>
        <p:spPr>
          <a:xfrm>
            <a:off x="10690156" y="4362202"/>
            <a:ext cx="6067083" cy="98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4.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chủ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đề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báo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Thiếu</a:t>
            </a:r>
            <a:r>
              <a:rPr lang="vi-VN" sz="2400" dirty="0">
                <a:latin typeface="+mj-lt"/>
              </a:rPr>
              <a:t> niên </a:t>
            </a:r>
            <a:r>
              <a:rPr lang="vi-VN" sz="2400" dirty="0" err="1">
                <a:latin typeface="+mj-lt"/>
              </a:rPr>
              <a:t>Tiền</a:t>
            </a:r>
            <a:r>
              <a:rPr lang="vi-VN" sz="2400" dirty="0">
                <a:latin typeface="+mj-lt"/>
              </a:rPr>
              <a:t> phong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Nhi </a:t>
            </a:r>
            <a:r>
              <a:rPr lang="vi-VN" sz="2400" dirty="0" err="1">
                <a:latin typeface="+mj-lt"/>
              </a:rPr>
              <a:t>đồng</a:t>
            </a:r>
            <a:endParaRPr sz="2400" dirty="0">
              <a:latin typeface="+mj-lt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9E707FEE-E14D-4899-BEA9-5109547D4B4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236279" y="1524918"/>
            <a:ext cx="840612" cy="792986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70177DD-302E-46AC-A027-B71CA6A910FD}"/>
              </a:ext>
            </a:extLst>
          </p:cNvPr>
          <p:cNvSpPr txBox="1"/>
          <p:nvPr/>
        </p:nvSpPr>
        <p:spPr>
          <a:xfrm>
            <a:off x="2444331" y="1128066"/>
            <a:ext cx="732051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website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niên </a:t>
            </a:r>
            <a:r>
              <a:rPr lang="vi-V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phong </a:t>
            </a:r>
            <a:r>
              <a:rPr lang="vi-V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Nhi </a:t>
            </a:r>
            <a:r>
              <a:rPr lang="vi-V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4)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tin theo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xem thông tin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niên, em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5427F3A-9639-4A3A-B34C-47646597A8D5}"/>
              </a:ext>
            </a:extLst>
          </p:cNvPr>
          <p:cNvGrpSpPr/>
          <p:nvPr/>
        </p:nvGrpSpPr>
        <p:grpSpPr>
          <a:xfrm>
            <a:off x="10508634" y="6323042"/>
            <a:ext cx="6691003" cy="1370381"/>
            <a:chOff x="0" y="0"/>
            <a:chExt cx="2953516" cy="880739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6214352B-72A8-42EF-A4CA-90C56FA7808A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2953509" cy="880738"/>
            </a:xfrm>
            <a:prstGeom prst="rect">
              <a:avLst/>
            </a:prstGeom>
          </p:spPr>
        </p:pic>
        <p:sp>
          <p:nvSpPr>
            <p:cNvPr id="67" name="Shape 1014">
              <a:extLst>
                <a:ext uri="{FF2B5EF4-FFF2-40B4-BE49-F238E27FC236}">
                  <a16:creationId xmlns:a16="http://schemas.microsoft.com/office/drawing/2014/main" id="{6706CE06-F1F1-48B4-B480-28ACD7D0E85E}"/>
                </a:ext>
              </a:extLst>
            </p:cNvPr>
            <p:cNvSpPr/>
            <p:nvPr/>
          </p:nvSpPr>
          <p:spPr>
            <a:xfrm>
              <a:off x="4" y="7"/>
              <a:ext cx="2953512" cy="880732"/>
            </a:xfrm>
            <a:custGeom>
              <a:avLst/>
              <a:gdLst/>
              <a:ahLst/>
              <a:cxnLst/>
              <a:rect l="0" t="0" r="0" b="0"/>
              <a:pathLst>
                <a:path w="2953512" h="880732">
                  <a:moveTo>
                    <a:pt x="0" y="880732"/>
                  </a:moveTo>
                  <a:lnTo>
                    <a:pt x="2953512" y="880732"/>
                  </a:lnTo>
                  <a:lnTo>
                    <a:pt x="2953512" y="0"/>
                  </a:lnTo>
                  <a:lnTo>
                    <a:pt x="0" y="0"/>
                  </a:lnTo>
                  <a:close/>
                </a:path>
              </a:pathLst>
            </a:custGeom>
            <a:ln w="5982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68" name="Google Shape;338;p21">
            <a:extLst>
              <a:ext uri="{FF2B5EF4-FFF2-40B4-BE49-F238E27FC236}">
                <a16:creationId xmlns:a16="http://schemas.microsoft.com/office/drawing/2014/main" id="{20186D95-A161-444B-BF23-0EFB12A8A955}"/>
              </a:ext>
            </a:extLst>
          </p:cNvPr>
          <p:cNvSpPr txBox="1"/>
          <p:nvPr/>
        </p:nvSpPr>
        <p:spPr>
          <a:xfrm>
            <a:off x="10917601" y="8225580"/>
            <a:ext cx="6067083" cy="98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5. Ô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trên </a:t>
            </a:r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báo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Thiếu</a:t>
            </a:r>
            <a:r>
              <a:rPr lang="vi-VN" sz="2400" dirty="0">
                <a:latin typeface="+mj-lt"/>
              </a:rPr>
              <a:t> niên </a:t>
            </a:r>
            <a:r>
              <a:rPr lang="vi-VN" sz="2400" dirty="0" err="1">
                <a:latin typeface="+mj-lt"/>
              </a:rPr>
              <a:t>Tiền</a:t>
            </a:r>
            <a:r>
              <a:rPr lang="vi-VN" sz="2400" dirty="0">
                <a:latin typeface="+mj-lt"/>
              </a:rPr>
              <a:t> phong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Nhi </a:t>
            </a:r>
            <a:r>
              <a:rPr lang="vi-VN" sz="2400" dirty="0" err="1">
                <a:latin typeface="+mj-lt"/>
              </a:rPr>
              <a:t>đồng</a:t>
            </a:r>
            <a:endParaRPr sz="2400" dirty="0">
              <a:latin typeface="+mj-lt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6808E75-01AD-4A44-8358-67AB613EA04E}"/>
              </a:ext>
            </a:extLst>
          </p:cNvPr>
          <p:cNvSpPr txBox="1"/>
          <p:nvPr/>
        </p:nvSpPr>
        <p:spPr>
          <a:xfrm>
            <a:off x="867789" y="5234775"/>
            <a:ext cx="90428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 cung </a:t>
            </a:r>
            <a:r>
              <a:rPr lang="vi-VN" sz="2400" dirty="0" err="1">
                <a:latin typeface="+mj-lt"/>
              </a:rPr>
              <a:t>cấp</a:t>
            </a:r>
            <a:r>
              <a:rPr lang="vi-VN" sz="2400" dirty="0">
                <a:latin typeface="+mj-lt"/>
              </a:rPr>
              <a:t> công </a:t>
            </a:r>
            <a:r>
              <a:rPr lang="vi-VN" sz="2400" dirty="0" err="1">
                <a:latin typeface="+mj-lt"/>
              </a:rPr>
              <a:t>cụ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bằng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nút</a:t>
            </a:r>
            <a:r>
              <a:rPr lang="vi-VN" sz="2400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tìm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. Em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nhấp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nút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trên trang </a:t>
            </a:r>
            <a:r>
              <a:rPr lang="vi-VN" sz="2400" dirty="0" err="1">
                <a:latin typeface="+mj-lt"/>
              </a:rPr>
              <a:t>chủ</a:t>
            </a:r>
            <a:r>
              <a:rPr lang="vi-VN" sz="2400" dirty="0">
                <a:latin typeface="+mj-lt"/>
              </a:rPr>
              <a:t> (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4), sau </a:t>
            </a:r>
            <a:r>
              <a:rPr lang="vi-VN" sz="2400" dirty="0" err="1">
                <a:latin typeface="+mj-lt"/>
              </a:rPr>
              <a:t>đó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từ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khoá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ô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(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5)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nhấp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nút</a:t>
            </a:r>
            <a:r>
              <a:rPr lang="vi-VN" sz="2400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Tìm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kiếm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thông tin trong </a:t>
            </a:r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.</a:t>
            </a:r>
            <a:endParaRPr lang="en-US" sz="2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1" name="Google Shape;338;p21">
            <a:extLst>
              <a:ext uri="{FF2B5EF4-FFF2-40B4-BE49-F238E27FC236}">
                <a16:creationId xmlns:a16="http://schemas.microsoft.com/office/drawing/2014/main" id="{95EDEB0D-F7E1-43AE-B77D-72D30021F1D1}"/>
              </a:ext>
            </a:extLst>
          </p:cNvPr>
          <p:cNvSpPr txBox="1"/>
          <p:nvPr/>
        </p:nvSpPr>
        <p:spPr>
          <a:xfrm>
            <a:off x="912844" y="8035080"/>
            <a:ext cx="6773831" cy="148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•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ngôi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•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trang.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Shape 982">
            <a:extLst>
              <a:ext uri="{FF2B5EF4-FFF2-40B4-BE49-F238E27FC236}">
                <a16:creationId xmlns:a16="http://schemas.microsoft.com/office/drawing/2014/main" id="{5CA28062-CA0E-415E-85B4-1C316455BB62}"/>
              </a:ext>
            </a:extLst>
          </p:cNvPr>
          <p:cNvSpPr/>
          <p:nvPr/>
        </p:nvSpPr>
        <p:spPr>
          <a:xfrm>
            <a:off x="7317678" y="8035080"/>
            <a:ext cx="433009" cy="462808"/>
          </a:xfrm>
          <a:custGeom>
            <a:avLst/>
            <a:gdLst/>
            <a:ahLst/>
            <a:cxnLst/>
            <a:rect l="0" t="0" r="0" b="0"/>
            <a:pathLst>
              <a:path w="210312" h="203302">
                <a:moveTo>
                  <a:pt x="31547" y="106909"/>
                </a:moveTo>
                <a:lnTo>
                  <a:pt x="0" y="106909"/>
                </a:lnTo>
                <a:lnTo>
                  <a:pt x="101651" y="0"/>
                </a:lnTo>
                <a:lnTo>
                  <a:pt x="210312" y="105156"/>
                </a:lnTo>
                <a:lnTo>
                  <a:pt x="173508" y="105156"/>
                </a:lnTo>
                <a:lnTo>
                  <a:pt x="173508" y="203302"/>
                </a:lnTo>
                <a:lnTo>
                  <a:pt x="122682" y="203302"/>
                </a:lnTo>
                <a:lnTo>
                  <a:pt x="122682" y="145466"/>
                </a:lnTo>
                <a:lnTo>
                  <a:pt x="80620" y="145466"/>
                </a:lnTo>
                <a:lnTo>
                  <a:pt x="80620" y="203302"/>
                </a:lnTo>
                <a:lnTo>
                  <a:pt x="31331" y="203302"/>
                </a:lnTo>
                <a:lnTo>
                  <a:pt x="31547" y="106909"/>
                </a:lnTo>
                <a:close/>
              </a:path>
            </a:pathLst>
          </a:custGeom>
          <a:ln w="17145" cap="rnd">
            <a:round/>
          </a:ln>
        </p:spPr>
        <p:style>
          <a:lnRef idx="1">
            <a:srgbClr val="000000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73" name="Shape 987">
            <a:extLst>
              <a:ext uri="{FF2B5EF4-FFF2-40B4-BE49-F238E27FC236}">
                <a16:creationId xmlns:a16="http://schemas.microsoft.com/office/drawing/2014/main" id="{F1B32299-4686-4711-822E-843BBEAF3B0B}"/>
              </a:ext>
            </a:extLst>
          </p:cNvPr>
          <p:cNvSpPr/>
          <p:nvPr/>
        </p:nvSpPr>
        <p:spPr>
          <a:xfrm>
            <a:off x="7028690" y="8559517"/>
            <a:ext cx="288987" cy="462808"/>
          </a:xfrm>
          <a:custGeom>
            <a:avLst/>
            <a:gdLst/>
            <a:ahLst/>
            <a:cxnLst/>
            <a:rect l="0" t="0" r="0" b="0"/>
            <a:pathLst>
              <a:path w="128925" h="193104">
                <a:moveTo>
                  <a:pt x="664" y="0"/>
                </a:moveTo>
                <a:cubicBezTo>
                  <a:pt x="16944" y="0"/>
                  <a:pt x="33225" y="6235"/>
                  <a:pt x="45703" y="18707"/>
                </a:cubicBezTo>
                <a:cubicBezTo>
                  <a:pt x="67775" y="42214"/>
                  <a:pt x="69312" y="76759"/>
                  <a:pt x="52548" y="101714"/>
                </a:cubicBezTo>
                <a:lnTo>
                  <a:pt x="63800" y="111417"/>
                </a:lnTo>
                <a:lnTo>
                  <a:pt x="70645" y="107226"/>
                </a:lnTo>
                <a:lnTo>
                  <a:pt x="128925" y="165392"/>
                </a:lnTo>
                <a:cubicBezTo>
                  <a:pt x="128925" y="165392"/>
                  <a:pt x="128925" y="175006"/>
                  <a:pt x="121852" y="183388"/>
                </a:cubicBezTo>
                <a:cubicBezTo>
                  <a:pt x="113698" y="193104"/>
                  <a:pt x="101112" y="191783"/>
                  <a:pt x="101112" y="191783"/>
                </a:cubicBezTo>
                <a:lnTo>
                  <a:pt x="42832" y="134938"/>
                </a:lnTo>
                <a:lnTo>
                  <a:pt x="48573" y="126657"/>
                </a:lnTo>
                <a:lnTo>
                  <a:pt x="37308" y="115621"/>
                </a:lnTo>
                <a:cubicBezTo>
                  <a:pt x="31072" y="120117"/>
                  <a:pt x="24229" y="123317"/>
                  <a:pt x="17128" y="125240"/>
                </a:cubicBezTo>
                <a:lnTo>
                  <a:pt x="0" y="126788"/>
                </a:lnTo>
                <a:lnTo>
                  <a:pt x="0" y="113547"/>
                </a:lnTo>
                <a:lnTo>
                  <a:pt x="18363" y="109925"/>
                </a:lnTo>
                <a:cubicBezTo>
                  <a:pt x="24254" y="107511"/>
                  <a:pt x="29799" y="103889"/>
                  <a:pt x="34653" y="99060"/>
                </a:cubicBezTo>
                <a:cubicBezTo>
                  <a:pt x="54085" y="79642"/>
                  <a:pt x="54085" y="49175"/>
                  <a:pt x="34653" y="29743"/>
                </a:cubicBezTo>
                <a:cubicBezTo>
                  <a:pt x="24944" y="20085"/>
                  <a:pt x="12473" y="15256"/>
                  <a:pt x="0" y="15256"/>
                </a:cubicBezTo>
                <a:lnTo>
                  <a:pt x="0" y="129"/>
                </a:lnTo>
                <a:lnTo>
                  <a:pt x="664" y="0"/>
                </a:lnTo>
                <a:close/>
              </a:path>
            </a:pathLst>
          </a:custGeom>
          <a:ln w="0" cap="rnd"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00000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74" name="Shape 986">
            <a:extLst>
              <a:ext uri="{FF2B5EF4-FFF2-40B4-BE49-F238E27FC236}">
                <a16:creationId xmlns:a16="http://schemas.microsoft.com/office/drawing/2014/main" id="{69747B0A-4A7A-4A0E-9771-CA619AA6441B}"/>
              </a:ext>
            </a:extLst>
          </p:cNvPr>
          <p:cNvSpPr/>
          <p:nvPr/>
        </p:nvSpPr>
        <p:spPr>
          <a:xfrm>
            <a:off x="6872287" y="8559516"/>
            <a:ext cx="156403" cy="298734"/>
          </a:xfrm>
          <a:custGeom>
            <a:avLst/>
            <a:gdLst/>
            <a:ahLst/>
            <a:cxnLst/>
            <a:rect l="0" t="0" r="0" b="0"/>
            <a:pathLst>
              <a:path w="63082" h="127075">
                <a:moveTo>
                  <a:pt x="63082" y="0"/>
                </a:moveTo>
                <a:lnTo>
                  <a:pt x="63082" y="15126"/>
                </a:lnTo>
                <a:cubicBezTo>
                  <a:pt x="50609" y="15126"/>
                  <a:pt x="38135" y="19955"/>
                  <a:pt x="28419" y="29614"/>
                </a:cubicBezTo>
                <a:cubicBezTo>
                  <a:pt x="9001" y="49045"/>
                  <a:pt x="9001" y="79512"/>
                  <a:pt x="28419" y="98930"/>
                </a:cubicBezTo>
                <a:cubicBezTo>
                  <a:pt x="38135" y="108589"/>
                  <a:pt x="50609" y="113418"/>
                  <a:pt x="63082" y="113418"/>
                </a:cubicBezTo>
                <a:lnTo>
                  <a:pt x="63082" y="113418"/>
                </a:lnTo>
                <a:lnTo>
                  <a:pt x="63082" y="126659"/>
                </a:lnTo>
                <a:lnTo>
                  <a:pt x="58477" y="127075"/>
                </a:lnTo>
                <a:cubicBezTo>
                  <a:pt x="43935" y="125861"/>
                  <a:pt x="29752" y="119624"/>
                  <a:pt x="18716" y="108531"/>
                </a:cubicBezTo>
                <a:cubicBezTo>
                  <a:pt x="12478" y="102325"/>
                  <a:pt x="7798" y="95159"/>
                  <a:pt x="4679" y="87511"/>
                </a:cubicBezTo>
                <a:lnTo>
                  <a:pt x="0" y="63604"/>
                </a:lnTo>
                <a:lnTo>
                  <a:pt x="0" y="63601"/>
                </a:lnTo>
                <a:lnTo>
                  <a:pt x="4679" y="39670"/>
                </a:lnTo>
                <a:cubicBezTo>
                  <a:pt x="7798" y="32007"/>
                  <a:pt x="12478" y="24816"/>
                  <a:pt x="18716" y="18578"/>
                </a:cubicBezTo>
                <a:cubicBezTo>
                  <a:pt x="24952" y="12342"/>
                  <a:pt x="32140" y="7665"/>
                  <a:pt x="39803" y="4547"/>
                </a:cubicBezTo>
                <a:lnTo>
                  <a:pt x="63082" y="0"/>
                </a:lnTo>
                <a:close/>
              </a:path>
            </a:pathLst>
          </a:custGeom>
          <a:ln w="0" cap="rnd"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00000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6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4" grpId="0"/>
      <p:bldP spid="71" grpId="0"/>
      <p:bldP spid="72" grpId="0" animBg="1"/>
      <p:bldP spid="73" grpId="0" animBg="1"/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24"/>
          <p:cNvGrpSpPr/>
          <p:nvPr/>
        </p:nvGrpSpPr>
        <p:grpSpPr>
          <a:xfrm>
            <a:off x="387343" y="229287"/>
            <a:ext cx="17544871" cy="9683764"/>
            <a:chOff x="0" y="-38100"/>
            <a:chExt cx="4620871" cy="2550456"/>
          </a:xfrm>
        </p:grpSpPr>
        <p:sp>
          <p:nvSpPr>
            <p:cNvPr id="400" name="Google Shape;400;p2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1" name="Google Shape;401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24"/>
          <p:cNvGrpSpPr/>
          <p:nvPr/>
        </p:nvGrpSpPr>
        <p:grpSpPr>
          <a:xfrm>
            <a:off x="451354" y="290915"/>
            <a:ext cx="17416848" cy="9560509"/>
            <a:chOff x="0" y="-38100"/>
            <a:chExt cx="4587153" cy="2517994"/>
          </a:xfrm>
        </p:grpSpPr>
        <p:sp>
          <p:nvSpPr>
            <p:cNvPr id="403" name="Google Shape;403;p2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404" name="Google Shape;404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5" name="Google Shape;40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6" name="Google Shape;406;p24"/>
          <p:cNvGrpSpPr/>
          <p:nvPr/>
        </p:nvGrpSpPr>
        <p:grpSpPr>
          <a:xfrm>
            <a:off x="9230103" y="1040673"/>
            <a:ext cx="8223666" cy="8048614"/>
            <a:chOff x="0" y="-38100"/>
            <a:chExt cx="2165904" cy="2119799"/>
          </a:xfrm>
        </p:grpSpPr>
        <p:sp>
          <p:nvSpPr>
            <p:cNvPr id="407" name="Google Shape;407;p24"/>
            <p:cNvSpPr/>
            <p:nvPr/>
          </p:nvSpPr>
          <p:spPr>
            <a:xfrm>
              <a:off x="0" y="0"/>
              <a:ext cx="2165904" cy="2081699"/>
            </a:xfrm>
            <a:custGeom>
              <a:avLst/>
              <a:gdLst/>
              <a:ahLst/>
              <a:cxnLst/>
              <a:rect l="l" t="t" r="r" b="b"/>
              <a:pathLst>
                <a:path w="2165904" h="2081699" extrusionOk="0">
                  <a:moveTo>
                    <a:pt x="0" y="0"/>
                  </a:moveTo>
                  <a:lnTo>
                    <a:pt x="2165904" y="0"/>
                  </a:lnTo>
                  <a:lnTo>
                    <a:pt x="2165904" y="2081699"/>
                  </a:lnTo>
                  <a:lnTo>
                    <a:pt x="0" y="20816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8" name="Google Shape;408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9" name="Google Shape;409;p24"/>
          <p:cNvPicPr preferRelativeResize="0"/>
          <p:nvPr/>
        </p:nvPicPr>
        <p:blipFill rotWithShape="1">
          <a:blip r:embed="rId4">
            <a:alphaModFix/>
          </a:blip>
          <a:srcRect t="638" b="637"/>
          <a:stretch/>
        </p:blipFill>
        <p:spPr>
          <a:xfrm>
            <a:off x="9293128" y="1244186"/>
            <a:ext cx="8099522" cy="778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02637" y="4403628"/>
            <a:ext cx="2787897" cy="5535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5" name="Google Shape;415;p24"/>
          <p:cNvCxnSpPr/>
          <p:nvPr/>
        </p:nvCxnSpPr>
        <p:spPr>
          <a:xfrm rot="10800000">
            <a:off x="8716772" y="373900"/>
            <a:ext cx="0" cy="9539199"/>
          </a:xfrm>
          <a:prstGeom prst="straightConnector1">
            <a:avLst/>
          </a:prstGeom>
          <a:noFill/>
          <a:ln w="666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4B82EB-D2BB-47E9-A08A-41BAB495A26D}"/>
              </a:ext>
            </a:extLst>
          </p:cNvPr>
          <p:cNvGrpSpPr/>
          <p:nvPr/>
        </p:nvGrpSpPr>
        <p:grpSpPr>
          <a:xfrm>
            <a:off x="1169462" y="1596298"/>
            <a:ext cx="6765170" cy="2679803"/>
            <a:chOff x="487611" y="132261"/>
            <a:chExt cx="5267072" cy="1005338"/>
          </a:xfrm>
        </p:grpSpPr>
        <p:sp>
          <p:nvSpPr>
            <p:cNvPr id="20" name="Shape 97894">
              <a:extLst>
                <a:ext uri="{FF2B5EF4-FFF2-40B4-BE49-F238E27FC236}">
                  <a16:creationId xmlns:a16="http://schemas.microsoft.com/office/drawing/2014/main" id="{F770C795-136C-4ACF-9335-790E3A79DDD4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Shape 1030">
              <a:extLst>
                <a:ext uri="{FF2B5EF4-FFF2-40B4-BE49-F238E27FC236}">
                  <a16:creationId xmlns:a16="http://schemas.microsoft.com/office/drawing/2014/main" id="{D9B0C284-E00A-4D7E-AD87-2A750214508A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Shape 1031">
              <a:extLst>
                <a:ext uri="{FF2B5EF4-FFF2-40B4-BE49-F238E27FC236}">
                  <a16:creationId xmlns:a16="http://schemas.microsoft.com/office/drawing/2014/main" id="{56D7130F-D46B-47E0-9270-C64AEA6B55C5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1032">
              <a:extLst>
                <a:ext uri="{FF2B5EF4-FFF2-40B4-BE49-F238E27FC236}">
                  <a16:creationId xmlns:a16="http://schemas.microsoft.com/office/drawing/2014/main" id="{FD7890B9-0A0D-47CA-86CB-B5E3902CBF88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1033">
              <a:extLst>
                <a:ext uri="{FF2B5EF4-FFF2-40B4-BE49-F238E27FC236}">
                  <a16:creationId xmlns:a16="http://schemas.microsoft.com/office/drawing/2014/main" id="{5E29533C-9964-4B47-B32E-610DF6A40561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4">
              <a:extLst>
                <a:ext uri="{FF2B5EF4-FFF2-40B4-BE49-F238E27FC236}">
                  <a16:creationId xmlns:a16="http://schemas.microsoft.com/office/drawing/2014/main" id="{8F5DBB4B-ABAF-4E15-8362-33EC6B776E5F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Shape 1035">
              <a:extLst>
                <a:ext uri="{FF2B5EF4-FFF2-40B4-BE49-F238E27FC236}">
                  <a16:creationId xmlns:a16="http://schemas.microsoft.com/office/drawing/2014/main" id="{E7B64A2D-B625-4281-85A1-C7DE7275EE2A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6">
              <a:extLst>
                <a:ext uri="{FF2B5EF4-FFF2-40B4-BE49-F238E27FC236}">
                  <a16:creationId xmlns:a16="http://schemas.microsoft.com/office/drawing/2014/main" id="{428A9A5A-9959-4E77-9055-3EEAF19EAC2D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7">
              <a:extLst>
                <a:ext uri="{FF2B5EF4-FFF2-40B4-BE49-F238E27FC236}">
                  <a16:creationId xmlns:a16="http://schemas.microsoft.com/office/drawing/2014/main" id="{71106FA9-2E7B-40F1-BD47-3B726E827E39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8">
              <a:extLst>
                <a:ext uri="{FF2B5EF4-FFF2-40B4-BE49-F238E27FC236}">
                  <a16:creationId xmlns:a16="http://schemas.microsoft.com/office/drawing/2014/main" id="{8C990689-AF3B-403D-A032-4D459CD35E0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9">
              <a:extLst>
                <a:ext uri="{FF2B5EF4-FFF2-40B4-BE49-F238E27FC236}">
                  <a16:creationId xmlns:a16="http://schemas.microsoft.com/office/drawing/2014/main" id="{B6F7B895-59A6-426F-9F13-44F71310956D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40">
              <a:extLst>
                <a:ext uri="{FF2B5EF4-FFF2-40B4-BE49-F238E27FC236}">
                  <a16:creationId xmlns:a16="http://schemas.microsoft.com/office/drawing/2014/main" id="{0BCFB6B4-52D4-464D-A706-08D13561E315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41">
              <a:extLst>
                <a:ext uri="{FF2B5EF4-FFF2-40B4-BE49-F238E27FC236}">
                  <a16:creationId xmlns:a16="http://schemas.microsoft.com/office/drawing/2014/main" id="{11821269-7AB6-4995-B3DD-219089F2BCC8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42">
              <a:extLst>
                <a:ext uri="{FF2B5EF4-FFF2-40B4-BE49-F238E27FC236}">
                  <a16:creationId xmlns:a16="http://schemas.microsoft.com/office/drawing/2014/main" id="{ABEF4425-2102-4D45-A631-5503D6752898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43">
              <a:extLst>
                <a:ext uri="{FF2B5EF4-FFF2-40B4-BE49-F238E27FC236}">
                  <a16:creationId xmlns:a16="http://schemas.microsoft.com/office/drawing/2014/main" id="{8CC617BF-A784-4A5D-B24B-D2652303D0CA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4">
              <a:extLst>
                <a:ext uri="{FF2B5EF4-FFF2-40B4-BE49-F238E27FC236}">
                  <a16:creationId xmlns:a16="http://schemas.microsoft.com/office/drawing/2014/main" id="{AA137EE0-1993-4A36-AF69-20DA64A9979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5">
              <a:extLst>
                <a:ext uri="{FF2B5EF4-FFF2-40B4-BE49-F238E27FC236}">
                  <a16:creationId xmlns:a16="http://schemas.microsoft.com/office/drawing/2014/main" id="{5ED4D8C9-0186-4EDD-9110-3291E559DE9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6">
              <a:extLst>
                <a:ext uri="{FF2B5EF4-FFF2-40B4-BE49-F238E27FC236}">
                  <a16:creationId xmlns:a16="http://schemas.microsoft.com/office/drawing/2014/main" id="{0DE09047-72B5-4189-BE96-70A0C95FABA9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2F9D6CD-CCB4-4AAE-AFFA-6A4419E749D1}"/>
              </a:ext>
            </a:extLst>
          </p:cNvPr>
          <p:cNvSpPr txBox="1"/>
          <p:nvPr/>
        </p:nvSpPr>
        <p:spPr>
          <a:xfrm>
            <a:off x="2062736" y="2137976"/>
            <a:ext cx="558031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website. </a:t>
            </a:r>
          </a:p>
          <a:p>
            <a:pPr algn="just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website.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1AE3F4A-D2FF-4D60-9985-5162DE54254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331730" y="4498127"/>
            <a:ext cx="707060" cy="786271"/>
          </a:xfrm>
          <a:prstGeom prst="rect">
            <a:avLst/>
          </a:prstGeom>
        </p:spPr>
      </p:pic>
      <p:sp>
        <p:nvSpPr>
          <p:cNvPr id="43" name="Google Shape;124;p14">
            <a:extLst>
              <a:ext uri="{FF2B5EF4-FFF2-40B4-BE49-F238E27FC236}">
                <a16:creationId xmlns:a16="http://schemas.microsoft.com/office/drawing/2014/main" id="{B3081C77-5507-401E-B062-B181DA1A9A6D}"/>
              </a:ext>
            </a:extLst>
          </p:cNvPr>
          <p:cNvSpPr txBox="1"/>
          <p:nvPr/>
        </p:nvSpPr>
        <p:spPr>
          <a:xfrm>
            <a:off x="3142162" y="4486141"/>
            <a:ext cx="5160176" cy="180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E740571-B128-4B99-BA08-7F2078CFB4A2}"/>
              </a:ext>
            </a:extLst>
          </p:cNvPr>
          <p:cNvSpPr txBox="1"/>
          <p:nvPr/>
        </p:nvSpPr>
        <p:spPr>
          <a:xfrm>
            <a:off x="3071304" y="6905208"/>
            <a:ext cx="2243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/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2CDEFAA-F601-4EDB-A326-9CB9B357B507}"/>
              </a:ext>
            </a:extLst>
          </p:cNvPr>
          <p:cNvSpPr txBox="1"/>
          <p:nvPr/>
        </p:nvSpPr>
        <p:spPr>
          <a:xfrm>
            <a:off x="5620932" y="6905208"/>
            <a:ext cx="2243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/>
              <a:t>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0EC9CD7-1B44-4C6F-B7C9-0856A125532F}"/>
              </a:ext>
            </a:extLst>
          </p:cNvPr>
          <p:cNvSpPr txBox="1"/>
          <p:nvPr/>
        </p:nvSpPr>
        <p:spPr>
          <a:xfrm>
            <a:off x="3049194" y="8063536"/>
            <a:ext cx="2243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/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3DDF3D4-7644-469E-A662-546908C4C15A}"/>
              </a:ext>
            </a:extLst>
          </p:cNvPr>
          <p:cNvSpPr txBox="1"/>
          <p:nvPr/>
        </p:nvSpPr>
        <p:spPr>
          <a:xfrm>
            <a:off x="5633527" y="8063536"/>
            <a:ext cx="2243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thao</a:t>
            </a:r>
            <a:r>
              <a:rPr lang="en-US" dirty="0"/>
              <a:t>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0CCA82F-EE04-451C-8088-7CCE63D4B61E}"/>
              </a:ext>
            </a:extLst>
          </p:cNvPr>
          <p:cNvSpPr/>
          <p:nvPr/>
        </p:nvSpPr>
        <p:spPr>
          <a:xfrm>
            <a:off x="5520425" y="7943596"/>
            <a:ext cx="1851430" cy="7661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042F7BD-B67B-41AF-96CA-ABCF53077041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080415" y="1954797"/>
            <a:ext cx="1112520" cy="1016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5" grpId="0"/>
      <p:bldP spid="47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25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21" name="Google Shape;421;p25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22" name="Google Shape;422;p25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23" name="Google Shape;423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4" name="Google Shape;424;p25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25" name="Google Shape;425;p25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A5C680"/>
              </a:solidFill>
              <a:ln>
                <a:noFill/>
              </a:ln>
            </p:spPr>
          </p:sp>
          <p:sp>
            <p:nvSpPr>
              <p:cNvPr id="426" name="Google Shape;426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27" name="Google Shape;4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8" name="Google Shape;428;p25"/>
          <p:cNvGrpSpPr/>
          <p:nvPr/>
        </p:nvGrpSpPr>
        <p:grpSpPr>
          <a:xfrm>
            <a:off x="-2079186" y="864003"/>
            <a:ext cx="11033877" cy="4065364"/>
            <a:chOff x="-3178189" y="-68504"/>
            <a:chExt cx="2531503" cy="1847935"/>
          </a:xfrm>
        </p:grpSpPr>
        <p:sp>
          <p:nvSpPr>
            <p:cNvPr id="429" name="Google Shape;429;p25"/>
            <p:cNvSpPr/>
            <p:nvPr/>
          </p:nvSpPr>
          <p:spPr>
            <a:xfrm>
              <a:off x="-2486376" y="-68504"/>
              <a:ext cx="1839690" cy="1847935"/>
            </a:xfrm>
            <a:custGeom>
              <a:avLst/>
              <a:gdLst/>
              <a:ahLst/>
              <a:cxnLst/>
              <a:rect l="l" t="t" r="r" b="b"/>
              <a:pathLst>
                <a:path w="1839690" h="1847935" extrusionOk="0">
                  <a:moveTo>
                    <a:pt x="919845" y="0"/>
                  </a:moveTo>
                  <a:cubicBezTo>
                    <a:pt x="1428526" y="2275"/>
                    <a:pt x="1839690" y="415282"/>
                    <a:pt x="1839690" y="923968"/>
                  </a:cubicBezTo>
                  <a:cubicBezTo>
                    <a:pt x="1839690" y="1432653"/>
                    <a:pt x="1428526" y="1845660"/>
                    <a:pt x="919845" y="1847935"/>
                  </a:cubicBezTo>
                  <a:cubicBezTo>
                    <a:pt x="411165" y="1845660"/>
                    <a:pt x="0" y="1432653"/>
                    <a:pt x="0" y="923968"/>
                  </a:cubicBezTo>
                  <a:cubicBezTo>
                    <a:pt x="0" y="415282"/>
                    <a:pt x="411165" y="2275"/>
                    <a:pt x="919845" y="0"/>
                  </a:cubicBezTo>
                  <a:close/>
                </a:path>
              </a:pathLst>
            </a:custGeom>
            <a:solidFill>
              <a:srgbClr val="F5C86B"/>
            </a:solidFill>
            <a:ln w="666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25"/>
            <p:cNvSpPr txBox="1"/>
            <p:nvPr/>
          </p:nvSpPr>
          <p:spPr>
            <a:xfrm>
              <a:off x="-3178189" y="587963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5" name="Google Shape;435;p25"/>
          <p:cNvPicPr preferRelativeResize="0"/>
          <p:nvPr/>
        </p:nvPicPr>
        <p:blipFill rotWithShape="1">
          <a:blip r:embed="rId4">
            <a:alphaModFix/>
          </a:blip>
          <a:srcRect l="36075" t="20572" r="35656" b="20038"/>
          <a:stretch/>
        </p:blipFill>
        <p:spPr>
          <a:xfrm>
            <a:off x="2633026" y="5006895"/>
            <a:ext cx="4033637" cy="476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10477" y="662599"/>
            <a:ext cx="8271275" cy="868859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335;p21">
            <a:extLst>
              <a:ext uri="{FF2B5EF4-FFF2-40B4-BE49-F238E27FC236}">
                <a16:creationId xmlns:a16="http://schemas.microsoft.com/office/drawing/2014/main" id="{C5AA367F-71CB-4304-9414-D96C8BCE1EC4}"/>
              </a:ext>
            </a:extLst>
          </p:cNvPr>
          <p:cNvSpPr txBox="1"/>
          <p:nvPr/>
        </p:nvSpPr>
        <p:spPr>
          <a:xfrm>
            <a:off x="1829229" y="1934575"/>
            <a:ext cx="6091703" cy="227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2. </a:t>
            </a:r>
            <a:r>
              <a:rPr lang="vi-VN" sz="5400" b="1" dirty="0" err="1">
                <a:latin typeface="Paytone One"/>
                <a:sym typeface="Paytone One"/>
              </a:rPr>
              <a:t>Hợp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tác</a:t>
            </a:r>
            <a:r>
              <a:rPr lang="vi-VN" sz="5400" b="1" dirty="0">
                <a:latin typeface="Paytone One"/>
                <a:sym typeface="Paytone One"/>
              </a:rPr>
              <a:t>, chia </a:t>
            </a:r>
            <a:r>
              <a:rPr lang="vi-VN" sz="5400" b="1" dirty="0" err="1">
                <a:latin typeface="Paytone One"/>
                <a:sym typeface="Paytone One"/>
              </a:rPr>
              <a:t>sẻ</a:t>
            </a:r>
            <a:r>
              <a:rPr lang="vi-VN" sz="5400" b="1" dirty="0">
                <a:latin typeface="Paytone One"/>
                <a:sym typeface="Paytone One"/>
              </a:rPr>
              <a:t> thông tin</a:t>
            </a:r>
            <a:endParaRPr sz="54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595CF4C-AFC9-4E32-BA75-9826028E11D4}"/>
              </a:ext>
            </a:extLst>
          </p:cNvPr>
          <p:cNvGrpSpPr/>
          <p:nvPr/>
        </p:nvGrpSpPr>
        <p:grpSpPr>
          <a:xfrm>
            <a:off x="10679274" y="2401792"/>
            <a:ext cx="2042475" cy="759433"/>
            <a:chOff x="10697" y="0"/>
            <a:chExt cx="1437576" cy="502095"/>
          </a:xfrm>
        </p:grpSpPr>
        <p:sp>
          <p:nvSpPr>
            <p:cNvPr id="23" name="Shape 652">
              <a:extLst>
                <a:ext uri="{FF2B5EF4-FFF2-40B4-BE49-F238E27FC236}">
                  <a16:creationId xmlns:a16="http://schemas.microsoft.com/office/drawing/2014/main" id="{E53ADF78-D63C-4076-84CD-E0C5B3173090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654">
              <a:extLst>
                <a:ext uri="{FF2B5EF4-FFF2-40B4-BE49-F238E27FC236}">
                  <a16:creationId xmlns:a16="http://schemas.microsoft.com/office/drawing/2014/main" id="{C8EDBC0D-9A7A-4B32-89CE-834D88FA05D2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655">
              <a:extLst>
                <a:ext uri="{FF2B5EF4-FFF2-40B4-BE49-F238E27FC236}">
                  <a16:creationId xmlns:a16="http://schemas.microsoft.com/office/drawing/2014/main" id="{D48D9AB4-729C-413E-B7A5-AA27F4BBCE14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81B296A-EE27-4D07-B802-AC2F7D124F38}"/>
              </a:ext>
            </a:extLst>
          </p:cNvPr>
          <p:cNvSpPr txBox="1"/>
          <p:nvPr/>
        </p:nvSpPr>
        <p:spPr>
          <a:xfrm>
            <a:off x="12226695" y="2581453"/>
            <a:ext cx="4538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1A63606-39FB-4C21-A048-151FE9D20B35}"/>
              </a:ext>
            </a:extLst>
          </p:cNvPr>
          <p:cNvSpPr txBox="1"/>
          <p:nvPr/>
        </p:nvSpPr>
        <p:spPr>
          <a:xfrm>
            <a:off x="12753754" y="2578224"/>
            <a:ext cx="34043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thông tin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75F4F6B-C757-4A82-BCFF-125D1B953E1A}"/>
              </a:ext>
            </a:extLst>
          </p:cNvPr>
          <p:cNvSpPr txBox="1"/>
          <p:nvPr/>
        </p:nvSpPr>
        <p:spPr>
          <a:xfrm>
            <a:off x="10711280" y="2572615"/>
            <a:ext cx="14514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1E0C340-EF9B-4185-9B5E-C55DF44DBD5D}"/>
              </a:ext>
            </a:extLst>
          </p:cNvPr>
          <p:cNvSpPr txBox="1"/>
          <p:nvPr/>
        </p:nvSpPr>
        <p:spPr>
          <a:xfrm>
            <a:off x="10711280" y="3460048"/>
            <a:ext cx="570846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Khoa </a:t>
            </a:r>
            <a:r>
              <a:rPr lang="vi-VN" sz="2400" dirty="0" err="1">
                <a:latin typeface="+mj-lt"/>
              </a:rPr>
              <a:t>cần</a:t>
            </a:r>
            <a:r>
              <a:rPr lang="vi-VN" sz="2400" dirty="0">
                <a:latin typeface="+mj-lt"/>
              </a:rPr>
              <a:t> thu </a:t>
            </a:r>
            <a:r>
              <a:rPr lang="vi-VN" sz="2400" dirty="0" err="1">
                <a:latin typeface="+mj-lt"/>
              </a:rPr>
              <a:t>thập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từ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thành</a:t>
            </a:r>
            <a:r>
              <a:rPr lang="vi-VN" sz="2400" dirty="0">
                <a:latin typeface="+mj-lt"/>
              </a:rPr>
              <a:t> viên </a:t>
            </a:r>
            <a:r>
              <a:rPr lang="vi-VN" sz="2400" dirty="0" err="1">
                <a:latin typeface="+mj-lt"/>
              </a:rPr>
              <a:t>khác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nhóm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hoàn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thành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chiếu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về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Ngày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hội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Trạng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Nguyên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nhỏ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tuổi</a:t>
            </a:r>
            <a:r>
              <a:rPr lang="vi-VN" sz="2400" dirty="0">
                <a:latin typeface="+mj-lt"/>
              </a:rPr>
              <a:t>. An </a:t>
            </a:r>
            <a:r>
              <a:rPr lang="vi-VN" sz="2400" dirty="0" err="1">
                <a:latin typeface="+mj-lt"/>
              </a:rPr>
              <a:t>đã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bày</a:t>
            </a:r>
            <a:r>
              <a:rPr lang="vi-VN" sz="2400" dirty="0">
                <a:latin typeface="+mj-lt"/>
              </a:rPr>
              <a:t> thông tin trong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tệp</a:t>
            </a:r>
            <a:r>
              <a:rPr lang="vi-VN" sz="2400" dirty="0">
                <a:latin typeface="+mj-lt"/>
              </a:rPr>
              <a:t> văn </a:t>
            </a:r>
            <a:r>
              <a:rPr lang="vi-VN" sz="2400" dirty="0" err="1">
                <a:latin typeface="+mj-lt"/>
              </a:rPr>
              <a:t>bản</a:t>
            </a:r>
            <a:r>
              <a:rPr lang="vi-VN" sz="2400" dirty="0">
                <a:latin typeface="+mj-lt"/>
              </a:rPr>
              <a:t> trên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r>
              <a:rPr lang="vi-VN" sz="2400" dirty="0">
                <a:latin typeface="+mj-lt"/>
              </a:rPr>
              <a:t>. Minh đang </a:t>
            </a:r>
            <a:r>
              <a:rPr lang="vi-VN" sz="2400" dirty="0" err="1">
                <a:latin typeface="+mj-lt"/>
              </a:rPr>
              <a:t>chuẩn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bị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minh </a:t>
            </a:r>
            <a:r>
              <a:rPr lang="vi-VN" sz="2400" dirty="0" err="1">
                <a:latin typeface="+mj-lt"/>
              </a:rPr>
              <a:t>họa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ảnh</a:t>
            </a:r>
            <a:r>
              <a:rPr lang="vi-VN" sz="2400" dirty="0">
                <a:latin typeface="+mj-lt"/>
              </a:rPr>
              <a:t> trong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thư </a:t>
            </a:r>
            <a:r>
              <a:rPr lang="vi-VN" sz="2400" dirty="0" err="1">
                <a:latin typeface="+mj-lt"/>
              </a:rPr>
              <a:t>mục</a:t>
            </a:r>
            <a:r>
              <a:rPr lang="vi-VN" sz="2400" dirty="0">
                <a:latin typeface="+mj-lt"/>
              </a:rPr>
              <a:t> trên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r>
              <a:rPr lang="vi-VN" sz="2400" dirty="0">
                <a:latin typeface="+mj-lt"/>
              </a:rPr>
              <a:t>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thu </a:t>
            </a:r>
            <a:r>
              <a:rPr lang="vi-VN" sz="2400" dirty="0" err="1">
                <a:latin typeface="+mj-lt"/>
              </a:rPr>
              <a:t>thập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từ</a:t>
            </a:r>
            <a:r>
              <a:rPr lang="vi-VN" sz="2400" dirty="0">
                <a:latin typeface="+mj-lt"/>
              </a:rPr>
              <a:t> An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Minh, theo em Khoa </a:t>
            </a:r>
            <a:r>
              <a:rPr lang="vi-VN" sz="2400" dirty="0" err="1">
                <a:latin typeface="+mj-lt"/>
              </a:rPr>
              <a:t>cần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gì</a:t>
            </a:r>
            <a:r>
              <a:rPr lang="vi-VN" sz="2400" dirty="0">
                <a:latin typeface="+mj-lt"/>
              </a:rPr>
              <a:t> ?</a:t>
            </a:r>
            <a:endParaRPr lang="en-US" sz="2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4" name="Google Shape;534;p29"/>
          <p:cNvGrpSpPr/>
          <p:nvPr/>
        </p:nvGrpSpPr>
        <p:grpSpPr>
          <a:xfrm>
            <a:off x="6875162" y="442028"/>
            <a:ext cx="8905262" cy="9683764"/>
            <a:chOff x="0" y="-38100"/>
            <a:chExt cx="2345419" cy="2550456"/>
          </a:xfrm>
        </p:grpSpPr>
        <p:sp>
          <p:nvSpPr>
            <p:cNvPr id="535" name="Google Shape;535;p29"/>
            <p:cNvSpPr/>
            <p:nvPr/>
          </p:nvSpPr>
          <p:spPr>
            <a:xfrm>
              <a:off x="0" y="0"/>
              <a:ext cx="2345419" cy="2512356"/>
            </a:xfrm>
            <a:custGeom>
              <a:avLst/>
              <a:gdLst/>
              <a:ahLst/>
              <a:cxnLst/>
              <a:rect l="l" t="t" r="r" b="b"/>
              <a:pathLst>
                <a:path w="2345419" h="2512356" extrusionOk="0">
                  <a:moveTo>
                    <a:pt x="0" y="0"/>
                  </a:moveTo>
                  <a:lnTo>
                    <a:pt x="2345419" y="0"/>
                  </a:lnTo>
                  <a:lnTo>
                    <a:pt x="2345419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36" name="Google Shape;536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7" name="Google Shape;537;p29"/>
          <p:cNvGrpSpPr/>
          <p:nvPr/>
        </p:nvGrpSpPr>
        <p:grpSpPr>
          <a:xfrm>
            <a:off x="6875162" y="463978"/>
            <a:ext cx="8762403" cy="9560509"/>
            <a:chOff x="0" y="-38100"/>
            <a:chExt cx="2307793" cy="2517994"/>
          </a:xfrm>
        </p:grpSpPr>
        <p:sp>
          <p:nvSpPr>
            <p:cNvPr id="538" name="Google Shape;538;p29"/>
            <p:cNvSpPr/>
            <p:nvPr/>
          </p:nvSpPr>
          <p:spPr>
            <a:xfrm>
              <a:off x="0" y="0"/>
              <a:ext cx="2307793" cy="2479894"/>
            </a:xfrm>
            <a:custGeom>
              <a:avLst/>
              <a:gdLst/>
              <a:ahLst/>
              <a:cxnLst/>
              <a:rect l="l" t="t" r="r" b="b"/>
              <a:pathLst>
                <a:path w="2307793" h="2479894" extrusionOk="0">
                  <a:moveTo>
                    <a:pt x="0" y="0"/>
                  </a:moveTo>
                  <a:lnTo>
                    <a:pt x="2307793" y="0"/>
                  </a:lnTo>
                  <a:lnTo>
                    <a:pt x="230779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4542C"/>
            </a:solidFill>
            <a:ln>
              <a:noFill/>
            </a:ln>
          </p:spPr>
        </p:sp>
        <p:sp>
          <p:nvSpPr>
            <p:cNvPr id="539" name="Google Shape;539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Google Shape;540;p29"/>
          <p:cNvGrpSpPr/>
          <p:nvPr/>
        </p:nvGrpSpPr>
        <p:grpSpPr>
          <a:xfrm>
            <a:off x="6334068" y="23806"/>
            <a:ext cx="9041921" cy="9683764"/>
            <a:chOff x="0" y="-38100"/>
            <a:chExt cx="2381411" cy="2550456"/>
          </a:xfrm>
        </p:grpSpPr>
        <p:sp>
          <p:nvSpPr>
            <p:cNvPr id="541" name="Google Shape;541;p29"/>
            <p:cNvSpPr/>
            <p:nvPr/>
          </p:nvSpPr>
          <p:spPr>
            <a:xfrm>
              <a:off x="0" y="0"/>
              <a:ext cx="2381411" cy="2512356"/>
            </a:xfrm>
            <a:custGeom>
              <a:avLst/>
              <a:gdLst/>
              <a:ahLst/>
              <a:cxnLst/>
              <a:rect l="l" t="t" r="r" b="b"/>
              <a:pathLst>
                <a:path w="2381411" h="2512356" extrusionOk="0">
                  <a:moveTo>
                    <a:pt x="0" y="0"/>
                  </a:moveTo>
                  <a:lnTo>
                    <a:pt x="2381411" y="0"/>
                  </a:lnTo>
                  <a:lnTo>
                    <a:pt x="238141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42" name="Google Shape;542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" name="Google Shape;543;p29"/>
          <p:cNvGrpSpPr/>
          <p:nvPr/>
        </p:nvGrpSpPr>
        <p:grpSpPr>
          <a:xfrm>
            <a:off x="5527395" y="168467"/>
            <a:ext cx="9806355" cy="9446637"/>
            <a:chOff x="-71730" y="1070"/>
            <a:chExt cx="2582744" cy="2488003"/>
          </a:xfrm>
        </p:grpSpPr>
        <p:sp>
          <p:nvSpPr>
            <p:cNvPr id="544" name="Google Shape;544;p29"/>
            <p:cNvSpPr/>
            <p:nvPr/>
          </p:nvSpPr>
          <p:spPr>
            <a:xfrm>
              <a:off x="164513" y="9179"/>
              <a:ext cx="2346501" cy="2479894"/>
            </a:xfrm>
            <a:custGeom>
              <a:avLst/>
              <a:gdLst/>
              <a:ahLst/>
              <a:cxnLst/>
              <a:rect l="l" t="t" r="r" b="b"/>
              <a:pathLst>
                <a:path w="2346501" h="2479894" extrusionOk="0">
                  <a:moveTo>
                    <a:pt x="0" y="0"/>
                  </a:moveTo>
                  <a:lnTo>
                    <a:pt x="2346501" y="0"/>
                  </a:lnTo>
                  <a:lnTo>
                    <a:pt x="234650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5" name="Google Shape;545;p29"/>
            <p:cNvSpPr txBox="1"/>
            <p:nvPr/>
          </p:nvSpPr>
          <p:spPr>
            <a:xfrm>
              <a:off x="-71730" y="1070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9" name="Google Shape;549;p29"/>
          <p:cNvSpPr txBox="1"/>
          <p:nvPr/>
        </p:nvSpPr>
        <p:spPr>
          <a:xfrm>
            <a:off x="7984112" y="4004322"/>
            <a:ext cx="6332005" cy="543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chia </a:t>
            </a:r>
            <a:r>
              <a:rPr lang="vi-VN" sz="2400" dirty="0" err="1">
                <a:latin typeface="+mj-lt"/>
              </a:rPr>
              <a:t>sẻ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bằng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cách</a:t>
            </a:r>
            <a:r>
              <a:rPr lang="vi-VN" sz="2400" dirty="0">
                <a:latin typeface="+mj-lt"/>
              </a:rPr>
              <a:t> sao </a:t>
            </a:r>
            <a:r>
              <a:rPr lang="vi-VN" sz="2400" dirty="0" err="1">
                <a:latin typeface="+mj-lt"/>
              </a:rPr>
              <a:t>chép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gửi</a:t>
            </a:r>
            <a:r>
              <a:rPr lang="vi-VN" sz="2400" dirty="0">
                <a:latin typeface="+mj-lt"/>
              </a:rPr>
              <a:t> qua </a:t>
            </a:r>
            <a:r>
              <a:rPr lang="vi-VN" sz="2400" dirty="0" err="1">
                <a:latin typeface="+mj-lt"/>
              </a:rPr>
              <a:t>thiết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bị</a:t>
            </a:r>
            <a:r>
              <a:rPr lang="vi-VN" sz="2400" dirty="0">
                <a:latin typeface="+mj-lt"/>
              </a:rPr>
              <a:t> lưu </a:t>
            </a:r>
            <a:r>
              <a:rPr lang="vi-VN" sz="2400" dirty="0" err="1">
                <a:latin typeface="+mj-lt"/>
              </a:rPr>
              <a:t>trữ</a:t>
            </a:r>
            <a:r>
              <a:rPr lang="vi-VN" sz="2400" dirty="0">
                <a:latin typeface="+mj-lt"/>
              </a:rPr>
              <a:t> di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hoặc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mạng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r>
              <a:rPr lang="vi-VN" sz="2400" dirty="0">
                <a:latin typeface="+mj-lt"/>
              </a:rPr>
              <a:t>. 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An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gửi</a:t>
            </a:r>
            <a:r>
              <a:rPr lang="vi-VN" sz="2400" dirty="0">
                <a:latin typeface="+mj-lt"/>
              </a:rPr>
              <a:t> thông tin cho Khoa qua thư </a:t>
            </a:r>
            <a:r>
              <a:rPr lang="vi-VN" sz="2400" dirty="0" err="1">
                <a:latin typeface="+mj-lt"/>
              </a:rPr>
              <a:t>điện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tử</a:t>
            </a:r>
            <a:r>
              <a:rPr lang="vi-VN" sz="2400" dirty="0">
                <a:latin typeface="+mj-lt"/>
              </a:rPr>
              <a:t>, trong khi Minh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mang </a:t>
            </a:r>
            <a:r>
              <a:rPr lang="vi-VN" sz="2400" dirty="0" err="1">
                <a:latin typeface="+mj-lt"/>
              </a:rPr>
              <a:t>tệp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đến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nhà</a:t>
            </a:r>
            <a:r>
              <a:rPr lang="vi-VN" sz="2400" dirty="0">
                <a:latin typeface="+mj-lt"/>
              </a:rPr>
              <a:t> Khoa. Khoa sau </a:t>
            </a:r>
            <a:r>
              <a:rPr lang="vi-VN" sz="2400" dirty="0" err="1">
                <a:latin typeface="+mj-lt"/>
              </a:rPr>
              <a:t>đó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dụng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này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tạo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chiếu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giúp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nhóm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hoàn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thành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nhiệm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vụ</a:t>
            </a:r>
            <a:r>
              <a:rPr lang="vi-VN" sz="2400" dirty="0">
                <a:latin typeface="+mj-lt"/>
              </a:rPr>
              <a:t>.</a:t>
            </a:r>
          </a:p>
        </p:txBody>
      </p:sp>
      <p:pic>
        <p:nvPicPr>
          <p:cNvPr id="550" name="Google Shape;55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5104" y="3811931"/>
            <a:ext cx="5874524" cy="5309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7AA35E-8BCE-41E2-B39B-31FA6B6A3E7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668852" y="4747007"/>
            <a:ext cx="840612" cy="7929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7FE3657-F64B-4C55-B5AC-FBB89A5FD540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231680" y="517704"/>
            <a:ext cx="5048694" cy="3249953"/>
          </a:xfrm>
          <a:prstGeom prst="rect">
            <a:avLst/>
          </a:prstGeom>
        </p:spPr>
      </p:pic>
      <p:sp>
        <p:nvSpPr>
          <p:cNvPr id="23" name="Google Shape;338;p21">
            <a:extLst>
              <a:ext uri="{FF2B5EF4-FFF2-40B4-BE49-F238E27FC236}">
                <a16:creationId xmlns:a16="http://schemas.microsoft.com/office/drawing/2014/main" id="{8853F8B3-E1F0-4C5B-82B6-BD12EFC16293}"/>
              </a:ext>
            </a:extLst>
          </p:cNvPr>
          <p:cNvSpPr txBox="1"/>
          <p:nvPr/>
        </p:nvSpPr>
        <p:spPr>
          <a:xfrm>
            <a:off x="9144000" y="4018730"/>
            <a:ext cx="4011490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6. Chia </a:t>
            </a:r>
            <a:r>
              <a:rPr lang="vi-VN" sz="2400" dirty="0" err="1">
                <a:latin typeface="+mj-lt"/>
              </a:rPr>
              <a:t>sẻ</a:t>
            </a:r>
            <a:r>
              <a:rPr lang="vi-VN" sz="2400" dirty="0">
                <a:latin typeface="+mj-lt"/>
              </a:rPr>
              <a:t> thông tin</a:t>
            </a:r>
            <a:endParaRPr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6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44" name="Google Shape;444;p26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45" name="Google Shape;445;p26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46" name="Google Shape;446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7" name="Google Shape;447;p26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48" name="Google Shape;448;p26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25A6CB"/>
              </a:solidFill>
              <a:ln>
                <a:noFill/>
              </a:ln>
            </p:spPr>
          </p:sp>
          <p:sp>
            <p:nvSpPr>
              <p:cNvPr id="449" name="Google Shape;449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50" name="Google Shape;4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9" name="Google Shape;459;p26"/>
          <p:cNvGrpSpPr/>
          <p:nvPr/>
        </p:nvGrpSpPr>
        <p:grpSpPr>
          <a:xfrm>
            <a:off x="9083394" y="637600"/>
            <a:ext cx="8438411" cy="8903304"/>
            <a:chOff x="0" y="-28575"/>
            <a:chExt cx="2222462" cy="2344903"/>
          </a:xfrm>
        </p:grpSpPr>
        <p:sp>
          <p:nvSpPr>
            <p:cNvPr id="460" name="Google Shape;460;p26"/>
            <p:cNvSpPr/>
            <p:nvPr/>
          </p:nvSpPr>
          <p:spPr>
            <a:xfrm>
              <a:off x="0" y="0"/>
              <a:ext cx="2222462" cy="2316328"/>
            </a:xfrm>
            <a:custGeom>
              <a:avLst/>
              <a:gdLst/>
              <a:ahLst/>
              <a:cxnLst/>
              <a:rect l="l" t="t" r="r" b="b"/>
              <a:pathLst>
                <a:path w="2222462" h="2316328" extrusionOk="0">
                  <a:moveTo>
                    <a:pt x="0" y="0"/>
                  </a:moveTo>
                  <a:lnTo>
                    <a:pt x="2222462" y="0"/>
                  </a:lnTo>
                  <a:lnTo>
                    <a:pt x="2222462" y="2316328"/>
                  </a:lnTo>
                  <a:lnTo>
                    <a:pt x="0" y="2316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61" name="Google Shape;461;p2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62" name="Google Shape;462;p26"/>
          <p:cNvPicPr preferRelativeResize="0"/>
          <p:nvPr/>
        </p:nvPicPr>
        <p:blipFill rotWithShape="1">
          <a:blip r:embed="rId4">
            <a:alphaModFix/>
          </a:blip>
          <a:srcRect l="18029" r="18028"/>
          <a:stretch/>
        </p:blipFill>
        <p:spPr>
          <a:xfrm>
            <a:off x="9144000" y="807618"/>
            <a:ext cx="8317199" cy="86717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E8B9CC7-CEF9-4A06-AAFC-379DC55C8881}"/>
              </a:ext>
            </a:extLst>
          </p:cNvPr>
          <p:cNvGrpSpPr/>
          <p:nvPr/>
        </p:nvGrpSpPr>
        <p:grpSpPr>
          <a:xfrm>
            <a:off x="1039803" y="722052"/>
            <a:ext cx="7332672" cy="3694275"/>
            <a:chOff x="487611" y="132261"/>
            <a:chExt cx="5267072" cy="1005338"/>
          </a:xfrm>
        </p:grpSpPr>
        <p:sp>
          <p:nvSpPr>
            <p:cNvPr id="24" name="Shape 97894">
              <a:extLst>
                <a:ext uri="{FF2B5EF4-FFF2-40B4-BE49-F238E27FC236}">
                  <a16:creationId xmlns:a16="http://schemas.microsoft.com/office/drawing/2014/main" id="{2D82B974-75A7-4C47-9730-62B079EE0925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0">
              <a:extLst>
                <a:ext uri="{FF2B5EF4-FFF2-40B4-BE49-F238E27FC236}">
                  <a16:creationId xmlns:a16="http://schemas.microsoft.com/office/drawing/2014/main" id="{1DCCC9CA-10BD-44F2-B80C-F44CA93D3F21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6" name="Shape 1031">
              <a:extLst>
                <a:ext uri="{FF2B5EF4-FFF2-40B4-BE49-F238E27FC236}">
                  <a16:creationId xmlns:a16="http://schemas.microsoft.com/office/drawing/2014/main" id="{0850FF7B-4F62-42B8-8661-4427D5AEB063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2">
              <a:extLst>
                <a:ext uri="{FF2B5EF4-FFF2-40B4-BE49-F238E27FC236}">
                  <a16:creationId xmlns:a16="http://schemas.microsoft.com/office/drawing/2014/main" id="{DFBAC3FC-1FE4-4B7A-AB86-29E5548407E7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3">
              <a:extLst>
                <a:ext uri="{FF2B5EF4-FFF2-40B4-BE49-F238E27FC236}">
                  <a16:creationId xmlns:a16="http://schemas.microsoft.com/office/drawing/2014/main" id="{06E814D8-0020-4020-BBDA-8789A84B8E4D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4">
              <a:extLst>
                <a:ext uri="{FF2B5EF4-FFF2-40B4-BE49-F238E27FC236}">
                  <a16:creationId xmlns:a16="http://schemas.microsoft.com/office/drawing/2014/main" id="{04A8A30C-BED9-464A-BBD9-FFF29C060D30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5">
              <a:extLst>
                <a:ext uri="{FF2B5EF4-FFF2-40B4-BE49-F238E27FC236}">
                  <a16:creationId xmlns:a16="http://schemas.microsoft.com/office/drawing/2014/main" id="{3D8AF342-DA2F-4B46-8FE8-BA1F6E0C513B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36">
              <a:extLst>
                <a:ext uri="{FF2B5EF4-FFF2-40B4-BE49-F238E27FC236}">
                  <a16:creationId xmlns:a16="http://schemas.microsoft.com/office/drawing/2014/main" id="{99EFC008-3D37-4DDE-8151-C9D5915A9927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37">
              <a:extLst>
                <a:ext uri="{FF2B5EF4-FFF2-40B4-BE49-F238E27FC236}">
                  <a16:creationId xmlns:a16="http://schemas.microsoft.com/office/drawing/2014/main" id="{41BF0933-2B91-4493-9038-F0C1DAFF802C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38">
              <a:extLst>
                <a:ext uri="{FF2B5EF4-FFF2-40B4-BE49-F238E27FC236}">
                  <a16:creationId xmlns:a16="http://schemas.microsoft.com/office/drawing/2014/main" id="{5B47A514-5BD0-4D5D-84D9-A6FA6B363CD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39">
              <a:extLst>
                <a:ext uri="{FF2B5EF4-FFF2-40B4-BE49-F238E27FC236}">
                  <a16:creationId xmlns:a16="http://schemas.microsoft.com/office/drawing/2014/main" id="{057A4DC2-0B3D-4365-9DFE-A7ACA921C248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0">
              <a:extLst>
                <a:ext uri="{FF2B5EF4-FFF2-40B4-BE49-F238E27FC236}">
                  <a16:creationId xmlns:a16="http://schemas.microsoft.com/office/drawing/2014/main" id="{2D612923-0E8C-40BC-AF41-DEEB12756D7B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1">
              <a:extLst>
                <a:ext uri="{FF2B5EF4-FFF2-40B4-BE49-F238E27FC236}">
                  <a16:creationId xmlns:a16="http://schemas.microsoft.com/office/drawing/2014/main" id="{C66A2546-68E2-4D3C-ABA0-39594BC48AD7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2">
              <a:extLst>
                <a:ext uri="{FF2B5EF4-FFF2-40B4-BE49-F238E27FC236}">
                  <a16:creationId xmlns:a16="http://schemas.microsoft.com/office/drawing/2014/main" id="{D704DF20-BD07-4BCE-9984-F7B6B973C415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1043">
              <a:extLst>
                <a:ext uri="{FF2B5EF4-FFF2-40B4-BE49-F238E27FC236}">
                  <a16:creationId xmlns:a16="http://schemas.microsoft.com/office/drawing/2014/main" id="{581F5678-9472-44E2-A073-353AD9F3B5D7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1044">
              <a:extLst>
                <a:ext uri="{FF2B5EF4-FFF2-40B4-BE49-F238E27FC236}">
                  <a16:creationId xmlns:a16="http://schemas.microsoft.com/office/drawing/2014/main" id="{4B8A746E-BB84-4637-99BA-97AD06E41E0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045">
              <a:extLst>
                <a:ext uri="{FF2B5EF4-FFF2-40B4-BE49-F238E27FC236}">
                  <a16:creationId xmlns:a16="http://schemas.microsoft.com/office/drawing/2014/main" id="{1B941194-D917-440C-93F4-A5EA5F8108C2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046">
              <a:extLst>
                <a:ext uri="{FF2B5EF4-FFF2-40B4-BE49-F238E27FC236}">
                  <a16:creationId xmlns:a16="http://schemas.microsoft.com/office/drawing/2014/main" id="{67E76D33-A1E1-4076-B675-78BAB8B1DD8D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463" name="Google Shape;463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64701" y="5143500"/>
            <a:ext cx="4328049" cy="49695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EF08A0-FEC6-442B-B9D1-C493FC943149}"/>
              </a:ext>
            </a:extLst>
          </p:cNvPr>
          <p:cNvSpPr txBox="1"/>
          <p:nvPr/>
        </p:nvSpPr>
        <p:spPr>
          <a:xfrm>
            <a:off x="2300636" y="1172029"/>
            <a:ext cx="5372100" cy="1525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just" rtl="0">
              <a:lnSpc>
                <a:spcPct val="134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•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Có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nhiều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cách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để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chia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sẻ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thông tin,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ví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dụ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gửi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qua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mạng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hay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sử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dụng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thiết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bị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lưu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trữ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di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động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</a:t>
            </a:r>
            <a:endParaRPr lang="en-US" sz="24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2E1D406-6510-423D-B00C-D623D19B44C3}"/>
              </a:ext>
            </a:extLst>
          </p:cNvPr>
          <p:cNvSpPr txBox="1"/>
          <p:nvPr/>
        </p:nvSpPr>
        <p:spPr>
          <a:xfrm>
            <a:off x="2210047" y="2852679"/>
            <a:ext cx="5372100" cy="1030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rtl="0">
              <a:lnSpc>
                <a:spcPct val="134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128640D-8F1E-4E7E-86A7-FF2E711A009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171159" y="1169944"/>
            <a:ext cx="1112520" cy="1016784"/>
          </a:xfrm>
          <a:prstGeom prst="rect">
            <a:avLst/>
          </a:prstGeom>
        </p:spPr>
      </p:pic>
      <p:pic>
        <p:nvPicPr>
          <p:cNvPr id="51" name="Google Shape;437;p25">
            <a:extLst>
              <a:ext uri="{FF2B5EF4-FFF2-40B4-BE49-F238E27FC236}">
                <a16:creationId xmlns:a16="http://schemas.microsoft.com/office/drawing/2014/main" id="{CEC771EE-4864-4772-A801-7D43BC11288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4249" y="4344380"/>
            <a:ext cx="8149102" cy="549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FF258C5-D2F6-43ED-ACA1-D4481453A875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685611" y="5374139"/>
            <a:ext cx="707060" cy="786271"/>
          </a:xfrm>
          <a:prstGeom prst="rect">
            <a:avLst/>
          </a:prstGeom>
        </p:spPr>
      </p:pic>
      <p:sp>
        <p:nvSpPr>
          <p:cNvPr id="46" name="Google Shape;124;p14">
            <a:extLst>
              <a:ext uri="{FF2B5EF4-FFF2-40B4-BE49-F238E27FC236}">
                <a16:creationId xmlns:a16="http://schemas.microsoft.com/office/drawing/2014/main" id="{9119EF01-B859-4D5A-8EAC-C69B9B87A0FC}"/>
              </a:ext>
            </a:extLst>
          </p:cNvPr>
          <p:cNvSpPr txBox="1"/>
          <p:nvPr/>
        </p:nvSpPr>
        <p:spPr>
          <a:xfrm>
            <a:off x="2568292" y="5299229"/>
            <a:ext cx="5160176" cy="90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>
                <a:latin typeface="+mj-lt"/>
              </a:rPr>
              <a:t>Em </a:t>
            </a:r>
            <a:r>
              <a:rPr lang="vi-VN" sz="2400" dirty="0" err="1">
                <a:latin typeface="+mj-lt"/>
              </a:rPr>
              <a:t>hãy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chọn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những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giúp</a:t>
            </a:r>
            <a:r>
              <a:rPr lang="vi-VN" sz="2400" dirty="0">
                <a:latin typeface="+mj-lt"/>
              </a:rPr>
              <a:t> chia </a:t>
            </a:r>
            <a:r>
              <a:rPr lang="vi-VN" sz="2400" dirty="0" err="1">
                <a:latin typeface="+mj-lt"/>
              </a:rPr>
              <a:t>sẻ</a:t>
            </a:r>
            <a:r>
              <a:rPr lang="vi-VN" sz="2400" dirty="0">
                <a:latin typeface="+mj-lt"/>
              </a:rPr>
              <a:t> thông tin lưu trên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r>
              <a:rPr lang="vi-VN" sz="2400" dirty="0">
                <a:latin typeface="+mj-lt"/>
              </a:rPr>
              <a:t>:</a:t>
            </a:r>
            <a:endParaRPr lang="vi-VN" sz="2400" b="0" i="0" u="none" strike="noStrike" cap="none" dirty="0">
              <a:solidFill>
                <a:srgbClr val="000000"/>
              </a:solidFill>
              <a:latin typeface="+mj-lt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430E38A-224B-4FFD-A316-1A697E44B42F}"/>
              </a:ext>
            </a:extLst>
          </p:cNvPr>
          <p:cNvSpPr txBox="1"/>
          <p:nvPr/>
        </p:nvSpPr>
        <p:spPr>
          <a:xfrm>
            <a:off x="2385293" y="6507273"/>
            <a:ext cx="35607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thư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/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8D322C4-BA6D-498E-ABBD-941F3B6C62B6}"/>
              </a:ext>
            </a:extLst>
          </p:cNvPr>
          <p:cNvSpPr txBox="1"/>
          <p:nvPr/>
        </p:nvSpPr>
        <p:spPr>
          <a:xfrm>
            <a:off x="2320214" y="7211357"/>
            <a:ext cx="3625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/>
              <a:t>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2D16139-308D-4EF7-8410-ACC376CDA03A}"/>
              </a:ext>
            </a:extLst>
          </p:cNvPr>
          <p:cNvSpPr txBox="1"/>
          <p:nvPr/>
        </p:nvSpPr>
        <p:spPr>
          <a:xfrm>
            <a:off x="2300636" y="7939664"/>
            <a:ext cx="5509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lưu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/>
              <a:t>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670EA7B-9D69-41B1-ABAE-92C864B9C24B}"/>
              </a:ext>
            </a:extLst>
          </p:cNvPr>
          <p:cNvSpPr txBox="1"/>
          <p:nvPr/>
        </p:nvSpPr>
        <p:spPr>
          <a:xfrm>
            <a:off x="2283679" y="8660195"/>
            <a:ext cx="51601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r>
              <a:rPr lang="en-US" dirty="0"/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849524A-4CCC-45BE-9857-02590B4EE60D}"/>
              </a:ext>
            </a:extLst>
          </p:cNvPr>
          <p:cNvSpPr/>
          <p:nvPr/>
        </p:nvSpPr>
        <p:spPr>
          <a:xfrm>
            <a:off x="2385293" y="6551875"/>
            <a:ext cx="429345" cy="534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A0707F5-6F32-405E-8420-8865DAD49545}"/>
              </a:ext>
            </a:extLst>
          </p:cNvPr>
          <p:cNvSpPr/>
          <p:nvPr/>
        </p:nvSpPr>
        <p:spPr>
          <a:xfrm>
            <a:off x="2323020" y="7200798"/>
            <a:ext cx="429345" cy="534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F2C314C-87F1-4F40-A367-54FF5749221A}"/>
              </a:ext>
            </a:extLst>
          </p:cNvPr>
          <p:cNvSpPr/>
          <p:nvPr/>
        </p:nvSpPr>
        <p:spPr>
          <a:xfrm>
            <a:off x="2323020" y="7915441"/>
            <a:ext cx="429345" cy="534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/>
      <p:bldP spid="3" grpId="0" animBg="1"/>
      <p:bldP spid="53" grpId="0" animBg="1"/>
      <p:bldP spid="5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762</Words>
  <Application>Microsoft Office PowerPoint</Application>
  <PresentationFormat>Custom</PresentationFormat>
  <Paragraphs>53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Times New Roman</vt:lpstr>
      <vt:lpstr>Calibri</vt:lpstr>
      <vt:lpstr>Arial</vt:lpstr>
      <vt:lpstr>Paytone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STD</cp:lastModifiedBy>
  <cp:revision>34</cp:revision>
  <dcterms:modified xsi:type="dcterms:W3CDTF">2025-09-22T12:45:56Z</dcterms:modified>
</cp:coreProperties>
</file>