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 id="2147483687" r:id="rId2"/>
    <p:sldMasterId id="2147483711" r:id="rId3"/>
  </p:sldMasterIdLst>
  <p:notesMasterIdLst>
    <p:notesMasterId r:id="rId16"/>
  </p:notesMasterIdLst>
  <p:sldIdLst>
    <p:sldId id="317" r:id="rId4"/>
    <p:sldId id="1173" r:id="rId5"/>
    <p:sldId id="375" r:id="rId6"/>
    <p:sldId id="376" r:id="rId7"/>
    <p:sldId id="1177" r:id="rId8"/>
    <p:sldId id="256" r:id="rId9"/>
    <p:sldId id="372" r:id="rId10"/>
    <p:sldId id="1179" r:id="rId11"/>
    <p:sldId id="378" r:id="rId12"/>
    <p:sldId id="381" r:id="rId13"/>
    <p:sldId id="382" r:id="rId14"/>
    <p:sldId id="1181"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DDE1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1C4FF8-EA31-4D0C-B512-5B846355BACC}">
  <a:tblStyle styleId="{1C1C4FF8-EA31-4D0C-B512-5B846355BA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29" autoAdjust="0"/>
  </p:normalViewPr>
  <p:slideViewPr>
    <p:cSldViewPr snapToGrid="0">
      <p:cViewPr varScale="1">
        <p:scale>
          <a:sx n="76" d="100"/>
          <a:sy n="76" d="100"/>
        </p:scale>
        <p:origin x="92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668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grpSp>
        <p:nvGrpSpPr>
          <p:cNvPr id="19" name="Google Shape;19;p3"/>
          <p:cNvGrpSpPr/>
          <p:nvPr/>
        </p:nvGrpSpPr>
        <p:grpSpPr>
          <a:xfrm>
            <a:off x="47571" y="-7025"/>
            <a:ext cx="9049151" cy="5157862"/>
            <a:chOff x="-828451" y="-7025"/>
            <a:chExt cx="9734457" cy="5157862"/>
          </a:xfrm>
        </p:grpSpPr>
        <p:grpSp>
          <p:nvGrpSpPr>
            <p:cNvPr id="20" name="Google Shape;20;p3"/>
            <p:cNvGrpSpPr/>
            <p:nvPr/>
          </p:nvGrpSpPr>
          <p:grpSpPr>
            <a:xfrm rot="5400000">
              <a:off x="3893459" y="138290"/>
              <a:ext cx="5157862" cy="4867232"/>
              <a:chOff x="-19289" y="224110"/>
              <a:chExt cx="9182592" cy="2588815"/>
            </a:xfrm>
          </p:grpSpPr>
          <p:sp>
            <p:nvSpPr>
              <p:cNvPr id="21" name="Google Shape;21;p3"/>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3"/>
            <p:cNvGrpSpPr/>
            <p:nvPr/>
          </p:nvGrpSpPr>
          <p:grpSpPr>
            <a:xfrm rot="-5400000">
              <a:off x="-973766" y="138290"/>
              <a:ext cx="5157862" cy="4867232"/>
              <a:chOff x="-19289" y="224110"/>
              <a:chExt cx="9182592" cy="2588815"/>
            </a:xfrm>
          </p:grpSpPr>
          <p:sp>
            <p:nvSpPr>
              <p:cNvPr id="24" name="Google Shape;24;p3"/>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26;p3"/>
          <p:cNvSpPr txBox="1">
            <a:spLocks noGrp="1"/>
          </p:cNvSpPr>
          <p:nvPr>
            <p:ph type="title"/>
          </p:nvPr>
        </p:nvSpPr>
        <p:spPr>
          <a:xfrm>
            <a:off x="1462550" y="2897400"/>
            <a:ext cx="2272500" cy="60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1462550" y="1393050"/>
            <a:ext cx="2272500" cy="132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 name="Google Shape;28;p3"/>
          <p:cNvSpPr txBox="1">
            <a:spLocks noGrp="1"/>
          </p:cNvSpPr>
          <p:nvPr>
            <p:ph type="subTitle" idx="1"/>
          </p:nvPr>
        </p:nvSpPr>
        <p:spPr>
          <a:xfrm>
            <a:off x="974750" y="3629100"/>
            <a:ext cx="3248100" cy="37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75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29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53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742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95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207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884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699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3311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5915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
  <p:cSld name="CUSTOM_7">
    <p:spTree>
      <p:nvGrpSpPr>
        <p:cNvPr id="1" name="Shape 187"/>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2884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6346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1371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9459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5214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0494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4704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6129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548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88"/>
        <p:cNvGrpSpPr/>
        <p:nvPr/>
      </p:nvGrpSpPr>
      <p:grpSpPr>
        <a:xfrm>
          <a:off x="0" y="0"/>
          <a:ext cx="0" cy="0"/>
          <a:chOff x="0" y="0"/>
          <a:chExt cx="0" cy="0"/>
        </a:xfrm>
      </p:grpSpPr>
      <p:grpSp>
        <p:nvGrpSpPr>
          <p:cNvPr id="189" name="Google Shape;189;p27"/>
          <p:cNvGrpSpPr/>
          <p:nvPr/>
        </p:nvGrpSpPr>
        <p:grpSpPr>
          <a:xfrm>
            <a:off x="-19275" y="224082"/>
            <a:ext cx="9182550" cy="4610595"/>
            <a:chOff x="-19275" y="224082"/>
            <a:chExt cx="9182550" cy="4610595"/>
          </a:xfrm>
        </p:grpSpPr>
        <p:grpSp>
          <p:nvGrpSpPr>
            <p:cNvPr id="190" name="Google Shape;190;p27"/>
            <p:cNvGrpSpPr/>
            <p:nvPr/>
          </p:nvGrpSpPr>
          <p:grpSpPr>
            <a:xfrm>
              <a:off x="-19275" y="224082"/>
              <a:ext cx="9182550" cy="3184218"/>
              <a:chOff x="-19275" y="224082"/>
              <a:chExt cx="9182550" cy="3184218"/>
            </a:xfrm>
          </p:grpSpPr>
          <p:sp>
            <p:nvSpPr>
              <p:cNvPr id="191" name="Google Shape;191;p2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27"/>
            <p:cNvGrpSpPr/>
            <p:nvPr/>
          </p:nvGrpSpPr>
          <p:grpSpPr>
            <a:xfrm rot="10800000">
              <a:off x="-19275" y="3408784"/>
              <a:ext cx="9182550" cy="1425893"/>
              <a:chOff x="-19275" y="224082"/>
              <a:chExt cx="9182550" cy="3184218"/>
            </a:xfrm>
          </p:grpSpPr>
          <p:sp>
            <p:nvSpPr>
              <p:cNvPr id="194" name="Google Shape;194;p2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96"/>
        <p:cNvGrpSpPr/>
        <p:nvPr/>
      </p:nvGrpSpPr>
      <p:grpSpPr>
        <a:xfrm>
          <a:off x="0" y="0"/>
          <a:ext cx="0" cy="0"/>
          <a:chOff x="0" y="0"/>
          <a:chExt cx="0" cy="0"/>
        </a:xfrm>
      </p:grpSpPr>
      <p:grpSp>
        <p:nvGrpSpPr>
          <p:cNvPr id="197" name="Google Shape;197;p28"/>
          <p:cNvGrpSpPr/>
          <p:nvPr/>
        </p:nvGrpSpPr>
        <p:grpSpPr>
          <a:xfrm rot="-5400000">
            <a:off x="3520239" y="-472935"/>
            <a:ext cx="5157862" cy="6089670"/>
            <a:chOff x="-19289" y="224110"/>
            <a:chExt cx="9182592" cy="2588815"/>
          </a:xfrm>
        </p:grpSpPr>
        <p:sp>
          <p:nvSpPr>
            <p:cNvPr id="198" name="Google Shape;198;p28"/>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CUSTOM_10">
    <p:spTree>
      <p:nvGrpSpPr>
        <p:cNvPr id="1" name="Shape 200"/>
        <p:cNvGrpSpPr/>
        <p:nvPr/>
      </p:nvGrpSpPr>
      <p:grpSpPr>
        <a:xfrm>
          <a:off x="0" y="0"/>
          <a:ext cx="0" cy="0"/>
          <a:chOff x="0" y="0"/>
          <a:chExt cx="0" cy="0"/>
        </a:xfrm>
      </p:grpSpPr>
      <p:grpSp>
        <p:nvGrpSpPr>
          <p:cNvPr id="201" name="Google Shape;201;p29"/>
          <p:cNvGrpSpPr/>
          <p:nvPr/>
        </p:nvGrpSpPr>
        <p:grpSpPr>
          <a:xfrm flipH="1">
            <a:off x="-19275" y="1303334"/>
            <a:ext cx="9182550" cy="3840167"/>
            <a:chOff x="-19275" y="224082"/>
            <a:chExt cx="9182550" cy="3184218"/>
          </a:xfrm>
        </p:grpSpPr>
        <p:sp>
          <p:nvSpPr>
            <p:cNvPr id="202" name="Google Shape;202;p29"/>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62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62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49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763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e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6E4DC">
            <a:alpha val="26339"/>
          </a:srgbClr>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6DC2753-3B68-647F-332A-450076541520}"/>
              </a:ext>
            </a:extLst>
          </p:cNvPr>
          <p:cNvPicPr>
            <a:picLocks noChangeAspect="1"/>
          </p:cNvPicPr>
          <p:nvPr userDrawn="1"/>
        </p:nvPicPr>
        <p:blipFill>
          <a:blip r:embed="rId8"/>
          <a:stretch>
            <a:fillRect/>
          </a:stretch>
        </p:blipFill>
        <p:spPr>
          <a:xfrm>
            <a:off x="-1729317" y="-122468"/>
            <a:ext cx="1553335" cy="1553335"/>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75" r:id="rId5"/>
    <p:sldLayoutId id="214748368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srcRect l="1069" t="2602" r="448" b="5138"/>
          <a:stretch/>
        </p:blipFill>
        <p:spPr>
          <a:xfrm>
            <a:off x="-1" y="0"/>
            <a:ext cx="9144001" cy="5143500"/>
          </a:xfrm>
          <a:prstGeom prst="rect">
            <a:avLst/>
          </a:prstGeom>
        </p:spPr>
      </p:pic>
      <p:pic>
        <p:nvPicPr>
          <p:cNvPr id="24" name="图片 23"/>
          <p:cNvPicPr>
            <a:picLocks noChangeAspect="1"/>
          </p:cNvPicPr>
          <p:nvPr userDrawn="1"/>
        </p:nvPicPr>
        <p:blipFill>
          <a:blip r:embed="rId14"/>
          <a:stretch>
            <a:fillRect/>
          </a:stretch>
        </p:blipFill>
        <p:spPr>
          <a:xfrm rot="16200000">
            <a:off x="1950916" y="-2179265"/>
            <a:ext cx="5359397" cy="9527430"/>
          </a:xfrm>
          <a:prstGeom prst="rect">
            <a:avLst/>
          </a:prstGeom>
        </p:spPr>
      </p:pic>
    </p:spTree>
    <p:extLst>
      <p:ext uri="{BB962C8B-B14F-4D97-AF65-F5344CB8AC3E}">
        <p14:creationId xmlns:p14="http://schemas.microsoft.com/office/powerpoint/2010/main" val="28610530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22/09/2025</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4624474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emf"/><Relationship Id="rId7" Type="http://schemas.openxmlformats.org/officeDocument/2006/relationships/image" Target="../media/image9.emf"/><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emf"/><Relationship Id="rId11" Type="http://schemas.openxmlformats.org/officeDocument/2006/relationships/image" Target="../media/image13.gif"/><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sv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a:extLst>
              <a:ext uri="{FF2B5EF4-FFF2-40B4-BE49-F238E27FC236}">
                <a16:creationId xmlns:a16="http://schemas.microsoft.com/office/drawing/2014/main" id="{221F2C89-1849-4143-BFF0-BE4D56361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390"/>
            <a:ext cx="4785404" cy="2572723"/>
          </a:xfrm>
          <a:prstGeom prst="rect">
            <a:avLst/>
          </a:prstGeom>
        </p:spPr>
      </p:pic>
      <p:sp>
        <p:nvSpPr>
          <p:cNvPr id="6" name="Rectangle 5"/>
          <p:cNvSpPr/>
          <p:nvPr/>
        </p:nvSpPr>
        <p:spPr>
          <a:xfrm rot="21392492">
            <a:off x="790023" y="763289"/>
            <a:ext cx="3230495" cy="954107"/>
          </a:xfrm>
          <a:prstGeom prst="rect">
            <a:avLst/>
          </a:prstGeom>
        </p:spPr>
        <p:txBody>
          <a:bodyPr wrap="square">
            <a:spAutoFit/>
          </a:bodyPr>
          <a:lstStyle/>
          <a:p>
            <a:pPr algn="ct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nước</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biển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lại</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mặn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2" name="圆角矩形 14"/>
          <p:cNvSpPr/>
          <p:nvPr/>
        </p:nvSpPr>
        <p:spPr>
          <a:xfrm>
            <a:off x="4487116" y="289010"/>
            <a:ext cx="4344059" cy="3106177"/>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TextBox 55"/>
          <p:cNvSpPr txBox="1"/>
          <p:nvPr/>
        </p:nvSpPr>
        <p:spPr>
          <a:xfrm>
            <a:off x="4949976" y="547511"/>
            <a:ext cx="3759481" cy="954107"/>
          </a:xfrm>
          <a:prstGeom prst="rect">
            <a:avLst/>
          </a:prstGeom>
          <a:noFill/>
        </p:spPr>
        <p:txBody>
          <a:bodyPr wrap="square" rtlCol="0">
            <a:spAutoFit/>
          </a:bodyPr>
          <a:lstStyle/>
          <a:p>
            <a:pPr marL="457200" indent="-457200" algn="just">
              <a:buFont typeface="Arial" panose="020B0604020202020204" pitchFamily="34" charset="0"/>
              <a:buChar char="•"/>
            </a:pP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Nước</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biển</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mặn</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vì</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có</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muối</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a:t>
            </a:r>
            <a:endParaRPr lang="vi-VN"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endParaRPr>
          </a:p>
        </p:txBody>
      </p:sp>
      <p:sp>
        <p:nvSpPr>
          <p:cNvPr id="2" name="Freeform 2">
            <a:extLst>
              <a:ext uri="{FF2B5EF4-FFF2-40B4-BE49-F238E27FC236}">
                <a16:creationId xmlns:a16="http://schemas.microsoft.com/office/drawing/2014/main" id="{691313F1-9FAB-E801-9E5E-91EE85C6B073}"/>
              </a:ext>
            </a:extLst>
          </p:cNvPr>
          <p:cNvSpPr/>
          <p:nvPr/>
        </p:nvSpPr>
        <p:spPr>
          <a:xfrm>
            <a:off x="5588000" y="2287272"/>
            <a:ext cx="2938230" cy="2856228"/>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endParaRPr lang="en-US"/>
          </a:p>
        </p:txBody>
      </p:sp>
      <p:pic>
        <p:nvPicPr>
          <p:cNvPr id="4" name="图片 8">
            <a:extLst>
              <a:ext uri="{FF2B5EF4-FFF2-40B4-BE49-F238E27FC236}">
                <a16:creationId xmlns:a16="http://schemas.microsoft.com/office/drawing/2014/main" id="{AA927C07-A494-A913-637A-63865A8D8E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09343"/>
            <a:ext cx="4785404" cy="2572723"/>
          </a:xfrm>
          <a:prstGeom prst="rect">
            <a:avLst/>
          </a:prstGeom>
        </p:spPr>
      </p:pic>
      <p:sp>
        <p:nvSpPr>
          <p:cNvPr id="7" name="Rectangle 6">
            <a:extLst>
              <a:ext uri="{FF2B5EF4-FFF2-40B4-BE49-F238E27FC236}">
                <a16:creationId xmlns:a16="http://schemas.microsoft.com/office/drawing/2014/main" id="{75DEF2E6-D627-F083-1A9A-EEE2F5D0B6BD}"/>
              </a:ext>
            </a:extLst>
          </p:cNvPr>
          <p:cNvSpPr/>
          <p:nvPr/>
        </p:nvSpPr>
        <p:spPr>
          <a:xfrm rot="21392492">
            <a:off x="705357" y="2774578"/>
            <a:ext cx="3230495" cy="1384995"/>
          </a:xfrm>
          <a:prstGeom prst="rect">
            <a:avLst/>
          </a:prstGeom>
        </p:spPr>
        <p:txBody>
          <a:bodyPr wrap="square">
            <a:spAutoFit/>
          </a:bodyPr>
          <a:lstStyle/>
          <a:p>
            <a:pPr algn="ct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Em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muối</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nước</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biển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A7B1D989-7719-B21A-CF26-91E4F2A3C4A3}"/>
              </a:ext>
            </a:extLst>
          </p:cNvPr>
          <p:cNvSpPr txBox="1"/>
          <p:nvPr/>
        </p:nvSpPr>
        <p:spPr>
          <a:xfrm>
            <a:off x="4916109" y="1478845"/>
            <a:ext cx="3759481" cy="1384995"/>
          </a:xfrm>
          <a:prstGeom prst="rect">
            <a:avLst/>
          </a:prstGeom>
          <a:noFill/>
        </p:spPr>
        <p:txBody>
          <a:bodyPr wrap="square" rtlCol="0">
            <a:spAutoFit/>
          </a:bodyPr>
          <a:lstStyle/>
          <a:p>
            <a:pPr marL="457200" indent="-457200" algn="just">
              <a:buFont typeface="Arial" panose="020B0604020202020204" pitchFamily="34" charset="0"/>
              <a:buChar char="•"/>
            </a:pP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Em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không</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thể</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nhìn</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thấy</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muối</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trong</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nước</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 </a:t>
            </a:r>
            <a:r>
              <a:rPr lang="en-US" sz="2800" b="1" dirty="0" err="1">
                <a:solidFill>
                  <a:schemeClr val="accent6">
                    <a:lumMod val="50000"/>
                  </a:schemeClr>
                </a:solidFill>
                <a:latin typeface="Cambria" panose="02040503050406030204" pitchFamily="18" charset="0"/>
                <a:ea typeface="Cambria" panose="02040503050406030204" pitchFamily="18" charset="0"/>
                <a:cs typeface="Times New Roman" pitchFamily="18" charset="0"/>
              </a:rPr>
              <a:t>biển</a:t>
            </a:r>
            <a:r>
              <a:rPr lang="en-US"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rPr>
              <a:t>.</a:t>
            </a:r>
            <a:endParaRPr lang="vi-VN" sz="2800" b="1" dirty="0">
              <a:solidFill>
                <a:schemeClr val="accent6">
                  <a:lumMod val="50000"/>
                </a:schemeClr>
              </a:solidFill>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26074896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barn(inVertical)">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animBg="1"/>
      <p:bldP spid="5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F5C3E82-08B8-1668-C414-1F07745318F3}"/>
              </a:ext>
            </a:extLst>
          </p:cNvPr>
          <p:cNvGrpSpPr/>
          <p:nvPr/>
        </p:nvGrpSpPr>
        <p:grpSpPr>
          <a:xfrm>
            <a:off x="2565401" y="0"/>
            <a:ext cx="4343401" cy="1270000"/>
            <a:chOff x="3640664" y="0"/>
            <a:chExt cx="2473327" cy="1270000"/>
          </a:xfrm>
        </p:grpSpPr>
        <p:sp>
          <p:nvSpPr>
            <p:cNvPr id="2" name="Freeform 8">
              <a:extLst>
                <a:ext uri="{FF2B5EF4-FFF2-40B4-BE49-F238E27FC236}">
                  <a16:creationId xmlns:a16="http://schemas.microsoft.com/office/drawing/2014/main" id="{0CE93739-48DA-7067-5E26-8B27EB7D762B}"/>
                </a:ext>
              </a:extLst>
            </p:cNvPr>
            <p:cNvSpPr/>
            <p:nvPr/>
          </p:nvSpPr>
          <p:spPr>
            <a:xfrm>
              <a:off x="3640664" y="0"/>
              <a:ext cx="2302936" cy="1270000"/>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696DBF38-B36B-C1A2-9D42-262F6FF857DC}"/>
                </a:ext>
              </a:extLst>
            </p:cNvPr>
            <p:cNvSpPr txBox="1"/>
            <p:nvPr/>
          </p:nvSpPr>
          <p:spPr>
            <a:xfrm>
              <a:off x="3912658" y="728133"/>
              <a:ext cx="2201333" cy="461665"/>
            </a:xfrm>
            <a:prstGeom prst="rect">
              <a:avLst/>
            </a:prstGeom>
            <a:noFill/>
          </p:spPr>
          <p:txBody>
            <a:bodyPr wrap="square" rtlCol="0">
              <a:spAutoFit/>
            </a:bodyPr>
            <a:lstStyle/>
            <a:p>
              <a:r>
                <a:rPr lang="en-US" sz="2400" b="1" dirty="0" err="1">
                  <a:solidFill>
                    <a:srgbClr val="FF0000"/>
                  </a:solidFill>
                </a:rPr>
                <a:t>Hỗn</a:t>
              </a:r>
              <a:r>
                <a:rPr lang="en-US" sz="2400" b="1" dirty="0">
                  <a:solidFill>
                    <a:srgbClr val="FF0000"/>
                  </a:solidFill>
                </a:rPr>
                <a:t> </a:t>
              </a:r>
              <a:r>
                <a:rPr lang="en-US" sz="2400" b="1" dirty="0" err="1">
                  <a:solidFill>
                    <a:srgbClr val="FF0000"/>
                  </a:solidFill>
                </a:rPr>
                <a:t>hợp</a:t>
              </a:r>
              <a:r>
                <a:rPr lang="en-US" sz="2400" b="1" dirty="0">
                  <a:solidFill>
                    <a:srgbClr val="FF0000"/>
                  </a:solidFill>
                </a:rPr>
                <a:t> </a:t>
              </a:r>
              <a:r>
                <a:rPr lang="en-US" sz="2400" b="1" dirty="0" err="1">
                  <a:solidFill>
                    <a:srgbClr val="FF0000"/>
                  </a:solidFill>
                </a:rPr>
                <a:t>là</a:t>
              </a:r>
              <a:r>
                <a:rPr lang="en-US" sz="2400" b="1" dirty="0">
                  <a:solidFill>
                    <a:srgbClr val="FF0000"/>
                  </a:solidFill>
                </a:rPr>
                <a:t> dung </a:t>
              </a:r>
              <a:r>
                <a:rPr lang="en-US" sz="2400" b="1" dirty="0" err="1">
                  <a:solidFill>
                    <a:srgbClr val="FF0000"/>
                  </a:solidFill>
                </a:rPr>
                <a:t>dịch</a:t>
              </a:r>
              <a:endParaRPr lang="en-US" sz="2400" b="1" dirty="0">
                <a:solidFill>
                  <a:srgbClr val="FF0000"/>
                </a:solidFill>
              </a:endParaRPr>
            </a:p>
          </p:txBody>
        </p:sp>
      </p:grpSp>
      <p:pic>
        <p:nvPicPr>
          <p:cNvPr id="7" name="Picture 6">
            <a:extLst>
              <a:ext uri="{FF2B5EF4-FFF2-40B4-BE49-F238E27FC236}">
                <a16:creationId xmlns:a16="http://schemas.microsoft.com/office/drawing/2014/main" id="{FEA114E7-575C-8606-E8FC-D0AF26C0A39F}"/>
              </a:ext>
            </a:extLst>
          </p:cNvPr>
          <p:cNvPicPr>
            <a:picLocks noChangeAspect="1"/>
          </p:cNvPicPr>
          <p:nvPr/>
        </p:nvPicPr>
        <p:blipFill>
          <a:blip r:embed="rId4"/>
          <a:stretch>
            <a:fillRect/>
          </a:stretch>
        </p:blipFill>
        <p:spPr>
          <a:xfrm>
            <a:off x="93134" y="1456946"/>
            <a:ext cx="2768070" cy="3555319"/>
          </a:xfrm>
          <a:prstGeom prst="rect">
            <a:avLst/>
          </a:prstGeom>
        </p:spPr>
      </p:pic>
      <p:pic>
        <p:nvPicPr>
          <p:cNvPr id="9" name="Picture 8">
            <a:extLst>
              <a:ext uri="{FF2B5EF4-FFF2-40B4-BE49-F238E27FC236}">
                <a16:creationId xmlns:a16="http://schemas.microsoft.com/office/drawing/2014/main" id="{7223488D-1653-09C7-6091-EF0121EE41BC}"/>
              </a:ext>
            </a:extLst>
          </p:cNvPr>
          <p:cNvPicPr>
            <a:picLocks noChangeAspect="1"/>
          </p:cNvPicPr>
          <p:nvPr/>
        </p:nvPicPr>
        <p:blipFill>
          <a:blip r:embed="rId5"/>
          <a:stretch>
            <a:fillRect/>
          </a:stretch>
        </p:blipFill>
        <p:spPr>
          <a:xfrm>
            <a:off x="2954867" y="1457853"/>
            <a:ext cx="2714488" cy="3622146"/>
          </a:xfrm>
          <a:prstGeom prst="rect">
            <a:avLst/>
          </a:prstGeom>
        </p:spPr>
      </p:pic>
      <p:sp>
        <p:nvSpPr>
          <p:cNvPr id="10" name="圆角矩形 14">
            <a:extLst>
              <a:ext uri="{FF2B5EF4-FFF2-40B4-BE49-F238E27FC236}">
                <a16:creationId xmlns:a16="http://schemas.microsoft.com/office/drawing/2014/main" id="{F89E9F3B-19AF-D72B-EE3E-0BEF765966A8}"/>
              </a:ext>
            </a:extLst>
          </p:cNvPr>
          <p:cNvSpPr/>
          <p:nvPr/>
        </p:nvSpPr>
        <p:spPr>
          <a:xfrm>
            <a:off x="5918200" y="1608666"/>
            <a:ext cx="3225800" cy="3318933"/>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altLang="zh-CN" sz="2400" b="1" dirty="0">
                <a:solidFill>
                  <a:srgbClr val="002060"/>
                </a:solidFill>
                <a:latin typeface="Arial"/>
              </a:rPr>
              <a:t>Hỗn hợp hình 3c, 3d là dung dịch vì cốc trong suốt và không nhìn thấy giấm, đường ở trong cốc sau khi khuấy đều và để vài phút.</a:t>
            </a:r>
          </a:p>
        </p:txBody>
      </p:sp>
    </p:spTree>
    <p:extLst>
      <p:ext uri="{BB962C8B-B14F-4D97-AF65-F5344CB8AC3E}">
        <p14:creationId xmlns:p14="http://schemas.microsoft.com/office/powerpoint/2010/main" val="40648376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a:extLst>
              <a:ext uri="{FF2B5EF4-FFF2-40B4-BE49-F238E27FC236}">
                <a16:creationId xmlns:a16="http://schemas.microsoft.com/office/drawing/2014/main" id="{221F2C89-1849-4143-BFF0-BE4D56361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854" y="156772"/>
            <a:ext cx="8705079" cy="5464651"/>
          </a:xfrm>
          <a:prstGeom prst="rect">
            <a:avLst/>
          </a:prstGeom>
        </p:spPr>
      </p:pic>
      <p:sp>
        <p:nvSpPr>
          <p:cNvPr id="6" name="Rectangle 5"/>
          <p:cNvSpPr/>
          <p:nvPr/>
        </p:nvSpPr>
        <p:spPr>
          <a:xfrm>
            <a:off x="1826029" y="1824416"/>
            <a:ext cx="5269038" cy="2308324"/>
          </a:xfrm>
          <a:prstGeom prst="rect">
            <a:avLst/>
          </a:prstGeom>
        </p:spPr>
        <p:txBody>
          <a:bodyPr wrap="square">
            <a:spAutoFit/>
          </a:bodyPr>
          <a:lstStyle/>
          <a:p>
            <a:pPr lvl="0" algn="ctr">
              <a:spcBef>
                <a:spcPct val="20000"/>
              </a:spcBef>
              <a:defRPr/>
            </a:pPr>
            <a:r>
              <a:rPr lang="vi-VN" altLang="en-US" sz="2400" b="1" dirty="0">
                <a:solidFill>
                  <a:srgbClr val="357887">
                    <a:lumMod val="75000"/>
                  </a:srgbClr>
                </a:solidFill>
                <a:latin typeface="Arial" panose="020B0604020202020204" pitchFamily="34" charset="0"/>
              </a:rPr>
              <a:t> Trong cuộc sống có rất nhiều các hỗn hợp và dung dịch được tạo ra từ các chất. Hỗn hợp hay dung dịch được phân biệt dựa vào độ hoà tan và phân bố đều của các chất trong đó.</a:t>
            </a:r>
          </a:p>
        </p:txBody>
      </p:sp>
      <p:grpSp>
        <p:nvGrpSpPr>
          <p:cNvPr id="7" name="Google Shape;2211;p54"/>
          <p:cNvGrpSpPr/>
          <p:nvPr/>
        </p:nvGrpSpPr>
        <p:grpSpPr>
          <a:xfrm>
            <a:off x="6588434" y="130054"/>
            <a:ext cx="2309025" cy="1701949"/>
            <a:chOff x="4785725" y="3342975"/>
            <a:chExt cx="1742300" cy="1421375"/>
          </a:xfrm>
        </p:grpSpPr>
        <p:sp>
          <p:nvSpPr>
            <p:cNvPr id="8" name="Google Shape;2212;p54"/>
            <p:cNvSpPr/>
            <p:nvPr/>
          </p:nvSpPr>
          <p:spPr>
            <a:xfrm>
              <a:off x="5692650" y="3485750"/>
              <a:ext cx="90325" cy="115725"/>
            </a:xfrm>
            <a:custGeom>
              <a:avLst/>
              <a:gdLst/>
              <a:ahLst/>
              <a:cxnLst/>
              <a:rect l="l" t="t" r="r" b="b"/>
              <a:pathLst>
                <a:path w="3613" h="4629" extrusionOk="0">
                  <a:moveTo>
                    <a:pt x="2715" y="1"/>
                  </a:moveTo>
                  <a:lnTo>
                    <a:pt x="2715" y="1"/>
                  </a:lnTo>
                  <a:cubicBezTo>
                    <a:pt x="2715" y="1"/>
                    <a:pt x="0" y="1459"/>
                    <a:pt x="308" y="4629"/>
                  </a:cubicBezTo>
                  <a:cubicBezTo>
                    <a:pt x="308" y="4629"/>
                    <a:pt x="3612" y="4161"/>
                    <a:pt x="2715" y="1"/>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213;p54"/>
            <p:cNvSpPr/>
            <p:nvPr/>
          </p:nvSpPr>
          <p:spPr>
            <a:xfrm>
              <a:off x="5606025" y="3576925"/>
              <a:ext cx="94325" cy="47625"/>
            </a:xfrm>
            <a:custGeom>
              <a:avLst/>
              <a:gdLst/>
              <a:ahLst/>
              <a:cxnLst/>
              <a:rect l="l" t="t" r="r" b="b"/>
              <a:pathLst>
                <a:path w="3773" h="1905" extrusionOk="0">
                  <a:moveTo>
                    <a:pt x="659" y="0"/>
                  </a:moveTo>
                  <a:cubicBezTo>
                    <a:pt x="453" y="0"/>
                    <a:pt x="234" y="11"/>
                    <a:pt x="0" y="33"/>
                  </a:cubicBezTo>
                  <a:cubicBezTo>
                    <a:pt x="0" y="33"/>
                    <a:pt x="142" y="1904"/>
                    <a:pt x="3141" y="1904"/>
                  </a:cubicBezTo>
                  <a:cubicBezTo>
                    <a:pt x="3339" y="1904"/>
                    <a:pt x="3549" y="1896"/>
                    <a:pt x="3773" y="1879"/>
                  </a:cubicBezTo>
                  <a:cubicBezTo>
                    <a:pt x="3773" y="1879"/>
                    <a:pt x="3437" y="0"/>
                    <a:pt x="659" y="0"/>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214;p54"/>
            <p:cNvSpPr/>
            <p:nvPr/>
          </p:nvSpPr>
          <p:spPr>
            <a:xfrm>
              <a:off x="5598675" y="3413525"/>
              <a:ext cx="96675" cy="115050"/>
            </a:xfrm>
            <a:custGeom>
              <a:avLst/>
              <a:gdLst/>
              <a:ahLst/>
              <a:cxnLst/>
              <a:rect l="l" t="t" r="r" b="b"/>
              <a:pathLst>
                <a:path w="3867" h="4602" extrusionOk="0">
                  <a:moveTo>
                    <a:pt x="508" y="1"/>
                  </a:moveTo>
                  <a:lnTo>
                    <a:pt x="508" y="1"/>
                  </a:lnTo>
                  <a:cubicBezTo>
                    <a:pt x="508" y="1"/>
                    <a:pt x="0" y="3425"/>
                    <a:pt x="3224" y="4602"/>
                  </a:cubicBezTo>
                  <a:cubicBezTo>
                    <a:pt x="3224" y="4602"/>
                    <a:pt x="3866" y="603"/>
                    <a:pt x="508" y="1"/>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215;p54"/>
            <p:cNvSpPr/>
            <p:nvPr/>
          </p:nvSpPr>
          <p:spPr>
            <a:xfrm>
              <a:off x="5662200" y="3504550"/>
              <a:ext cx="43850" cy="156550"/>
            </a:xfrm>
            <a:custGeom>
              <a:avLst/>
              <a:gdLst/>
              <a:ahLst/>
              <a:cxnLst/>
              <a:rect l="l" t="t" r="r" b="b"/>
              <a:pathLst>
                <a:path w="1754" h="6262" extrusionOk="0">
                  <a:moveTo>
                    <a:pt x="104" y="1"/>
                  </a:moveTo>
                  <a:cubicBezTo>
                    <a:pt x="91" y="1"/>
                    <a:pt x="79" y="4"/>
                    <a:pt x="68" y="12"/>
                  </a:cubicBezTo>
                  <a:cubicBezTo>
                    <a:pt x="15" y="25"/>
                    <a:pt x="1" y="92"/>
                    <a:pt x="15" y="132"/>
                  </a:cubicBezTo>
                  <a:lnTo>
                    <a:pt x="27" y="132"/>
                  </a:lnTo>
                  <a:cubicBezTo>
                    <a:pt x="27" y="132"/>
                    <a:pt x="68" y="226"/>
                    <a:pt x="134" y="386"/>
                  </a:cubicBezTo>
                  <a:cubicBezTo>
                    <a:pt x="175" y="467"/>
                    <a:pt x="215" y="560"/>
                    <a:pt x="268" y="667"/>
                  </a:cubicBezTo>
                  <a:cubicBezTo>
                    <a:pt x="322" y="774"/>
                    <a:pt x="375" y="895"/>
                    <a:pt x="429" y="1041"/>
                  </a:cubicBezTo>
                  <a:cubicBezTo>
                    <a:pt x="482" y="1175"/>
                    <a:pt x="550" y="1323"/>
                    <a:pt x="616" y="1469"/>
                  </a:cubicBezTo>
                  <a:cubicBezTo>
                    <a:pt x="683" y="1630"/>
                    <a:pt x="737" y="1804"/>
                    <a:pt x="803" y="1965"/>
                  </a:cubicBezTo>
                  <a:cubicBezTo>
                    <a:pt x="871" y="2138"/>
                    <a:pt x="924" y="2325"/>
                    <a:pt x="991" y="2513"/>
                  </a:cubicBezTo>
                  <a:cubicBezTo>
                    <a:pt x="1044" y="2687"/>
                    <a:pt x="1085" y="2874"/>
                    <a:pt x="1138" y="3074"/>
                  </a:cubicBezTo>
                  <a:cubicBezTo>
                    <a:pt x="1205" y="3262"/>
                    <a:pt x="1231" y="3449"/>
                    <a:pt x="1285" y="3636"/>
                  </a:cubicBezTo>
                  <a:cubicBezTo>
                    <a:pt x="1312" y="3823"/>
                    <a:pt x="1352" y="4011"/>
                    <a:pt x="1379" y="4185"/>
                  </a:cubicBezTo>
                  <a:cubicBezTo>
                    <a:pt x="1392" y="4372"/>
                    <a:pt x="1419" y="4546"/>
                    <a:pt x="1432" y="4720"/>
                  </a:cubicBezTo>
                  <a:cubicBezTo>
                    <a:pt x="1459" y="4881"/>
                    <a:pt x="1459" y="5041"/>
                    <a:pt x="1459" y="5188"/>
                  </a:cubicBezTo>
                  <a:lnTo>
                    <a:pt x="1459" y="5576"/>
                  </a:lnTo>
                  <a:cubicBezTo>
                    <a:pt x="1459" y="5696"/>
                    <a:pt x="1445" y="5803"/>
                    <a:pt x="1445" y="5883"/>
                  </a:cubicBezTo>
                  <a:cubicBezTo>
                    <a:pt x="1432" y="5964"/>
                    <a:pt x="1419" y="6044"/>
                    <a:pt x="1419" y="6085"/>
                  </a:cubicBezTo>
                  <a:cubicBezTo>
                    <a:pt x="1406" y="6124"/>
                    <a:pt x="1406" y="6151"/>
                    <a:pt x="1406" y="6151"/>
                  </a:cubicBezTo>
                  <a:cubicBezTo>
                    <a:pt x="1392" y="6192"/>
                    <a:pt x="1419" y="6245"/>
                    <a:pt x="1472" y="6258"/>
                  </a:cubicBezTo>
                  <a:cubicBezTo>
                    <a:pt x="1479" y="6260"/>
                    <a:pt x="1487" y="6262"/>
                    <a:pt x="1495" y="6262"/>
                  </a:cubicBezTo>
                  <a:cubicBezTo>
                    <a:pt x="1530" y="6262"/>
                    <a:pt x="1569" y="6236"/>
                    <a:pt x="1579" y="6192"/>
                  </a:cubicBezTo>
                  <a:cubicBezTo>
                    <a:pt x="1579" y="6192"/>
                    <a:pt x="1593" y="6165"/>
                    <a:pt x="1606" y="6124"/>
                  </a:cubicBezTo>
                  <a:cubicBezTo>
                    <a:pt x="1620" y="6071"/>
                    <a:pt x="1633" y="6004"/>
                    <a:pt x="1647" y="5924"/>
                  </a:cubicBezTo>
                  <a:cubicBezTo>
                    <a:pt x="1673" y="5830"/>
                    <a:pt x="1686" y="5723"/>
                    <a:pt x="1700" y="5603"/>
                  </a:cubicBezTo>
                  <a:cubicBezTo>
                    <a:pt x="1727" y="5482"/>
                    <a:pt x="1727" y="5336"/>
                    <a:pt x="1740" y="5188"/>
                  </a:cubicBezTo>
                  <a:cubicBezTo>
                    <a:pt x="1740" y="5041"/>
                    <a:pt x="1754" y="4867"/>
                    <a:pt x="1740" y="4693"/>
                  </a:cubicBezTo>
                  <a:cubicBezTo>
                    <a:pt x="1740" y="4519"/>
                    <a:pt x="1713" y="4332"/>
                    <a:pt x="1700" y="4144"/>
                  </a:cubicBezTo>
                  <a:cubicBezTo>
                    <a:pt x="1673" y="3957"/>
                    <a:pt x="1647" y="3770"/>
                    <a:pt x="1606" y="3570"/>
                  </a:cubicBezTo>
                  <a:cubicBezTo>
                    <a:pt x="1566" y="3383"/>
                    <a:pt x="1540" y="3169"/>
                    <a:pt x="1472" y="2981"/>
                  </a:cubicBezTo>
                  <a:cubicBezTo>
                    <a:pt x="1419" y="2794"/>
                    <a:pt x="1379" y="2593"/>
                    <a:pt x="1299" y="2406"/>
                  </a:cubicBezTo>
                  <a:cubicBezTo>
                    <a:pt x="1231" y="2218"/>
                    <a:pt x="1178" y="2031"/>
                    <a:pt x="1111" y="1858"/>
                  </a:cubicBezTo>
                  <a:cubicBezTo>
                    <a:pt x="1031" y="1683"/>
                    <a:pt x="964" y="1510"/>
                    <a:pt x="897" y="1349"/>
                  </a:cubicBezTo>
                  <a:cubicBezTo>
                    <a:pt x="817" y="1202"/>
                    <a:pt x="750" y="1055"/>
                    <a:pt x="683" y="921"/>
                  </a:cubicBezTo>
                  <a:cubicBezTo>
                    <a:pt x="616" y="788"/>
                    <a:pt x="550" y="667"/>
                    <a:pt x="482" y="560"/>
                  </a:cubicBezTo>
                  <a:cubicBezTo>
                    <a:pt x="416" y="453"/>
                    <a:pt x="362" y="360"/>
                    <a:pt x="322" y="279"/>
                  </a:cubicBezTo>
                  <a:cubicBezTo>
                    <a:pt x="229" y="132"/>
                    <a:pt x="188" y="51"/>
                    <a:pt x="188" y="51"/>
                  </a:cubicBezTo>
                  <a:cubicBezTo>
                    <a:pt x="169" y="23"/>
                    <a:pt x="136" y="1"/>
                    <a:pt x="104" y="1"/>
                  </a:cubicBezTo>
                  <a:close/>
                </a:path>
              </a:pathLst>
            </a:custGeom>
            <a:solidFill>
              <a:srgbClr val="241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216;p54"/>
            <p:cNvSpPr/>
            <p:nvPr/>
          </p:nvSpPr>
          <p:spPr>
            <a:xfrm>
              <a:off x="4976350" y="3519200"/>
              <a:ext cx="464850" cy="409725"/>
            </a:xfrm>
            <a:custGeom>
              <a:avLst/>
              <a:gdLst/>
              <a:ahLst/>
              <a:cxnLst/>
              <a:rect l="l" t="t" r="r" b="b"/>
              <a:pathLst>
                <a:path w="18594" h="16389" extrusionOk="0">
                  <a:moveTo>
                    <a:pt x="10487" y="0"/>
                  </a:moveTo>
                  <a:lnTo>
                    <a:pt x="10487" y="0"/>
                  </a:lnTo>
                  <a:cubicBezTo>
                    <a:pt x="10875" y="589"/>
                    <a:pt x="11745" y="2729"/>
                    <a:pt x="11344" y="3371"/>
                  </a:cubicBezTo>
                  <a:cubicBezTo>
                    <a:pt x="10942" y="4013"/>
                    <a:pt x="6969" y="5044"/>
                    <a:pt x="6969" y="5044"/>
                  </a:cubicBezTo>
                  <a:cubicBezTo>
                    <a:pt x="6996" y="4388"/>
                    <a:pt x="6327" y="3130"/>
                    <a:pt x="5993" y="2556"/>
                  </a:cubicBezTo>
                  <a:lnTo>
                    <a:pt x="5993" y="2556"/>
                  </a:lnTo>
                  <a:cubicBezTo>
                    <a:pt x="6368" y="3371"/>
                    <a:pt x="6514" y="4883"/>
                    <a:pt x="6475" y="5110"/>
                  </a:cubicBezTo>
                  <a:cubicBezTo>
                    <a:pt x="6449" y="5354"/>
                    <a:pt x="3851" y="6589"/>
                    <a:pt x="2912" y="6589"/>
                  </a:cubicBezTo>
                  <a:cubicBezTo>
                    <a:pt x="2870" y="6589"/>
                    <a:pt x="2831" y="6587"/>
                    <a:pt x="2796" y="6582"/>
                  </a:cubicBezTo>
                  <a:cubicBezTo>
                    <a:pt x="2153" y="6488"/>
                    <a:pt x="629" y="3679"/>
                    <a:pt x="0" y="2462"/>
                  </a:cubicBezTo>
                  <a:lnTo>
                    <a:pt x="0" y="2462"/>
                  </a:lnTo>
                  <a:cubicBezTo>
                    <a:pt x="161" y="3425"/>
                    <a:pt x="803" y="6836"/>
                    <a:pt x="1859" y="10314"/>
                  </a:cubicBezTo>
                  <a:cubicBezTo>
                    <a:pt x="2595" y="12788"/>
                    <a:pt x="3678" y="14500"/>
                    <a:pt x="4615" y="15611"/>
                  </a:cubicBezTo>
                  <a:lnTo>
                    <a:pt x="4641" y="15584"/>
                  </a:lnTo>
                  <a:cubicBezTo>
                    <a:pt x="4641" y="15584"/>
                    <a:pt x="5793" y="16388"/>
                    <a:pt x="7396" y="16388"/>
                  </a:cubicBezTo>
                  <a:cubicBezTo>
                    <a:pt x="7653" y="16388"/>
                    <a:pt x="7922" y="16368"/>
                    <a:pt x="8200" y="16319"/>
                  </a:cubicBezTo>
                  <a:cubicBezTo>
                    <a:pt x="10527" y="11999"/>
                    <a:pt x="13711" y="9364"/>
                    <a:pt x="16948" y="7746"/>
                  </a:cubicBezTo>
                  <a:cubicBezTo>
                    <a:pt x="17497" y="7464"/>
                    <a:pt x="18045" y="7224"/>
                    <a:pt x="18593" y="7010"/>
                  </a:cubicBezTo>
                  <a:cubicBezTo>
                    <a:pt x="18312" y="6060"/>
                    <a:pt x="17536" y="5900"/>
                    <a:pt x="17536" y="5900"/>
                  </a:cubicBezTo>
                  <a:cubicBezTo>
                    <a:pt x="17055" y="4776"/>
                    <a:pt x="15918" y="1338"/>
                    <a:pt x="15918" y="1338"/>
                  </a:cubicBezTo>
                  <a:lnTo>
                    <a:pt x="15918" y="1325"/>
                  </a:lnTo>
                  <a:cubicBezTo>
                    <a:pt x="14686" y="2172"/>
                    <a:pt x="13092" y="3001"/>
                    <a:pt x="12476" y="3001"/>
                  </a:cubicBezTo>
                  <a:cubicBezTo>
                    <a:pt x="12342" y="3001"/>
                    <a:pt x="12255" y="2962"/>
                    <a:pt x="12226" y="2877"/>
                  </a:cubicBezTo>
                  <a:cubicBezTo>
                    <a:pt x="11772" y="1525"/>
                    <a:pt x="10554" y="81"/>
                    <a:pt x="10487" y="0"/>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217;p54"/>
            <p:cNvSpPr/>
            <p:nvPr/>
          </p:nvSpPr>
          <p:spPr>
            <a:xfrm>
              <a:off x="5347850" y="3680375"/>
              <a:ext cx="86975" cy="61250"/>
            </a:xfrm>
            <a:custGeom>
              <a:avLst/>
              <a:gdLst/>
              <a:ahLst/>
              <a:cxnLst/>
              <a:rect l="l" t="t" r="r" b="b"/>
              <a:pathLst>
                <a:path w="3479" h="2450" extrusionOk="0">
                  <a:moveTo>
                    <a:pt x="1995" y="1"/>
                  </a:moveTo>
                  <a:cubicBezTo>
                    <a:pt x="1018" y="1"/>
                    <a:pt x="175" y="710"/>
                    <a:pt x="42" y="1686"/>
                  </a:cubicBezTo>
                  <a:cubicBezTo>
                    <a:pt x="1" y="1954"/>
                    <a:pt x="15" y="2208"/>
                    <a:pt x="68" y="2449"/>
                  </a:cubicBezTo>
                  <a:cubicBezTo>
                    <a:pt x="737" y="2021"/>
                    <a:pt x="1406" y="1633"/>
                    <a:pt x="2088" y="1299"/>
                  </a:cubicBezTo>
                  <a:cubicBezTo>
                    <a:pt x="2556" y="1071"/>
                    <a:pt x="3011" y="857"/>
                    <a:pt x="3479" y="670"/>
                  </a:cubicBezTo>
                  <a:cubicBezTo>
                    <a:pt x="3172" y="336"/>
                    <a:pt x="2756" y="95"/>
                    <a:pt x="2275" y="15"/>
                  </a:cubicBezTo>
                  <a:cubicBezTo>
                    <a:pt x="2182" y="1"/>
                    <a:pt x="2088" y="1"/>
                    <a:pt x="1995" y="1"/>
                  </a:cubicBezTo>
                  <a:close/>
                </a:path>
              </a:pathLst>
            </a:custGeom>
            <a:solidFill>
              <a:srgbClr val="D095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18;p54"/>
            <p:cNvSpPr/>
            <p:nvPr/>
          </p:nvSpPr>
          <p:spPr>
            <a:xfrm>
              <a:off x="4938550" y="3908800"/>
              <a:ext cx="389950" cy="406825"/>
            </a:xfrm>
            <a:custGeom>
              <a:avLst/>
              <a:gdLst/>
              <a:ahLst/>
              <a:cxnLst/>
              <a:rect l="l" t="t" r="r" b="b"/>
              <a:pathLst>
                <a:path w="15598" h="16273" extrusionOk="0">
                  <a:moveTo>
                    <a:pt x="6153" y="0"/>
                  </a:moveTo>
                  <a:lnTo>
                    <a:pt x="6127" y="27"/>
                  </a:lnTo>
                  <a:cubicBezTo>
                    <a:pt x="7157" y="1284"/>
                    <a:pt x="7999" y="1793"/>
                    <a:pt x="7999" y="1793"/>
                  </a:cubicBezTo>
                  <a:cubicBezTo>
                    <a:pt x="7999" y="1793"/>
                    <a:pt x="3867" y="3291"/>
                    <a:pt x="3037" y="3344"/>
                  </a:cubicBezTo>
                  <a:cubicBezTo>
                    <a:pt x="3020" y="3346"/>
                    <a:pt x="3003" y="3346"/>
                    <a:pt x="2986" y="3346"/>
                  </a:cubicBezTo>
                  <a:cubicBezTo>
                    <a:pt x="2662" y="3346"/>
                    <a:pt x="2283" y="3115"/>
                    <a:pt x="1940" y="2836"/>
                  </a:cubicBezTo>
                  <a:lnTo>
                    <a:pt x="1940" y="2836"/>
                  </a:lnTo>
                  <a:cubicBezTo>
                    <a:pt x="1739" y="3544"/>
                    <a:pt x="0" y="10434"/>
                    <a:pt x="2556" y="13805"/>
                  </a:cubicBezTo>
                  <a:cubicBezTo>
                    <a:pt x="3585" y="15155"/>
                    <a:pt x="5030" y="15918"/>
                    <a:pt x="6595" y="16172"/>
                  </a:cubicBezTo>
                  <a:cubicBezTo>
                    <a:pt x="7012" y="16240"/>
                    <a:pt x="7436" y="16273"/>
                    <a:pt x="7864" y="16273"/>
                  </a:cubicBezTo>
                  <a:cubicBezTo>
                    <a:pt x="10046" y="16273"/>
                    <a:pt x="12305" y="15408"/>
                    <a:pt x="13938" y="13898"/>
                  </a:cubicBezTo>
                  <a:cubicBezTo>
                    <a:pt x="14621" y="13270"/>
                    <a:pt x="15169" y="12627"/>
                    <a:pt x="15597" y="11998"/>
                  </a:cubicBezTo>
                  <a:cubicBezTo>
                    <a:pt x="12534" y="11771"/>
                    <a:pt x="11304" y="8401"/>
                    <a:pt x="11304" y="8401"/>
                  </a:cubicBezTo>
                  <a:lnTo>
                    <a:pt x="11290" y="8374"/>
                  </a:lnTo>
                  <a:cubicBezTo>
                    <a:pt x="10584" y="8977"/>
                    <a:pt x="9238" y="9881"/>
                    <a:pt x="7608" y="9881"/>
                  </a:cubicBezTo>
                  <a:cubicBezTo>
                    <a:pt x="7323" y="9881"/>
                    <a:pt x="7029" y="9853"/>
                    <a:pt x="6729" y="9792"/>
                  </a:cubicBezTo>
                  <a:lnTo>
                    <a:pt x="6756" y="9658"/>
                  </a:lnTo>
                  <a:cubicBezTo>
                    <a:pt x="6809" y="9403"/>
                    <a:pt x="6849" y="9136"/>
                    <a:pt x="6903" y="8882"/>
                  </a:cubicBezTo>
                  <a:cubicBezTo>
                    <a:pt x="7532" y="5658"/>
                    <a:pt x="8508" y="2970"/>
                    <a:pt x="9712" y="735"/>
                  </a:cubicBezTo>
                  <a:lnTo>
                    <a:pt x="9712" y="735"/>
                  </a:lnTo>
                  <a:cubicBezTo>
                    <a:pt x="9434" y="784"/>
                    <a:pt x="9165" y="804"/>
                    <a:pt x="8908" y="804"/>
                  </a:cubicBezTo>
                  <a:cubicBezTo>
                    <a:pt x="7305" y="804"/>
                    <a:pt x="6153" y="0"/>
                    <a:pt x="6153" y="0"/>
                  </a:cubicBezTo>
                  <a:close/>
                </a:path>
              </a:pathLst>
            </a:custGeom>
            <a:solidFill>
              <a:srgbClr val="C26E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219;p54"/>
            <p:cNvSpPr/>
            <p:nvPr/>
          </p:nvSpPr>
          <p:spPr>
            <a:xfrm>
              <a:off x="5026150" y="3908800"/>
              <a:ext cx="155200" cy="233425"/>
            </a:xfrm>
            <a:custGeom>
              <a:avLst/>
              <a:gdLst/>
              <a:ahLst/>
              <a:cxnLst/>
              <a:rect l="l" t="t" r="r" b="b"/>
              <a:pathLst>
                <a:path w="6208" h="9337" extrusionOk="0">
                  <a:moveTo>
                    <a:pt x="2649" y="0"/>
                  </a:moveTo>
                  <a:lnTo>
                    <a:pt x="2623" y="27"/>
                  </a:lnTo>
                  <a:cubicBezTo>
                    <a:pt x="3345" y="910"/>
                    <a:pt x="3974" y="1418"/>
                    <a:pt x="4295" y="1645"/>
                  </a:cubicBezTo>
                  <a:cubicBezTo>
                    <a:pt x="4415" y="1739"/>
                    <a:pt x="4495" y="1793"/>
                    <a:pt x="4495" y="1793"/>
                  </a:cubicBezTo>
                  <a:cubicBezTo>
                    <a:pt x="4495" y="1793"/>
                    <a:pt x="4388" y="1832"/>
                    <a:pt x="4215" y="1886"/>
                  </a:cubicBezTo>
                  <a:cubicBezTo>
                    <a:pt x="3425" y="2180"/>
                    <a:pt x="1112" y="2983"/>
                    <a:pt x="1" y="3264"/>
                  </a:cubicBezTo>
                  <a:cubicBezTo>
                    <a:pt x="1192" y="3651"/>
                    <a:pt x="2409" y="3865"/>
                    <a:pt x="3639" y="3960"/>
                  </a:cubicBezTo>
                  <a:cubicBezTo>
                    <a:pt x="3185" y="5738"/>
                    <a:pt x="2904" y="7531"/>
                    <a:pt x="3318" y="9337"/>
                  </a:cubicBezTo>
                  <a:cubicBezTo>
                    <a:pt x="3345" y="9189"/>
                    <a:pt x="3372" y="9029"/>
                    <a:pt x="3399" y="8882"/>
                  </a:cubicBezTo>
                  <a:cubicBezTo>
                    <a:pt x="3746" y="7103"/>
                    <a:pt x="4201" y="5485"/>
                    <a:pt x="4736" y="4013"/>
                  </a:cubicBezTo>
                  <a:cubicBezTo>
                    <a:pt x="5178" y="2822"/>
                    <a:pt x="5673" y="1739"/>
                    <a:pt x="6208" y="735"/>
                  </a:cubicBezTo>
                  <a:lnTo>
                    <a:pt x="6208" y="735"/>
                  </a:lnTo>
                  <a:cubicBezTo>
                    <a:pt x="5936" y="784"/>
                    <a:pt x="5670" y="805"/>
                    <a:pt x="5415" y="805"/>
                  </a:cubicBezTo>
                  <a:cubicBezTo>
                    <a:pt x="5106" y="805"/>
                    <a:pt x="4813" y="774"/>
                    <a:pt x="4549" y="723"/>
                  </a:cubicBezTo>
                  <a:cubicBezTo>
                    <a:pt x="3412" y="521"/>
                    <a:pt x="2649" y="0"/>
                    <a:pt x="2649"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220;p54"/>
            <p:cNvSpPr/>
            <p:nvPr/>
          </p:nvSpPr>
          <p:spPr>
            <a:xfrm>
              <a:off x="4938550" y="3979700"/>
              <a:ext cx="389950" cy="335925"/>
            </a:xfrm>
            <a:custGeom>
              <a:avLst/>
              <a:gdLst/>
              <a:ahLst/>
              <a:cxnLst/>
              <a:rect l="l" t="t" r="r" b="b"/>
              <a:pathLst>
                <a:path w="15598" h="13437" extrusionOk="0">
                  <a:moveTo>
                    <a:pt x="1940" y="0"/>
                  </a:moveTo>
                  <a:cubicBezTo>
                    <a:pt x="1739" y="708"/>
                    <a:pt x="0" y="7598"/>
                    <a:pt x="2556" y="10969"/>
                  </a:cubicBezTo>
                  <a:cubicBezTo>
                    <a:pt x="3585" y="12319"/>
                    <a:pt x="5030" y="13082"/>
                    <a:pt x="6595" y="13336"/>
                  </a:cubicBezTo>
                  <a:cubicBezTo>
                    <a:pt x="7012" y="13404"/>
                    <a:pt x="7436" y="13437"/>
                    <a:pt x="7864" y="13437"/>
                  </a:cubicBezTo>
                  <a:cubicBezTo>
                    <a:pt x="10046" y="13437"/>
                    <a:pt x="12305" y="12572"/>
                    <a:pt x="13938" y="11062"/>
                  </a:cubicBezTo>
                  <a:cubicBezTo>
                    <a:pt x="14621" y="10434"/>
                    <a:pt x="15169" y="9791"/>
                    <a:pt x="15597" y="9162"/>
                  </a:cubicBezTo>
                  <a:cubicBezTo>
                    <a:pt x="12534" y="8935"/>
                    <a:pt x="11304" y="5565"/>
                    <a:pt x="11304" y="5565"/>
                  </a:cubicBezTo>
                  <a:lnTo>
                    <a:pt x="11290" y="5538"/>
                  </a:lnTo>
                  <a:cubicBezTo>
                    <a:pt x="10584" y="6141"/>
                    <a:pt x="9238" y="7045"/>
                    <a:pt x="7608" y="7045"/>
                  </a:cubicBezTo>
                  <a:cubicBezTo>
                    <a:pt x="7323" y="7045"/>
                    <a:pt x="7029" y="7017"/>
                    <a:pt x="6729" y="6956"/>
                  </a:cubicBezTo>
                  <a:lnTo>
                    <a:pt x="6756" y="6822"/>
                  </a:lnTo>
                  <a:cubicBezTo>
                    <a:pt x="6783" y="6715"/>
                    <a:pt x="6796" y="6608"/>
                    <a:pt x="6822" y="6501"/>
                  </a:cubicBezTo>
                  <a:cubicBezTo>
                    <a:pt x="6408" y="4695"/>
                    <a:pt x="6689" y="2902"/>
                    <a:pt x="7143" y="1124"/>
                  </a:cubicBezTo>
                  <a:cubicBezTo>
                    <a:pt x="5913" y="1029"/>
                    <a:pt x="4696" y="815"/>
                    <a:pt x="3505" y="428"/>
                  </a:cubicBezTo>
                  <a:cubicBezTo>
                    <a:pt x="3305" y="468"/>
                    <a:pt x="3144" y="494"/>
                    <a:pt x="3037" y="508"/>
                  </a:cubicBezTo>
                  <a:cubicBezTo>
                    <a:pt x="3020" y="510"/>
                    <a:pt x="3003" y="510"/>
                    <a:pt x="2986" y="510"/>
                  </a:cubicBezTo>
                  <a:cubicBezTo>
                    <a:pt x="2662" y="510"/>
                    <a:pt x="2283" y="279"/>
                    <a:pt x="1940" y="0"/>
                  </a:cubicBezTo>
                  <a:close/>
                </a:path>
              </a:pathLst>
            </a:custGeom>
            <a:solidFill>
              <a:srgbClr val="D3CA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221;p54"/>
            <p:cNvSpPr/>
            <p:nvPr/>
          </p:nvSpPr>
          <p:spPr>
            <a:xfrm>
              <a:off x="5374300" y="3527575"/>
              <a:ext cx="109700" cy="166875"/>
            </a:xfrm>
            <a:custGeom>
              <a:avLst/>
              <a:gdLst/>
              <a:ahLst/>
              <a:cxnLst/>
              <a:rect l="l" t="t" r="r" b="b"/>
              <a:pathLst>
                <a:path w="4388" h="6675" extrusionOk="0">
                  <a:moveTo>
                    <a:pt x="1217" y="0"/>
                  </a:moveTo>
                  <a:cubicBezTo>
                    <a:pt x="937" y="295"/>
                    <a:pt x="495" y="642"/>
                    <a:pt x="0" y="990"/>
                  </a:cubicBezTo>
                  <a:lnTo>
                    <a:pt x="0" y="1003"/>
                  </a:lnTo>
                  <a:cubicBezTo>
                    <a:pt x="0" y="1003"/>
                    <a:pt x="1137" y="4441"/>
                    <a:pt x="1618" y="5565"/>
                  </a:cubicBezTo>
                  <a:cubicBezTo>
                    <a:pt x="1618" y="5565"/>
                    <a:pt x="2394" y="5725"/>
                    <a:pt x="2675" y="6675"/>
                  </a:cubicBezTo>
                  <a:cubicBezTo>
                    <a:pt x="3250" y="6448"/>
                    <a:pt x="3826" y="6247"/>
                    <a:pt x="4388" y="6073"/>
                  </a:cubicBezTo>
                  <a:cubicBezTo>
                    <a:pt x="2943" y="4388"/>
                    <a:pt x="1231" y="13"/>
                    <a:pt x="1231" y="13"/>
                  </a:cubicBezTo>
                  <a:lnTo>
                    <a:pt x="1217" y="0"/>
                  </a:lnTo>
                  <a:close/>
                </a:path>
              </a:pathLst>
            </a:custGeom>
            <a:solidFill>
              <a:srgbClr val="5E3E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222;p54"/>
            <p:cNvSpPr/>
            <p:nvPr/>
          </p:nvSpPr>
          <p:spPr>
            <a:xfrm>
              <a:off x="4785725" y="3354950"/>
              <a:ext cx="629700" cy="645475"/>
            </a:xfrm>
            <a:custGeom>
              <a:avLst/>
              <a:gdLst/>
              <a:ahLst/>
              <a:cxnLst/>
              <a:rect l="l" t="t" r="r" b="b"/>
              <a:pathLst>
                <a:path w="25188" h="25819" extrusionOk="0">
                  <a:moveTo>
                    <a:pt x="14552" y="0"/>
                  </a:moveTo>
                  <a:cubicBezTo>
                    <a:pt x="13525" y="0"/>
                    <a:pt x="12401" y="139"/>
                    <a:pt x="11184" y="471"/>
                  </a:cubicBezTo>
                  <a:cubicBezTo>
                    <a:pt x="7719" y="1421"/>
                    <a:pt x="6662" y="4257"/>
                    <a:pt x="6662" y="4257"/>
                  </a:cubicBezTo>
                  <a:cubicBezTo>
                    <a:pt x="6662" y="4257"/>
                    <a:pt x="3946" y="4430"/>
                    <a:pt x="2207" y="7521"/>
                  </a:cubicBezTo>
                  <a:cubicBezTo>
                    <a:pt x="456" y="10597"/>
                    <a:pt x="1018" y="23478"/>
                    <a:pt x="1" y="24856"/>
                  </a:cubicBezTo>
                  <a:cubicBezTo>
                    <a:pt x="1" y="24856"/>
                    <a:pt x="2777" y="25818"/>
                    <a:pt x="4825" y="25818"/>
                  </a:cubicBezTo>
                  <a:cubicBezTo>
                    <a:pt x="5355" y="25818"/>
                    <a:pt x="5836" y="25754"/>
                    <a:pt x="6208" y="25591"/>
                  </a:cubicBezTo>
                  <a:lnTo>
                    <a:pt x="7090" y="24027"/>
                  </a:lnTo>
                  <a:cubicBezTo>
                    <a:pt x="7090" y="24027"/>
                    <a:pt x="7518" y="24562"/>
                    <a:pt x="8053" y="24990"/>
                  </a:cubicBezTo>
                  <a:cubicBezTo>
                    <a:pt x="8396" y="25269"/>
                    <a:pt x="8775" y="25500"/>
                    <a:pt x="9099" y="25500"/>
                  </a:cubicBezTo>
                  <a:cubicBezTo>
                    <a:pt x="9116" y="25500"/>
                    <a:pt x="9133" y="25500"/>
                    <a:pt x="9150" y="25498"/>
                  </a:cubicBezTo>
                  <a:cubicBezTo>
                    <a:pt x="9980" y="25445"/>
                    <a:pt x="14888" y="23826"/>
                    <a:pt x="14888" y="23826"/>
                  </a:cubicBezTo>
                  <a:cubicBezTo>
                    <a:pt x="14888" y="23826"/>
                    <a:pt x="13725" y="23184"/>
                    <a:pt x="12695" y="21940"/>
                  </a:cubicBezTo>
                  <a:cubicBezTo>
                    <a:pt x="11758" y="20829"/>
                    <a:pt x="9163" y="15065"/>
                    <a:pt x="7625" y="9032"/>
                  </a:cubicBezTo>
                  <a:lnTo>
                    <a:pt x="7625" y="9032"/>
                  </a:lnTo>
                  <a:cubicBezTo>
                    <a:pt x="8254" y="10249"/>
                    <a:pt x="9778" y="13058"/>
                    <a:pt x="10421" y="13152"/>
                  </a:cubicBezTo>
                  <a:cubicBezTo>
                    <a:pt x="10456" y="13157"/>
                    <a:pt x="10495" y="13159"/>
                    <a:pt x="10537" y="13159"/>
                  </a:cubicBezTo>
                  <a:cubicBezTo>
                    <a:pt x="11476" y="13159"/>
                    <a:pt x="14074" y="11924"/>
                    <a:pt x="14100" y="11680"/>
                  </a:cubicBezTo>
                  <a:cubicBezTo>
                    <a:pt x="14139" y="11453"/>
                    <a:pt x="13993" y="9941"/>
                    <a:pt x="13618" y="9126"/>
                  </a:cubicBezTo>
                  <a:lnTo>
                    <a:pt x="13618" y="9126"/>
                  </a:lnTo>
                  <a:cubicBezTo>
                    <a:pt x="13952" y="9700"/>
                    <a:pt x="14621" y="10958"/>
                    <a:pt x="14594" y="11614"/>
                  </a:cubicBezTo>
                  <a:cubicBezTo>
                    <a:pt x="14594" y="11614"/>
                    <a:pt x="18567" y="10583"/>
                    <a:pt x="18969" y="9941"/>
                  </a:cubicBezTo>
                  <a:cubicBezTo>
                    <a:pt x="19370" y="9299"/>
                    <a:pt x="18500" y="7159"/>
                    <a:pt x="18112" y="6570"/>
                  </a:cubicBezTo>
                  <a:lnTo>
                    <a:pt x="18112" y="6570"/>
                  </a:lnTo>
                  <a:cubicBezTo>
                    <a:pt x="18179" y="6651"/>
                    <a:pt x="19397" y="8095"/>
                    <a:pt x="19851" y="9447"/>
                  </a:cubicBezTo>
                  <a:cubicBezTo>
                    <a:pt x="19880" y="9532"/>
                    <a:pt x="19967" y="9571"/>
                    <a:pt x="20101" y="9571"/>
                  </a:cubicBezTo>
                  <a:cubicBezTo>
                    <a:pt x="20717" y="9571"/>
                    <a:pt x="22311" y="8742"/>
                    <a:pt x="23543" y="7895"/>
                  </a:cubicBezTo>
                  <a:cubicBezTo>
                    <a:pt x="24038" y="7547"/>
                    <a:pt x="24480" y="7200"/>
                    <a:pt x="24760" y="6905"/>
                  </a:cubicBezTo>
                  <a:cubicBezTo>
                    <a:pt x="25054" y="6597"/>
                    <a:pt x="25188" y="6344"/>
                    <a:pt x="25095" y="6183"/>
                  </a:cubicBezTo>
                  <a:cubicBezTo>
                    <a:pt x="24908" y="5902"/>
                    <a:pt x="23957" y="4644"/>
                    <a:pt x="22406" y="3440"/>
                  </a:cubicBezTo>
                  <a:lnTo>
                    <a:pt x="22393" y="3440"/>
                  </a:lnTo>
                  <a:cubicBezTo>
                    <a:pt x="22138" y="3131"/>
                    <a:pt x="19437" y="0"/>
                    <a:pt x="14552" y="0"/>
                  </a:cubicBezTo>
                  <a:close/>
                </a:path>
              </a:pathLst>
            </a:custGeom>
            <a:solidFill>
              <a:srgbClr val="5E3E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223;p54"/>
            <p:cNvSpPr/>
            <p:nvPr/>
          </p:nvSpPr>
          <p:spPr>
            <a:xfrm>
              <a:off x="6181550" y="3897075"/>
              <a:ext cx="207025" cy="232475"/>
            </a:xfrm>
            <a:custGeom>
              <a:avLst/>
              <a:gdLst/>
              <a:ahLst/>
              <a:cxnLst/>
              <a:rect l="l" t="t" r="r" b="b"/>
              <a:pathLst>
                <a:path w="8281" h="9299" extrusionOk="0">
                  <a:moveTo>
                    <a:pt x="5217" y="1"/>
                  </a:moveTo>
                  <a:cubicBezTo>
                    <a:pt x="5217" y="1"/>
                    <a:pt x="3776" y="975"/>
                    <a:pt x="1831" y="975"/>
                  </a:cubicBezTo>
                  <a:cubicBezTo>
                    <a:pt x="1269" y="975"/>
                    <a:pt x="664" y="893"/>
                    <a:pt x="40" y="683"/>
                  </a:cubicBezTo>
                  <a:lnTo>
                    <a:pt x="1" y="696"/>
                  </a:lnTo>
                  <a:cubicBezTo>
                    <a:pt x="509" y="1593"/>
                    <a:pt x="990" y="2556"/>
                    <a:pt x="1431" y="3599"/>
                  </a:cubicBezTo>
                  <a:lnTo>
                    <a:pt x="1499" y="3612"/>
                  </a:lnTo>
                  <a:cubicBezTo>
                    <a:pt x="1151" y="4843"/>
                    <a:pt x="120" y="6997"/>
                    <a:pt x="335" y="7452"/>
                  </a:cubicBezTo>
                  <a:cubicBezTo>
                    <a:pt x="375" y="7545"/>
                    <a:pt x="575" y="7679"/>
                    <a:pt x="883" y="7826"/>
                  </a:cubicBezTo>
                  <a:cubicBezTo>
                    <a:pt x="2128" y="8424"/>
                    <a:pt x="5133" y="9299"/>
                    <a:pt x="6309" y="9299"/>
                  </a:cubicBezTo>
                  <a:cubicBezTo>
                    <a:pt x="6397" y="9299"/>
                    <a:pt x="6475" y="9294"/>
                    <a:pt x="6541" y="9284"/>
                  </a:cubicBezTo>
                  <a:cubicBezTo>
                    <a:pt x="6621" y="9271"/>
                    <a:pt x="6702" y="9244"/>
                    <a:pt x="6742" y="9203"/>
                  </a:cubicBezTo>
                  <a:cubicBezTo>
                    <a:pt x="7344" y="8709"/>
                    <a:pt x="8280" y="5793"/>
                    <a:pt x="7384" y="3225"/>
                  </a:cubicBezTo>
                  <a:cubicBezTo>
                    <a:pt x="6969" y="2048"/>
                    <a:pt x="6568" y="1539"/>
                    <a:pt x="6300" y="1311"/>
                  </a:cubicBezTo>
                  <a:lnTo>
                    <a:pt x="6060" y="1151"/>
                  </a:lnTo>
                  <a:cubicBezTo>
                    <a:pt x="5257" y="589"/>
                    <a:pt x="5217" y="1"/>
                    <a:pt x="5217" y="1"/>
                  </a:cubicBezTo>
                  <a:close/>
                </a:path>
              </a:pathLst>
            </a:custGeom>
            <a:solidFill>
              <a:srgbClr val="EECB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224;p54"/>
            <p:cNvSpPr/>
            <p:nvPr/>
          </p:nvSpPr>
          <p:spPr>
            <a:xfrm>
              <a:off x="6181550" y="3897075"/>
              <a:ext cx="158525" cy="87650"/>
            </a:xfrm>
            <a:custGeom>
              <a:avLst/>
              <a:gdLst/>
              <a:ahLst/>
              <a:cxnLst/>
              <a:rect l="l" t="t" r="r" b="b"/>
              <a:pathLst>
                <a:path w="6341" h="3506" extrusionOk="0">
                  <a:moveTo>
                    <a:pt x="5217" y="1"/>
                  </a:moveTo>
                  <a:cubicBezTo>
                    <a:pt x="5217" y="1"/>
                    <a:pt x="4936" y="202"/>
                    <a:pt x="4454" y="402"/>
                  </a:cubicBezTo>
                  <a:cubicBezTo>
                    <a:pt x="3848" y="675"/>
                    <a:pt x="2924" y="976"/>
                    <a:pt x="1841" y="976"/>
                  </a:cubicBezTo>
                  <a:cubicBezTo>
                    <a:pt x="1276" y="976"/>
                    <a:pt x="669" y="894"/>
                    <a:pt x="40" y="683"/>
                  </a:cubicBezTo>
                  <a:lnTo>
                    <a:pt x="1" y="696"/>
                  </a:lnTo>
                  <a:cubicBezTo>
                    <a:pt x="495" y="1566"/>
                    <a:pt x="964" y="2502"/>
                    <a:pt x="1392" y="3505"/>
                  </a:cubicBezTo>
                  <a:cubicBezTo>
                    <a:pt x="2180" y="2194"/>
                    <a:pt x="3291" y="1178"/>
                    <a:pt x="4629" y="509"/>
                  </a:cubicBezTo>
                  <a:cubicBezTo>
                    <a:pt x="5191" y="803"/>
                    <a:pt x="5806" y="1031"/>
                    <a:pt x="6341" y="1352"/>
                  </a:cubicBezTo>
                  <a:lnTo>
                    <a:pt x="6300" y="1311"/>
                  </a:lnTo>
                  <a:lnTo>
                    <a:pt x="6060" y="1151"/>
                  </a:lnTo>
                  <a:cubicBezTo>
                    <a:pt x="5551" y="790"/>
                    <a:pt x="5351" y="429"/>
                    <a:pt x="5271" y="215"/>
                  </a:cubicBezTo>
                  <a:cubicBezTo>
                    <a:pt x="5230" y="81"/>
                    <a:pt x="5217" y="1"/>
                    <a:pt x="5217" y="1"/>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225;p54"/>
            <p:cNvSpPr/>
            <p:nvPr/>
          </p:nvSpPr>
          <p:spPr>
            <a:xfrm>
              <a:off x="6184550" y="3909775"/>
              <a:ext cx="204025" cy="219775"/>
            </a:xfrm>
            <a:custGeom>
              <a:avLst/>
              <a:gdLst/>
              <a:ahLst/>
              <a:cxnLst/>
              <a:rect l="l" t="t" r="r" b="b"/>
              <a:pathLst>
                <a:path w="8161" h="8791" extrusionOk="0">
                  <a:moveTo>
                    <a:pt x="4509" y="1"/>
                  </a:moveTo>
                  <a:cubicBezTo>
                    <a:pt x="3171" y="670"/>
                    <a:pt x="2060" y="1686"/>
                    <a:pt x="1272" y="2997"/>
                  </a:cubicBezTo>
                  <a:cubicBezTo>
                    <a:pt x="1285" y="3024"/>
                    <a:pt x="1299" y="3065"/>
                    <a:pt x="1311" y="3091"/>
                  </a:cubicBezTo>
                  <a:lnTo>
                    <a:pt x="1379" y="3104"/>
                  </a:lnTo>
                  <a:cubicBezTo>
                    <a:pt x="1031" y="4335"/>
                    <a:pt x="0" y="6489"/>
                    <a:pt x="215" y="6944"/>
                  </a:cubicBezTo>
                  <a:cubicBezTo>
                    <a:pt x="255" y="7037"/>
                    <a:pt x="455" y="7171"/>
                    <a:pt x="763" y="7318"/>
                  </a:cubicBezTo>
                  <a:cubicBezTo>
                    <a:pt x="2008" y="7916"/>
                    <a:pt x="5013" y="8791"/>
                    <a:pt x="6189" y="8791"/>
                  </a:cubicBezTo>
                  <a:cubicBezTo>
                    <a:pt x="6277" y="8791"/>
                    <a:pt x="6355" y="8786"/>
                    <a:pt x="6421" y="8776"/>
                  </a:cubicBezTo>
                  <a:cubicBezTo>
                    <a:pt x="6501" y="8763"/>
                    <a:pt x="6582" y="8736"/>
                    <a:pt x="6622" y="8695"/>
                  </a:cubicBezTo>
                  <a:cubicBezTo>
                    <a:pt x="7224" y="8201"/>
                    <a:pt x="8160" y="5285"/>
                    <a:pt x="7264" y="2717"/>
                  </a:cubicBezTo>
                  <a:cubicBezTo>
                    <a:pt x="6876" y="1606"/>
                    <a:pt x="6489" y="1085"/>
                    <a:pt x="6221" y="844"/>
                  </a:cubicBezTo>
                  <a:cubicBezTo>
                    <a:pt x="5686" y="523"/>
                    <a:pt x="5071" y="295"/>
                    <a:pt x="450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26;p54"/>
            <p:cNvSpPr/>
            <p:nvPr/>
          </p:nvSpPr>
          <p:spPr>
            <a:xfrm>
              <a:off x="6481275" y="3605400"/>
              <a:ext cx="46750" cy="20600"/>
            </a:xfrm>
            <a:custGeom>
              <a:avLst/>
              <a:gdLst/>
              <a:ahLst/>
              <a:cxnLst/>
              <a:rect l="l" t="t" r="r" b="b"/>
              <a:pathLst>
                <a:path w="1870" h="824" extrusionOk="0">
                  <a:moveTo>
                    <a:pt x="441" y="0"/>
                  </a:moveTo>
                  <a:cubicBezTo>
                    <a:pt x="319" y="0"/>
                    <a:pt x="215" y="18"/>
                    <a:pt x="143" y="57"/>
                  </a:cubicBezTo>
                  <a:cubicBezTo>
                    <a:pt x="1" y="138"/>
                    <a:pt x="802" y="823"/>
                    <a:pt x="1347" y="823"/>
                  </a:cubicBezTo>
                  <a:cubicBezTo>
                    <a:pt x="1519" y="823"/>
                    <a:pt x="1665" y="755"/>
                    <a:pt x="1749" y="579"/>
                  </a:cubicBezTo>
                  <a:cubicBezTo>
                    <a:pt x="1869" y="339"/>
                    <a:pt x="982" y="0"/>
                    <a:pt x="441"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227;p54"/>
            <p:cNvSpPr/>
            <p:nvPr/>
          </p:nvSpPr>
          <p:spPr>
            <a:xfrm>
              <a:off x="6479200" y="3568575"/>
              <a:ext cx="47325" cy="29750"/>
            </a:xfrm>
            <a:custGeom>
              <a:avLst/>
              <a:gdLst/>
              <a:ahLst/>
              <a:cxnLst/>
              <a:rect l="l" t="t" r="r" b="b"/>
              <a:pathLst>
                <a:path w="1893" h="1190" extrusionOk="0">
                  <a:moveTo>
                    <a:pt x="1327" y="0"/>
                  </a:moveTo>
                  <a:cubicBezTo>
                    <a:pt x="800" y="0"/>
                    <a:pt x="1" y="1133"/>
                    <a:pt x="119" y="1169"/>
                  </a:cubicBezTo>
                  <a:cubicBezTo>
                    <a:pt x="165" y="1183"/>
                    <a:pt x="215" y="1190"/>
                    <a:pt x="268" y="1190"/>
                  </a:cubicBezTo>
                  <a:cubicBezTo>
                    <a:pt x="881" y="1190"/>
                    <a:pt x="1893" y="329"/>
                    <a:pt x="1511" y="59"/>
                  </a:cubicBezTo>
                  <a:cubicBezTo>
                    <a:pt x="1455" y="18"/>
                    <a:pt x="1393" y="0"/>
                    <a:pt x="1327"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228;p54"/>
            <p:cNvSpPr/>
            <p:nvPr/>
          </p:nvSpPr>
          <p:spPr>
            <a:xfrm>
              <a:off x="6042100" y="3342975"/>
              <a:ext cx="468175" cy="482575"/>
            </a:xfrm>
            <a:custGeom>
              <a:avLst/>
              <a:gdLst/>
              <a:ahLst/>
              <a:cxnLst/>
              <a:rect l="l" t="t" r="r" b="b"/>
              <a:pathLst>
                <a:path w="18727" h="19303" extrusionOk="0">
                  <a:moveTo>
                    <a:pt x="6416" y="0"/>
                  </a:moveTo>
                  <a:cubicBezTo>
                    <a:pt x="4312" y="0"/>
                    <a:pt x="4548" y="1431"/>
                    <a:pt x="4548" y="1431"/>
                  </a:cubicBezTo>
                  <a:cubicBezTo>
                    <a:pt x="4548" y="1431"/>
                    <a:pt x="3625" y="755"/>
                    <a:pt x="2652" y="755"/>
                  </a:cubicBezTo>
                  <a:cubicBezTo>
                    <a:pt x="2320" y="755"/>
                    <a:pt x="1982" y="833"/>
                    <a:pt x="1673" y="1044"/>
                  </a:cubicBezTo>
                  <a:cubicBezTo>
                    <a:pt x="41" y="2154"/>
                    <a:pt x="1659" y="3197"/>
                    <a:pt x="1659" y="3197"/>
                  </a:cubicBezTo>
                  <a:cubicBezTo>
                    <a:pt x="1659" y="3197"/>
                    <a:pt x="0" y="3438"/>
                    <a:pt x="335" y="4709"/>
                  </a:cubicBezTo>
                  <a:cubicBezTo>
                    <a:pt x="455" y="5123"/>
                    <a:pt x="669" y="5418"/>
                    <a:pt x="963" y="5645"/>
                  </a:cubicBezTo>
                  <a:cubicBezTo>
                    <a:pt x="1509" y="6061"/>
                    <a:pt x="2298" y="6182"/>
                    <a:pt x="3029" y="6182"/>
                  </a:cubicBezTo>
                  <a:cubicBezTo>
                    <a:pt x="4037" y="6182"/>
                    <a:pt x="4936" y="5953"/>
                    <a:pt x="4937" y="5953"/>
                  </a:cubicBezTo>
                  <a:lnTo>
                    <a:pt x="4937" y="5953"/>
                  </a:lnTo>
                  <a:cubicBezTo>
                    <a:pt x="4937" y="5953"/>
                    <a:pt x="4830" y="7037"/>
                    <a:pt x="5886" y="7584"/>
                  </a:cubicBezTo>
                  <a:cubicBezTo>
                    <a:pt x="6256" y="7777"/>
                    <a:pt x="6657" y="7839"/>
                    <a:pt x="7020" y="7839"/>
                  </a:cubicBezTo>
                  <a:cubicBezTo>
                    <a:pt x="7693" y="7839"/>
                    <a:pt x="8240" y="7625"/>
                    <a:pt x="8240" y="7625"/>
                  </a:cubicBezTo>
                  <a:lnTo>
                    <a:pt x="8240" y="7625"/>
                  </a:lnTo>
                  <a:cubicBezTo>
                    <a:pt x="8240" y="7625"/>
                    <a:pt x="7826" y="8976"/>
                    <a:pt x="8602" y="9350"/>
                  </a:cubicBezTo>
                  <a:cubicBezTo>
                    <a:pt x="8827" y="9457"/>
                    <a:pt x="9065" y="9495"/>
                    <a:pt x="9289" y="9495"/>
                  </a:cubicBezTo>
                  <a:cubicBezTo>
                    <a:pt x="9849" y="9495"/>
                    <a:pt x="10327" y="9257"/>
                    <a:pt x="10327" y="9257"/>
                  </a:cubicBezTo>
                  <a:lnTo>
                    <a:pt x="10327" y="9257"/>
                  </a:lnTo>
                  <a:cubicBezTo>
                    <a:pt x="10327" y="9257"/>
                    <a:pt x="10006" y="9953"/>
                    <a:pt x="10876" y="10340"/>
                  </a:cubicBezTo>
                  <a:cubicBezTo>
                    <a:pt x="11062" y="10423"/>
                    <a:pt x="11246" y="10456"/>
                    <a:pt x="11419" y="10456"/>
                  </a:cubicBezTo>
                  <a:cubicBezTo>
                    <a:pt x="12052" y="10456"/>
                    <a:pt x="12547" y="10019"/>
                    <a:pt x="12547" y="10019"/>
                  </a:cubicBezTo>
                  <a:lnTo>
                    <a:pt x="12547" y="10019"/>
                  </a:lnTo>
                  <a:cubicBezTo>
                    <a:pt x="11999" y="11959"/>
                    <a:pt x="13805" y="12480"/>
                    <a:pt x="13805" y="12480"/>
                  </a:cubicBezTo>
                  <a:cubicBezTo>
                    <a:pt x="13805" y="12480"/>
                    <a:pt x="12922" y="12976"/>
                    <a:pt x="12855" y="13925"/>
                  </a:cubicBezTo>
                  <a:cubicBezTo>
                    <a:pt x="12761" y="15089"/>
                    <a:pt x="13483" y="15464"/>
                    <a:pt x="13483" y="15464"/>
                  </a:cubicBezTo>
                  <a:cubicBezTo>
                    <a:pt x="13483" y="15464"/>
                    <a:pt x="12494" y="15838"/>
                    <a:pt x="12574" y="16855"/>
                  </a:cubicBezTo>
                  <a:cubicBezTo>
                    <a:pt x="12641" y="17524"/>
                    <a:pt x="13162" y="18192"/>
                    <a:pt x="13310" y="18380"/>
                  </a:cubicBezTo>
                  <a:cubicBezTo>
                    <a:pt x="13485" y="18315"/>
                    <a:pt x="13717" y="18269"/>
                    <a:pt x="13993" y="18269"/>
                  </a:cubicBezTo>
                  <a:cubicBezTo>
                    <a:pt x="14118" y="18269"/>
                    <a:pt x="14252" y="18278"/>
                    <a:pt x="14393" y="18299"/>
                  </a:cubicBezTo>
                  <a:cubicBezTo>
                    <a:pt x="14955" y="18380"/>
                    <a:pt x="15677" y="18714"/>
                    <a:pt x="16132" y="19302"/>
                  </a:cubicBezTo>
                  <a:lnTo>
                    <a:pt x="16199" y="19249"/>
                  </a:lnTo>
                  <a:cubicBezTo>
                    <a:pt x="18019" y="17643"/>
                    <a:pt x="17323" y="15262"/>
                    <a:pt x="17323" y="15262"/>
                  </a:cubicBezTo>
                  <a:cubicBezTo>
                    <a:pt x="17323" y="15262"/>
                    <a:pt x="18433" y="14808"/>
                    <a:pt x="18500" y="13698"/>
                  </a:cubicBezTo>
                  <a:cubicBezTo>
                    <a:pt x="18607" y="11745"/>
                    <a:pt x="16747" y="10367"/>
                    <a:pt x="16747" y="10367"/>
                  </a:cubicBezTo>
                  <a:cubicBezTo>
                    <a:pt x="16747" y="10367"/>
                    <a:pt x="18727" y="8387"/>
                    <a:pt x="17270" y="6541"/>
                  </a:cubicBezTo>
                  <a:cubicBezTo>
                    <a:pt x="16928" y="6110"/>
                    <a:pt x="16533" y="5998"/>
                    <a:pt x="16216" y="5998"/>
                  </a:cubicBezTo>
                  <a:cubicBezTo>
                    <a:pt x="15875" y="5998"/>
                    <a:pt x="15624" y="6127"/>
                    <a:pt x="15624" y="6127"/>
                  </a:cubicBezTo>
                  <a:cubicBezTo>
                    <a:pt x="15624" y="6127"/>
                    <a:pt x="15477" y="3170"/>
                    <a:pt x="13323" y="2943"/>
                  </a:cubicBezTo>
                  <a:cubicBezTo>
                    <a:pt x="13233" y="2934"/>
                    <a:pt x="13147" y="2929"/>
                    <a:pt x="13066" y="2929"/>
                  </a:cubicBezTo>
                  <a:cubicBezTo>
                    <a:pt x="11931" y="2929"/>
                    <a:pt x="11651" y="3826"/>
                    <a:pt x="11651" y="3826"/>
                  </a:cubicBezTo>
                  <a:cubicBezTo>
                    <a:pt x="11651" y="3826"/>
                    <a:pt x="9056" y="27"/>
                    <a:pt x="6474" y="1"/>
                  </a:cubicBezTo>
                  <a:cubicBezTo>
                    <a:pt x="6455" y="0"/>
                    <a:pt x="6435" y="0"/>
                    <a:pt x="6416"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229;p54"/>
            <p:cNvSpPr/>
            <p:nvPr/>
          </p:nvSpPr>
          <p:spPr>
            <a:xfrm>
              <a:off x="5948450" y="4092725"/>
              <a:ext cx="396650" cy="270100"/>
            </a:xfrm>
            <a:custGeom>
              <a:avLst/>
              <a:gdLst/>
              <a:ahLst/>
              <a:cxnLst/>
              <a:rect l="l" t="t" r="r" b="b"/>
              <a:pathLst>
                <a:path w="15866" h="10804" extrusionOk="0">
                  <a:moveTo>
                    <a:pt x="10207" y="0"/>
                  </a:moveTo>
                  <a:cubicBezTo>
                    <a:pt x="9792" y="455"/>
                    <a:pt x="6582" y="4040"/>
                    <a:pt x="4402" y="4695"/>
                  </a:cubicBezTo>
                  <a:cubicBezTo>
                    <a:pt x="2075" y="5404"/>
                    <a:pt x="1647" y="4962"/>
                    <a:pt x="1445" y="5551"/>
                  </a:cubicBezTo>
                  <a:cubicBezTo>
                    <a:pt x="1433" y="5591"/>
                    <a:pt x="1419" y="5618"/>
                    <a:pt x="1419" y="5658"/>
                  </a:cubicBezTo>
                  <a:cubicBezTo>
                    <a:pt x="1379" y="6193"/>
                    <a:pt x="2396" y="6621"/>
                    <a:pt x="2396" y="6621"/>
                  </a:cubicBezTo>
                  <a:cubicBezTo>
                    <a:pt x="2396" y="6621"/>
                    <a:pt x="1" y="7411"/>
                    <a:pt x="108" y="8039"/>
                  </a:cubicBezTo>
                  <a:cubicBezTo>
                    <a:pt x="161" y="8306"/>
                    <a:pt x="482" y="8467"/>
                    <a:pt x="910" y="8534"/>
                  </a:cubicBezTo>
                  <a:lnTo>
                    <a:pt x="910" y="8601"/>
                  </a:lnTo>
                  <a:cubicBezTo>
                    <a:pt x="910" y="8601"/>
                    <a:pt x="282" y="8855"/>
                    <a:pt x="282" y="9296"/>
                  </a:cubicBezTo>
                  <a:cubicBezTo>
                    <a:pt x="268" y="9497"/>
                    <a:pt x="684" y="9658"/>
                    <a:pt x="1205" y="9711"/>
                  </a:cubicBezTo>
                  <a:lnTo>
                    <a:pt x="1205" y="9724"/>
                  </a:lnTo>
                  <a:cubicBezTo>
                    <a:pt x="1205" y="9724"/>
                    <a:pt x="696" y="10206"/>
                    <a:pt x="1205" y="10567"/>
                  </a:cubicBezTo>
                  <a:cubicBezTo>
                    <a:pt x="1272" y="10621"/>
                    <a:pt x="1419" y="10674"/>
                    <a:pt x="1647" y="10714"/>
                  </a:cubicBezTo>
                  <a:cubicBezTo>
                    <a:pt x="1932" y="10766"/>
                    <a:pt x="2331" y="10803"/>
                    <a:pt x="2819" y="10803"/>
                  </a:cubicBezTo>
                  <a:cubicBezTo>
                    <a:pt x="4712" y="10803"/>
                    <a:pt x="7946" y="10247"/>
                    <a:pt x="11103" y="7865"/>
                  </a:cubicBezTo>
                  <a:cubicBezTo>
                    <a:pt x="11585" y="7504"/>
                    <a:pt x="12027" y="7102"/>
                    <a:pt x="12428" y="6701"/>
                  </a:cubicBezTo>
                  <a:cubicBezTo>
                    <a:pt x="14822" y="4320"/>
                    <a:pt x="15826" y="1552"/>
                    <a:pt x="15865" y="1458"/>
                  </a:cubicBezTo>
                  <a:lnTo>
                    <a:pt x="15865" y="1458"/>
                  </a:lnTo>
                  <a:cubicBezTo>
                    <a:pt x="15799" y="1468"/>
                    <a:pt x="15721" y="1473"/>
                    <a:pt x="15633" y="1473"/>
                  </a:cubicBezTo>
                  <a:cubicBezTo>
                    <a:pt x="14457" y="1473"/>
                    <a:pt x="11452" y="598"/>
                    <a:pt x="10207" y="0"/>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230;p54"/>
            <p:cNvSpPr/>
            <p:nvPr/>
          </p:nvSpPr>
          <p:spPr>
            <a:xfrm>
              <a:off x="5948450" y="4093700"/>
              <a:ext cx="360875" cy="269125"/>
            </a:xfrm>
            <a:custGeom>
              <a:avLst/>
              <a:gdLst/>
              <a:ahLst/>
              <a:cxnLst/>
              <a:rect l="l" t="t" r="r" b="b"/>
              <a:pathLst>
                <a:path w="14435" h="10765" extrusionOk="0">
                  <a:moveTo>
                    <a:pt x="10154" y="1"/>
                  </a:moveTo>
                  <a:cubicBezTo>
                    <a:pt x="9592" y="643"/>
                    <a:pt x="6516" y="4014"/>
                    <a:pt x="4402" y="4656"/>
                  </a:cubicBezTo>
                  <a:cubicBezTo>
                    <a:pt x="2075" y="5365"/>
                    <a:pt x="1647" y="4923"/>
                    <a:pt x="1445" y="5512"/>
                  </a:cubicBezTo>
                  <a:cubicBezTo>
                    <a:pt x="1433" y="5552"/>
                    <a:pt x="1419" y="5579"/>
                    <a:pt x="1419" y="5619"/>
                  </a:cubicBezTo>
                  <a:cubicBezTo>
                    <a:pt x="1379" y="6154"/>
                    <a:pt x="2396" y="6582"/>
                    <a:pt x="2396" y="6582"/>
                  </a:cubicBezTo>
                  <a:cubicBezTo>
                    <a:pt x="2396" y="6582"/>
                    <a:pt x="1" y="7372"/>
                    <a:pt x="108" y="8000"/>
                  </a:cubicBezTo>
                  <a:cubicBezTo>
                    <a:pt x="161" y="8267"/>
                    <a:pt x="482" y="8428"/>
                    <a:pt x="910" y="8495"/>
                  </a:cubicBezTo>
                  <a:lnTo>
                    <a:pt x="910" y="8562"/>
                  </a:lnTo>
                  <a:cubicBezTo>
                    <a:pt x="910" y="8562"/>
                    <a:pt x="282" y="8816"/>
                    <a:pt x="282" y="9257"/>
                  </a:cubicBezTo>
                  <a:cubicBezTo>
                    <a:pt x="268" y="9458"/>
                    <a:pt x="684" y="9619"/>
                    <a:pt x="1205" y="9672"/>
                  </a:cubicBezTo>
                  <a:lnTo>
                    <a:pt x="1205" y="9685"/>
                  </a:lnTo>
                  <a:cubicBezTo>
                    <a:pt x="1205" y="9685"/>
                    <a:pt x="696" y="10167"/>
                    <a:pt x="1205" y="10528"/>
                  </a:cubicBezTo>
                  <a:cubicBezTo>
                    <a:pt x="1272" y="10582"/>
                    <a:pt x="1419" y="10635"/>
                    <a:pt x="1647" y="10675"/>
                  </a:cubicBezTo>
                  <a:cubicBezTo>
                    <a:pt x="1932" y="10727"/>
                    <a:pt x="2331" y="10764"/>
                    <a:pt x="2819" y="10764"/>
                  </a:cubicBezTo>
                  <a:cubicBezTo>
                    <a:pt x="4712" y="10764"/>
                    <a:pt x="7946" y="10208"/>
                    <a:pt x="11103" y="7826"/>
                  </a:cubicBezTo>
                  <a:cubicBezTo>
                    <a:pt x="11585" y="7465"/>
                    <a:pt x="12027" y="7063"/>
                    <a:pt x="12428" y="6662"/>
                  </a:cubicBezTo>
                  <a:cubicBezTo>
                    <a:pt x="12521" y="6582"/>
                    <a:pt x="12601" y="6489"/>
                    <a:pt x="12682" y="6409"/>
                  </a:cubicBezTo>
                  <a:cubicBezTo>
                    <a:pt x="13445" y="5137"/>
                    <a:pt x="14033" y="3760"/>
                    <a:pt x="14434" y="2369"/>
                  </a:cubicBezTo>
                  <a:cubicBezTo>
                    <a:pt x="12869" y="1834"/>
                    <a:pt x="11385" y="1031"/>
                    <a:pt x="10154" y="1"/>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231;p54"/>
            <p:cNvSpPr/>
            <p:nvPr/>
          </p:nvSpPr>
          <p:spPr>
            <a:xfrm>
              <a:off x="6218650" y="4099050"/>
              <a:ext cx="120425" cy="30475"/>
            </a:xfrm>
            <a:custGeom>
              <a:avLst/>
              <a:gdLst/>
              <a:ahLst/>
              <a:cxnLst/>
              <a:rect l="l" t="t" r="r" b="b"/>
              <a:pathLst>
                <a:path w="4817" h="1219" extrusionOk="0">
                  <a:moveTo>
                    <a:pt x="1" y="1"/>
                  </a:moveTo>
                  <a:cubicBezTo>
                    <a:pt x="741" y="293"/>
                    <a:pt x="1736" y="610"/>
                    <a:pt x="2663" y="846"/>
                  </a:cubicBezTo>
                  <a:lnTo>
                    <a:pt x="2663" y="846"/>
                  </a:lnTo>
                  <a:cubicBezTo>
                    <a:pt x="1737" y="609"/>
                    <a:pt x="743" y="292"/>
                    <a:pt x="1" y="1"/>
                  </a:cubicBezTo>
                  <a:close/>
                  <a:moveTo>
                    <a:pt x="2663" y="846"/>
                  </a:moveTo>
                  <a:cubicBezTo>
                    <a:pt x="3524" y="1066"/>
                    <a:pt x="4327" y="1219"/>
                    <a:pt x="4816" y="1219"/>
                  </a:cubicBezTo>
                  <a:cubicBezTo>
                    <a:pt x="4576" y="1219"/>
                    <a:pt x="4255" y="1178"/>
                    <a:pt x="3880" y="1112"/>
                  </a:cubicBezTo>
                  <a:cubicBezTo>
                    <a:pt x="3511" y="1048"/>
                    <a:pt x="3094" y="956"/>
                    <a:pt x="2663" y="846"/>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232;p54"/>
            <p:cNvSpPr/>
            <p:nvPr/>
          </p:nvSpPr>
          <p:spPr>
            <a:xfrm>
              <a:off x="6344750" y="4129150"/>
              <a:ext cx="350" cy="1050"/>
            </a:xfrm>
            <a:custGeom>
              <a:avLst/>
              <a:gdLst/>
              <a:ahLst/>
              <a:cxnLst/>
              <a:rect l="l" t="t" r="r" b="b"/>
              <a:pathLst>
                <a:path w="14" h="42" extrusionOk="0">
                  <a:moveTo>
                    <a:pt x="13" y="1"/>
                  </a:moveTo>
                  <a:cubicBezTo>
                    <a:pt x="13" y="1"/>
                    <a:pt x="0" y="15"/>
                    <a:pt x="0" y="41"/>
                  </a:cubicBezTo>
                  <a:cubicBezTo>
                    <a:pt x="0" y="15"/>
                    <a:pt x="13" y="1"/>
                    <a:pt x="13" y="1"/>
                  </a:cubicBezTo>
                  <a:close/>
                </a:path>
              </a:pathLst>
            </a:custGeom>
            <a:solidFill>
              <a:srgbClr val="DED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233;p54"/>
            <p:cNvSpPr/>
            <p:nvPr/>
          </p:nvSpPr>
          <p:spPr>
            <a:xfrm>
              <a:off x="6202275" y="4092725"/>
              <a:ext cx="142825" cy="161200"/>
            </a:xfrm>
            <a:custGeom>
              <a:avLst/>
              <a:gdLst/>
              <a:ahLst/>
              <a:cxnLst/>
              <a:rect l="l" t="t" r="r" b="b"/>
              <a:pathLst>
                <a:path w="5713" h="6448" extrusionOk="0">
                  <a:moveTo>
                    <a:pt x="54" y="0"/>
                  </a:moveTo>
                  <a:cubicBezTo>
                    <a:pt x="41" y="13"/>
                    <a:pt x="28" y="27"/>
                    <a:pt x="1" y="40"/>
                  </a:cubicBezTo>
                  <a:lnTo>
                    <a:pt x="14" y="54"/>
                  </a:lnTo>
                  <a:cubicBezTo>
                    <a:pt x="1244" y="1070"/>
                    <a:pt x="2997" y="1912"/>
                    <a:pt x="4816" y="2153"/>
                  </a:cubicBezTo>
                  <a:cubicBezTo>
                    <a:pt x="4428" y="3544"/>
                    <a:pt x="3292" y="5176"/>
                    <a:pt x="2529" y="6448"/>
                  </a:cubicBezTo>
                  <a:cubicBezTo>
                    <a:pt x="3827" y="5096"/>
                    <a:pt x="4669" y="3651"/>
                    <a:pt x="5164" y="2675"/>
                  </a:cubicBezTo>
                  <a:cubicBezTo>
                    <a:pt x="5485" y="2060"/>
                    <a:pt x="5646" y="1618"/>
                    <a:pt x="5699" y="1498"/>
                  </a:cubicBezTo>
                  <a:cubicBezTo>
                    <a:pt x="5699" y="1472"/>
                    <a:pt x="5712" y="1458"/>
                    <a:pt x="5712" y="1458"/>
                  </a:cubicBezTo>
                  <a:lnTo>
                    <a:pt x="5712" y="1458"/>
                  </a:lnTo>
                  <a:cubicBezTo>
                    <a:pt x="5646" y="1472"/>
                    <a:pt x="5566" y="1472"/>
                    <a:pt x="5471" y="1472"/>
                  </a:cubicBezTo>
                  <a:cubicBezTo>
                    <a:pt x="4455" y="1472"/>
                    <a:pt x="2088" y="816"/>
                    <a:pt x="656" y="254"/>
                  </a:cubicBezTo>
                  <a:lnTo>
                    <a:pt x="643" y="254"/>
                  </a:lnTo>
                  <a:lnTo>
                    <a:pt x="643" y="241"/>
                  </a:lnTo>
                  <a:lnTo>
                    <a:pt x="616" y="241"/>
                  </a:lnTo>
                  <a:cubicBezTo>
                    <a:pt x="415" y="161"/>
                    <a:pt x="228" y="80"/>
                    <a:pt x="67" y="0"/>
                  </a:cubicBez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234;p54"/>
            <p:cNvSpPr/>
            <p:nvPr/>
          </p:nvSpPr>
          <p:spPr>
            <a:xfrm>
              <a:off x="6202275" y="4093700"/>
              <a:ext cx="350" cy="375"/>
            </a:xfrm>
            <a:custGeom>
              <a:avLst/>
              <a:gdLst/>
              <a:ahLst/>
              <a:cxnLst/>
              <a:rect l="l" t="t" r="r" b="b"/>
              <a:pathLst>
                <a:path w="14" h="15" extrusionOk="0">
                  <a:moveTo>
                    <a:pt x="1" y="1"/>
                  </a:moveTo>
                  <a:lnTo>
                    <a:pt x="1" y="1"/>
                  </a:lnTo>
                  <a:lnTo>
                    <a:pt x="14" y="15"/>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235;p54"/>
            <p:cNvSpPr/>
            <p:nvPr/>
          </p:nvSpPr>
          <p:spPr>
            <a:xfrm>
              <a:off x="5912025" y="3484100"/>
              <a:ext cx="548100" cy="456900"/>
            </a:xfrm>
            <a:custGeom>
              <a:avLst/>
              <a:gdLst/>
              <a:ahLst/>
              <a:cxnLst/>
              <a:rect l="l" t="t" r="r" b="b"/>
              <a:pathLst>
                <a:path w="21924" h="18276" extrusionOk="0">
                  <a:moveTo>
                    <a:pt x="6166" y="0"/>
                  </a:moveTo>
                  <a:lnTo>
                    <a:pt x="6020" y="120"/>
                  </a:lnTo>
                  <a:cubicBezTo>
                    <a:pt x="6020" y="120"/>
                    <a:pt x="3598" y="3036"/>
                    <a:pt x="3143" y="4133"/>
                  </a:cubicBezTo>
                  <a:cubicBezTo>
                    <a:pt x="3143" y="4133"/>
                    <a:pt x="0" y="4668"/>
                    <a:pt x="348" y="8012"/>
                  </a:cubicBezTo>
                  <a:cubicBezTo>
                    <a:pt x="2836" y="8936"/>
                    <a:pt x="5190" y="10367"/>
                    <a:pt x="7304" y="12521"/>
                  </a:cubicBezTo>
                  <a:cubicBezTo>
                    <a:pt x="8574" y="13818"/>
                    <a:pt x="9738" y="15369"/>
                    <a:pt x="10782" y="17215"/>
                  </a:cubicBezTo>
                  <a:lnTo>
                    <a:pt x="10821" y="17202"/>
                  </a:lnTo>
                  <a:cubicBezTo>
                    <a:pt x="11445" y="17412"/>
                    <a:pt x="12050" y="17494"/>
                    <a:pt x="12612" y="17494"/>
                  </a:cubicBezTo>
                  <a:cubicBezTo>
                    <a:pt x="14557" y="17494"/>
                    <a:pt x="15998" y="16520"/>
                    <a:pt x="15998" y="16520"/>
                  </a:cubicBezTo>
                  <a:cubicBezTo>
                    <a:pt x="15998" y="16520"/>
                    <a:pt x="16038" y="17108"/>
                    <a:pt x="16841" y="17670"/>
                  </a:cubicBezTo>
                  <a:cubicBezTo>
                    <a:pt x="16867" y="17684"/>
                    <a:pt x="16961" y="17723"/>
                    <a:pt x="17081" y="17830"/>
                  </a:cubicBezTo>
                  <a:cubicBezTo>
                    <a:pt x="17188" y="17898"/>
                    <a:pt x="17295" y="17951"/>
                    <a:pt x="17429" y="18018"/>
                  </a:cubicBezTo>
                  <a:cubicBezTo>
                    <a:pt x="17798" y="18194"/>
                    <a:pt x="18183" y="18275"/>
                    <a:pt x="18563" y="18275"/>
                  </a:cubicBezTo>
                  <a:cubicBezTo>
                    <a:pt x="19920" y="18275"/>
                    <a:pt x="21231" y="17241"/>
                    <a:pt x="21670" y="15758"/>
                  </a:cubicBezTo>
                  <a:cubicBezTo>
                    <a:pt x="21924" y="14875"/>
                    <a:pt x="21723" y="14165"/>
                    <a:pt x="21335" y="13657"/>
                  </a:cubicBezTo>
                  <a:cubicBezTo>
                    <a:pt x="20880" y="13069"/>
                    <a:pt x="20158" y="12735"/>
                    <a:pt x="19596" y="12654"/>
                  </a:cubicBezTo>
                  <a:cubicBezTo>
                    <a:pt x="19455" y="12633"/>
                    <a:pt x="19321" y="12624"/>
                    <a:pt x="19196" y="12624"/>
                  </a:cubicBezTo>
                  <a:cubicBezTo>
                    <a:pt x="18920" y="12624"/>
                    <a:pt x="18688" y="12670"/>
                    <a:pt x="18513" y="12735"/>
                  </a:cubicBezTo>
                  <a:cubicBezTo>
                    <a:pt x="18365" y="12547"/>
                    <a:pt x="17844" y="11879"/>
                    <a:pt x="17777" y="11210"/>
                  </a:cubicBezTo>
                  <a:cubicBezTo>
                    <a:pt x="17697" y="10193"/>
                    <a:pt x="18686" y="9819"/>
                    <a:pt x="18686" y="9819"/>
                  </a:cubicBezTo>
                  <a:cubicBezTo>
                    <a:pt x="18686" y="9819"/>
                    <a:pt x="17964" y="9444"/>
                    <a:pt x="18058" y="8280"/>
                  </a:cubicBezTo>
                  <a:cubicBezTo>
                    <a:pt x="18125" y="7331"/>
                    <a:pt x="19008" y="6835"/>
                    <a:pt x="19008" y="6835"/>
                  </a:cubicBezTo>
                  <a:cubicBezTo>
                    <a:pt x="19008" y="6835"/>
                    <a:pt x="17202" y="6314"/>
                    <a:pt x="17750" y="4374"/>
                  </a:cubicBezTo>
                  <a:lnTo>
                    <a:pt x="17750" y="4374"/>
                  </a:lnTo>
                  <a:cubicBezTo>
                    <a:pt x="17750" y="4374"/>
                    <a:pt x="17255" y="4811"/>
                    <a:pt x="16622" y="4811"/>
                  </a:cubicBezTo>
                  <a:cubicBezTo>
                    <a:pt x="16449" y="4811"/>
                    <a:pt x="16265" y="4778"/>
                    <a:pt x="16079" y="4695"/>
                  </a:cubicBezTo>
                  <a:cubicBezTo>
                    <a:pt x="15209" y="4308"/>
                    <a:pt x="15530" y="3612"/>
                    <a:pt x="15530" y="3612"/>
                  </a:cubicBezTo>
                  <a:lnTo>
                    <a:pt x="15530" y="3612"/>
                  </a:lnTo>
                  <a:cubicBezTo>
                    <a:pt x="15530" y="3612"/>
                    <a:pt x="15052" y="3850"/>
                    <a:pt x="14492" y="3850"/>
                  </a:cubicBezTo>
                  <a:cubicBezTo>
                    <a:pt x="14268" y="3850"/>
                    <a:pt x="14030" y="3812"/>
                    <a:pt x="13805" y="3705"/>
                  </a:cubicBezTo>
                  <a:cubicBezTo>
                    <a:pt x="13029" y="3331"/>
                    <a:pt x="13443" y="1980"/>
                    <a:pt x="13443" y="1980"/>
                  </a:cubicBezTo>
                  <a:lnTo>
                    <a:pt x="13443" y="1980"/>
                  </a:lnTo>
                  <a:cubicBezTo>
                    <a:pt x="13443" y="1980"/>
                    <a:pt x="12896" y="2194"/>
                    <a:pt x="12223" y="2194"/>
                  </a:cubicBezTo>
                  <a:cubicBezTo>
                    <a:pt x="11860" y="2194"/>
                    <a:pt x="11459" y="2132"/>
                    <a:pt x="11089" y="1939"/>
                  </a:cubicBezTo>
                  <a:cubicBezTo>
                    <a:pt x="10033" y="1392"/>
                    <a:pt x="10140" y="308"/>
                    <a:pt x="10140" y="308"/>
                  </a:cubicBezTo>
                  <a:lnTo>
                    <a:pt x="10140" y="308"/>
                  </a:lnTo>
                  <a:cubicBezTo>
                    <a:pt x="10139" y="308"/>
                    <a:pt x="9240" y="537"/>
                    <a:pt x="8232" y="537"/>
                  </a:cubicBezTo>
                  <a:cubicBezTo>
                    <a:pt x="7501" y="537"/>
                    <a:pt x="6712" y="416"/>
                    <a:pt x="6166" y="0"/>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236;p54"/>
            <p:cNvSpPr/>
            <p:nvPr/>
          </p:nvSpPr>
          <p:spPr>
            <a:xfrm>
              <a:off x="4883450" y="3749475"/>
              <a:ext cx="124675" cy="121725"/>
            </a:xfrm>
            <a:custGeom>
              <a:avLst/>
              <a:gdLst/>
              <a:ahLst/>
              <a:cxnLst/>
              <a:rect l="l" t="t" r="r" b="b"/>
              <a:pathLst>
                <a:path w="4987" h="4869" extrusionOk="0">
                  <a:moveTo>
                    <a:pt x="2455" y="1"/>
                  </a:moveTo>
                  <a:cubicBezTo>
                    <a:pt x="2038" y="1"/>
                    <a:pt x="1449" y="155"/>
                    <a:pt x="974" y="875"/>
                  </a:cubicBezTo>
                  <a:cubicBezTo>
                    <a:pt x="0" y="2330"/>
                    <a:pt x="942" y="4868"/>
                    <a:pt x="2956" y="4868"/>
                  </a:cubicBezTo>
                  <a:cubicBezTo>
                    <a:pt x="3017" y="4868"/>
                    <a:pt x="3078" y="4866"/>
                    <a:pt x="3141" y="4861"/>
                  </a:cubicBezTo>
                  <a:cubicBezTo>
                    <a:pt x="4519" y="4768"/>
                    <a:pt x="4947" y="4139"/>
                    <a:pt x="4947" y="4139"/>
                  </a:cubicBezTo>
                  <a:lnTo>
                    <a:pt x="4987" y="4099"/>
                  </a:lnTo>
                  <a:cubicBezTo>
                    <a:pt x="3970" y="2775"/>
                    <a:pt x="3355" y="1371"/>
                    <a:pt x="2980" y="86"/>
                  </a:cubicBezTo>
                  <a:cubicBezTo>
                    <a:pt x="2980" y="86"/>
                    <a:pt x="2765" y="1"/>
                    <a:pt x="2455" y="1"/>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237;p54"/>
            <p:cNvSpPr/>
            <p:nvPr/>
          </p:nvSpPr>
          <p:spPr>
            <a:xfrm>
              <a:off x="5220775" y="4040375"/>
              <a:ext cx="150525" cy="168400"/>
            </a:xfrm>
            <a:custGeom>
              <a:avLst/>
              <a:gdLst/>
              <a:ahLst/>
              <a:cxnLst/>
              <a:rect l="l" t="t" r="r" b="b"/>
              <a:pathLst>
                <a:path w="6021" h="6736" extrusionOk="0">
                  <a:moveTo>
                    <a:pt x="3920" y="0"/>
                  </a:moveTo>
                  <a:cubicBezTo>
                    <a:pt x="3518" y="0"/>
                    <a:pt x="2075" y="1679"/>
                    <a:pt x="2075" y="1679"/>
                  </a:cubicBezTo>
                  <a:cubicBezTo>
                    <a:pt x="2075" y="1679"/>
                    <a:pt x="2248" y="409"/>
                    <a:pt x="1700" y="368"/>
                  </a:cubicBezTo>
                  <a:cubicBezTo>
                    <a:pt x="1697" y="368"/>
                    <a:pt x="1693" y="368"/>
                    <a:pt x="1689" y="368"/>
                  </a:cubicBezTo>
                  <a:cubicBezTo>
                    <a:pt x="1260" y="368"/>
                    <a:pt x="536" y="2615"/>
                    <a:pt x="536" y="2615"/>
                  </a:cubicBezTo>
                  <a:cubicBezTo>
                    <a:pt x="536" y="2615"/>
                    <a:pt x="336" y="2829"/>
                    <a:pt x="1" y="3111"/>
                  </a:cubicBezTo>
                  <a:lnTo>
                    <a:pt x="15" y="3138"/>
                  </a:lnTo>
                  <a:cubicBezTo>
                    <a:pt x="15" y="3138"/>
                    <a:pt x="1245" y="6508"/>
                    <a:pt x="4308" y="6735"/>
                  </a:cubicBezTo>
                  <a:cubicBezTo>
                    <a:pt x="5913" y="4408"/>
                    <a:pt x="6020" y="2294"/>
                    <a:pt x="5860" y="2121"/>
                  </a:cubicBezTo>
                  <a:cubicBezTo>
                    <a:pt x="5826" y="2081"/>
                    <a:pt x="5786" y="2064"/>
                    <a:pt x="5743" y="2064"/>
                  </a:cubicBezTo>
                  <a:cubicBezTo>
                    <a:pt x="5525" y="2064"/>
                    <a:pt x="5218" y="2482"/>
                    <a:pt x="5218" y="2482"/>
                  </a:cubicBezTo>
                  <a:lnTo>
                    <a:pt x="5191" y="2469"/>
                  </a:lnTo>
                  <a:cubicBezTo>
                    <a:pt x="5579" y="1559"/>
                    <a:pt x="5539" y="850"/>
                    <a:pt x="5365" y="703"/>
                  </a:cubicBezTo>
                  <a:cubicBezTo>
                    <a:pt x="5339" y="679"/>
                    <a:pt x="5307" y="668"/>
                    <a:pt x="5270" y="668"/>
                  </a:cubicBezTo>
                  <a:cubicBezTo>
                    <a:pt x="4850" y="668"/>
                    <a:pt x="3794" y="2079"/>
                    <a:pt x="3573" y="2362"/>
                  </a:cubicBezTo>
                  <a:cubicBezTo>
                    <a:pt x="4322" y="1117"/>
                    <a:pt x="4269" y="141"/>
                    <a:pt x="3960" y="8"/>
                  </a:cubicBezTo>
                  <a:cubicBezTo>
                    <a:pt x="3948" y="3"/>
                    <a:pt x="3935" y="0"/>
                    <a:pt x="3920" y="0"/>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238;p54"/>
            <p:cNvSpPr/>
            <p:nvPr/>
          </p:nvSpPr>
          <p:spPr>
            <a:xfrm>
              <a:off x="5103425" y="3704950"/>
              <a:ext cx="676200" cy="1058600"/>
            </a:xfrm>
            <a:custGeom>
              <a:avLst/>
              <a:gdLst/>
              <a:ahLst/>
              <a:cxnLst/>
              <a:rect l="l" t="t" r="r" b="b"/>
              <a:pathLst>
                <a:path w="27048" h="42344" extrusionOk="0">
                  <a:moveTo>
                    <a:pt x="13791" y="1"/>
                  </a:moveTo>
                  <a:cubicBezTo>
                    <a:pt x="13002" y="1"/>
                    <a:pt x="12186" y="220"/>
                    <a:pt x="11865" y="316"/>
                  </a:cubicBezTo>
                  <a:cubicBezTo>
                    <a:pt x="8628" y="1934"/>
                    <a:pt x="5444" y="4569"/>
                    <a:pt x="3117" y="8889"/>
                  </a:cubicBezTo>
                  <a:cubicBezTo>
                    <a:pt x="1913" y="11124"/>
                    <a:pt x="937" y="13812"/>
                    <a:pt x="308" y="17036"/>
                  </a:cubicBezTo>
                  <a:cubicBezTo>
                    <a:pt x="254" y="17290"/>
                    <a:pt x="214" y="17557"/>
                    <a:pt x="161" y="17812"/>
                  </a:cubicBezTo>
                  <a:lnTo>
                    <a:pt x="134" y="17946"/>
                  </a:lnTo>
                  <a:cubicBezTo>
                    <a:pt x="434" y="18007"/>
                    <a:pt x="728" y="18035"/>
                    <a:pt x="1013" y="18035"/>
                  </a:cubicBezTo>
                  <a:cubicBezTo>
                    <a:pt x="2643" y="18035"/>
                    <a:pt x="3989" y="17131"/>
                    <a:pt x="4695" y="16528"/>
                  </a:cubicBezTo>
                  <a:cubicBezTo>
                    <a:pt x="5030" y="16246"/>
                    <a:pt x="5230" y="16032"/>
                    <a:pt x="5230" y="16032"/>
                  </a:cubicBezTo>
                  <a:cubicBezTo>
                    <a:pt x="5230" y="16032"/>
                    <a:pt x="5954" y="13785"/>
                    <a:pt x="6383" y="13785"/>
                  </a:cubicBezTo>
                  <a:cubicBezTo>
                    <a:pt x="6387" y="13785"/>
                    <a:pt x="6391" y="13785"/>
                    <a:pt x="6394" y="13785"/>
                  </a:cubicBezTo>
                  <a:cubicBezTo>
                    <a:pt x="6942" y="13826"/>
                    <a:pt x="6769" y="15096"/>
                    <a:pt x="6769" y="15096"/>
                  </a:cubicBezTo>
                  <a:cubicBezTo>
                    <a:pt x="6769" y="15096"/>
                    <a:pt x="8212" y="13417"/>
                    <a:pt x="8614" y="13417"/>
                  </a:cubicBezTo>
                  <a:cubicBezTo>
                    <a:pt x="8629" y="13417"/>
                    <a:pt x="8642" y="13420"/>
                    <a:pt x="8654" y="13425"/>
                  </a:cubicBezTo>
                  <a:cubicBezTo>
                    <a:pt x="8963" y="13558"/>
                    <a:pt x="9016" y="14534"/>
                    <a:pt x="8267" y="15779"/>
                  </a:cubicBezTo>
                  <a:cubicBezTo>
                    <a:pt x="8488" y="15496"/>
                    <a:pt x="9544" y="14085"/>
                    <a:pt x="9964" y="14085"/>
                  </a:cubicBezTo>
                  <a:cubicBezTo>
                    <a:pt x="10001" y="14085"/>
                    <a:pt x="10033" y="14096"/>
                    <a:pt x="10059" y="14120"/>
                  </a:cubicBezTo>
                  <a:cubicBezTo>
                    <a:pt x="10233" y="14267"/>
                    <a:pt x="10273" y="14976"/>
                    <a:pt x="9885" y="15886"/>
                  </a:cubicBezTo>
                  <a:lnTo>
                    <a:pt x="9912" y="15899"/>
                  </a:lnTo>
                  <a:cubicBezTo>
                    <a:pt x="9912" y="15899"/>
                    <a:pt x="10219" y="15481"/>
                    <a:pt x="10437" y="15481"/>
                  </a:cubicBezTo>
                  <a:cubicBezTo>
                    <a:pt x="10480" y="15481"/>
                    <a:pt x="10520" y="15498"/>
                    <a:pt x="10554" y="15538"/>
                  </a:cubicBezTo>
                  <a:cubicBezTo>
                    <a:pt x="10714" y="15711"/>
                    <a:pt x="10607" y="17825"/>
                    <a:pt x="9002" y="20152"/>
                  </a:cubicBezTo>
                  <a:cubicBezTo>
                    <a:pt x="8574" y="20781"/>
                    <a:pt x="8026" y="21424"/>
                    <a:pt x="7343" y="22052"/>
                  </a:cubicBezTo>
                  <a:cubicBezTo>
                    <a:pt x="5710" y="23562"/>
                    <a:pt x="3451" y="24427"/>
                    <a:pt x="1269" y="24427"/>
                  </a:cubicBezTo>
                  <a:cubicBezTo>
                    <a:pt x="841" y="24427"/>
                    <a:pt x="417" y="24394"/>
                    <a:pt x="0" y="24326"/>
                  </a:cubicBezTo>
                  <a:lnTo>
                    <a:pt x="0" y="24326"/>
                  </a:lnTo>
                  <a:cubicBezTo>
                    <a:pt x="147" y="25422"/>
                    <a:pt x="375" y="26493"/>
                    <a:pt x="682" y="27509"/>
                  </a:cubicBezTo>
                  <a:cubicBezTo>
                    <a:pt x="1162" y="27771"/>
                    <a:pt x="2747" y="28585"/>
                    <a:pt x="3852" y="28585"/>
                  </a:cubicBezTo>
                  <a:cubicBezTo>
                    <a:pt x="4101" y="28585"/>
                    <a:pt x="4326" y="28544"/>
                    <a:pt x="4508" y="28446"/>
                  </a:cubicBezTo>
                  <a:cubicBezTo>
                    <a:pt x="5023" y="28161"/>
                    <a:pt x="5478" y="28068"/>
                    <a:pt x="5876" y="28068"/>
                  </a:cubicBezTo>
                  <a:cubicBezTo>
                    <a:pt x="6356" y="28068"/>
                    <a:pt x="6754" y="28204"/>
                    <a:pt x="7076" y="28299"/>
                  </a:cubicBezTo>
                  <a:cubicBezTo>
                    <a:pt x="7665" y="28472"/>
                    <a:pt x="9364" y="28285"/>
                    <a:pt x="8975" y="29717"/>
                  </a:cubicBezTo>
                  <a:cubicBezTo>
                    <a:pt x="8401" y="31777"/>
                    <a:pt x="6969" y="31616"/>
                    <a:pt x="6648" y="32927"/>
                  </a:cubicBezTo>
                  <a:cubicBezTo>
                    <a:pt x="6261" y="34532"/>
                    <a:pt x="7571" y="36940"/>
                    <a:pt x="7879" y="37475"/>
                  </a:cubicBezTo>
                  <a:cubicBezTo>
                    <a:pt x="11879" y="40391"/>
                    <a:pt x="17108" y="42130"/>
                    <a:pt x="23021" y="42344"/>
                  </a:cubicBezTo>
                  <a:cubicBezTo>
                    <a:pt x="22780" y="41862"/>
                    <a:pt x="21763" y="39601"/>
                    <a:pt x="22057" y="37381"/>
                  </a:cubicBezTo>
                  <a:cubicBezTo>
                    <a:pt x="22164" y="36512"/>
                    <a:pt x="23689" y="35174"/>
                    <a:pt x="24679" y="33823"/>
                  </a:cubicBezTo>
                  <a:cubicBezTo>
                    <a:pt x="25669" y="32472"/>
                    <a:pt x="23796" y="28513"/>
                    <a:pt x="23409" y="27884"/>
                  </a:cubicBezTo>
                  <a:cubicBezTo>
                    <a:pt x="23021" y="27256"/>
                    <a:pt x="20987" y="27001"/>
                    <a:pt x="20452" y="26801"/>
                  </a:cubicBezTo>
                  <a:cubicBezTo>
                    <a:pt x="19917" y="26587"/>
                    <a:pt x="20345" y="25770"/>
                    <a:pt x="20211" y="25490"/>
                  </a:cubicBezTo>
                  <a:cubicBezTo>
                    <a:pt x="20111" y="25298"/>
                    <a:pt x="19373" y="25193"/>
                    <a:pt x="18570" y="25193"/>
                  </a:cubicBezTo>
                  <a:cubicBezTo>
                    <a:pt x="18198" y="25193"/>
                    <a:pt x="17813" y="25216"/>
                    <a:pt x="17470" y="25262"/>
                  </a:cubicBezTo>
                  <a:cubicBezTo>
                    <a:pt x="16633" y="25377"/>
                    <a:pt x="15568" y="25917"/>
                    <a:pt x="14721" y="25917"/>
                  </a:cubicBezTo>
                  <a:cubicBezTo>
                    <a:pt x="14484" y="25917"/>
                    <a:pt x="14265" y="25875"/>
                    <a:pt x="14072" y="25770"/>
                  </a:cubicBezTo>
                  <a:cubicBezTo>
                    <a:pt x="13176" y="25289"/>
                    <a:pt x="14995" y="21303"/>
                    <a:pt x="15797" y="20580"/>
                  </a:cubicBezTo>
                  <a:cubicBezTo>
                    <a:pt x="16100" y="20313"/>
                    <a:pt x="16614" y="20225"/>
                    <a:pt x="17196" y="20225"/>
                  </a:cubicBezTo>
                  <a:cubicBezTo>
                    <a:pt x="18155" y="20225"/>
                    <a:pt x="19296" y="20465"/>
                    <a:pt x="19971" y="20541"/>
                  </a:cubicBezTo>
                  <a:cubicBezTo>
                    <a:pt x="20070" y="20552"/>
                    <a:pt x="20174" y="20557"/>
                    <a:pt x="20281" y="20557"/>
                  </a:cubicBezTo>
                  <a:cubicBezTo>
                    <a:pt x="21347" y="20557"/>
                    <a:pt x="22748" y="20060"/>
                    <a:pt x="23088" y="19938"/>
                  </a:cubicBezTo>
                  <a:cubicBezTo>
                    <a:pt x="23449" y="19818"/>
                    <a:pt x="23864" y="19096"/>
                    <a:pt x="23998" y="18240"/>
                  </a:cubicBezTo>
                  <a:cubicBezTo>
                    <a:pt x="24117" y="17384"/>
                    <a:pt x="25656" y="17611"/>
                    <a:pt x="26352" y="16474"/>
                  </a:cubicBezTo>
                  <a:cubicBezTo>
                    <a:pt x="27047" y="15351"/>
                    <a:pt x="26031" y="13277"/>
                    <a:pt x="24613" y="11659"/>
                  </a:cubicBezTo>
                  <a:cubicBezTo>
                    <a:pt x="23181" y="10054"/>
                    <a:pt x="23529" y="7646"/>
                    <a:pt x="23757" y="6094"/>
                  </a:cubicBezTo>
                  <a:cubicBezTo>
                    <a:pt x="23984" y="4556"/>
                    <a:pt x="23222" y="3205"/>
                    <a:pt x="21924" y="2496"/>
                  </a:cubicBezTo>
                  <a:cubicBezTo>
                    <a:pt x="20627" y="1773"/>
                    <a:pt x="18526" y="1734"/>
                    <a:pt x="17295" y="1720"/>
                  </a:cubicBezTo>
                  <a:cubicBezTo>
                    <a:pt x="16065" y="1720"/>
                    <a:pt x="15517" y="543"/>
                    <a:pt x="14968" y="248"/>
                  </a:cubicBezTo>
                  <a:cubicBezTo>
                    <a:pt x="14639" y="65"/>
                    <a:pt x="14219" y="1"/>
                    <a:pt x="13791" y="1"/>
                  </a:cubicBez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239;p54"/>
            <p:cNvSpPr/>
            <p:nvPr/>
          </p:nvSpPr>
          <p:spPr>
            <a:xfrm>
              <a:off x="5103425" y="4208750"/>
              <a:ext cx="225075" cy="107025"/>
            </a:xfrm>
            <a:custGeom>
              <a:avLst/>
              <a:gdLst/>
              <a:ahLst/>
              <a:cxnLst/>
              <a:rect l="l" t="t" r="r" b="b"/>
              <a:pathLst>
                <a:path w="9003" h="4281" extrusionOk="0">
                  <a:moveTo>
                    <a:pt x="1258" y="4281"/>
                  </a:moveTo>
                  <a:lnTo>
                    <a:pt x="1258" y="4281"/>
                  </a:lnTo>
                  <a:lnTo>
                    <a:pt x="1258" y="4281"/>
                  </a:lnTo>
                  <a:lnTo>
                    <a:pt x="1258" y="4281"/>
                  </a:lnTo>
                  <a:close/>
                  <a:moveTo>
                    <a:pt x="0" y="4174"/>
                  </a:moveTo>
                  <a:lnTo>
                    <a:pt x="0" y="4174"/>
                  </a:lnTo>
                  <a:cubicBezTo>
                    <a:pt x="13" y="4174"/>
                    <a:pt x="13" y="4188"/>
                    <a:pt x="27" y="4188"/>
                  </a:cubicBezTo>
                  <a:cubicBezTo>
                    <a:pt x="13" y="4188"/>
                    <a:pt x="13" y="4174"/>
                    <a:pt x="0" y="4174"/>
                  </a:cubicBezTo>
                  <a:close/>
                  <a:moveTo>
                    <a:pt x="7304" y="1940"/>
                  </a:moveTo>
                  <a:cubicBezTo>
                    <a:pt x="5658" y="3425"/>
                    <a:pt x="3425" y="4281"/>
                    <a:pt x="1258" y="4281"/>
                  </a:cubicBezTo>
                  <a:cubicBezTo>
                    <a:pt x="3425" y="4281"/>
                    <a:pt x="5658" y="3425"/>
                    <a:pt x="7304" y="1940"/>
                  </a:cubicBezTo>
                  <a:close/>
                  <a:moveTo>
                    <a:pt x="7317" y="1926"/>
                  </a:moveTo>
                  <a:lnTo>
                    <a:pt x="7317" y="1926"/>
                  </a:lnTo>
                  <a:lnTo>
                    <a:pt x="7317" y="1926"/>
                  </a:lnTo>
                  <a:close/>
                  <a:moveTo>
                    <a:pt x="9002" y="0"/>
                  </a:moveTo>
                  <a:cubicBezTo>
                    <a:pt x="8574" y="629"/>
                    <a:pt x="8026" y="1272"/>
                    <a:pt x="7343" y="1900"/>
                  </a:cubicBezTo>
                  <a:lnTo>
                    <a:pt x="7343" y="1900"/>
                  </a:lnTo>
                  <a:lnTo>
                    <a:pt x="7343" y="1900"/>
                  </a:lnTo>
                  <a:cubicBezTo>
                    <a:pt x="8026" y="1272"/>
                    <a:pt x="8574" y="629"/>
                    <a:pt x="9002" y="0"/>
                  </a:cubicBezTo>
                  <a:close/>
                </a:path>
              </a:pathLst>
            </a:custGeom>
            <a:solidFill>
              <a:srgbClr val="B8A8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40;p54"/>
            <p:cNvSpPr/>
            <p:nvPr/>
          </p:nvSpPr>
          <p:spPr>
            <a:xfrm>
              <a:off x="5355575" y="4105750"/>
              <a:ext cx="13050" cy="52850"/>
            </a:xfrm>
            <a:custGeom>
              <a:avLst/>
              <a:gdLst/>
              <a:ahLst/>
              <a:cxnLst/>
              <a:rect l="l" t="t" r="r" b="b"/>
              <a:pathLst>
                <a:path w="522" h="2114" extrusionOk="0">
                  <a:moveTo>
                    <a:pt x="521" y="0"/>
                  </a:moveTo>
                  <a:cubicBezTo>
                    <a:pt x="520" y="19"/>
                    <a:pt x="519" y="39"/>
                    <a:pt x="517" y="59"/>
                  </a:cubicBezTo>
                  <a:lnTo>
                    <a:pt x="517" y="59"/>
                  </a:lnTo>
                  <a:cubicBezTo>
                    <a:pt x="519" y="43"/>
                    <a:pt x="520" y="29"/>
                    <a:pt x="521" y="14"/>
                  </a:cubicBezTo>
                  <a:lnTo>
                    <a:pt x="521" y="0"/>
                  </a:lnTo>
                  <a:close/>
                  <a:moveTo>
                    <a:pt x="517" y="59"/>
                  </a:moveTo>
                  <a:cubicBezTo>
                    <a:pt x="492" y="333"/>
                    <a:pt x="434" y="696"/>
                    <a:pt x="324" y="1122"/>
                  </a:cubicBezTo>
                  <a:lnTo>
                    <a:pt x="324" y="1122"/>
                  </a:lnTo>
                  <a:cubicBezTo>
                    <a:pt x="437" y="693"/>
                    <a:pt x="497" y="328"/>
                    <a:pt x="517" y="59"/>
                  </a:cubicBezTo>
                  <a:close/>
                  <a:moveTo>
                    <a:pt x="324" y="1122"/>
                  </a:moveTo>
                  <a:cubicBezTo>
                    <a:pt x="244" y="1424"/>
                    <a:pt x="138" y="1759"/>
                    <a:pt x="0" y="2114"/>
                  </a:cubicBezTo>
                  <a:cubicBezTo>
                    <a:pt x="140" y="1758"/>
                    <a:pt x="246" y="1424"/>
                    <a:pt x="324" y="1122"/>
                  </a:cubicBezTo>
                  <a:close/>
                </a:path>
              </a:pathLst>
            </a:custGeom>
            <a:solidFill>
              <a:srgbClr val="C8A6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241;p54"/>
            <p:cNvSpPr/>
            <p:nvPr/>
          </p:nvSpPr>
          <p:spPr>
            <a:xfrm>
              <a:off x="5103425" y="4106100"/>
              <a:ext cx="265200" cy="229425"/>
            </a:xfrm>
            <a:custGeom>
              <a:avLst/>
              <a:gdLst/>
              <a:ahLst/>
              <a:cxnLst/>
              <a:rect l="l" t="t" r="r" b="b"/>
              <a:pathLst>
                <a:path w="10608" h="9177" extrusionOk="0">
                  <a:moveTo>
                    <a:pt x="10607" y="0"/>
                  </a:moveTo>
                  <a:cubicBezTo>
                    <a:pt x="10568" y="468"/>
                    <a:pt x="10434" y="1217"/>
                    <a:pt x="10086" y="2100"/>
                  </a:cubicBezTo>
                  <a:cubicBezTo>
                    <a:pt x="10086" y="2114"/>
                    <a:pt x="10072" y="2114"/>
                    <a:pt x="10072" y="2114"/>
                  </a:cubicBezTo>
                  <a:lnTo>
                    <a:pt x="10072" y="2127"/>
                  </a:lnTo>
                  <a:lnTo>
                    <a:pt x="10072" y="2140"/>
                  </a:lnTo>
                  <a:cubicBezTo>
                    <a:pt x="9885" y="2595"/>
                    <a:pt x="9644" y="3077"/>
                    <a:pt x="9350" y="3571"/>
                  </a:cubicBezTo>
                  <a:cubicBezTo>
                    <a:pt x="9337" y="3585"/>
                    <a:pt x="9337" y="3585"/>
                    <a:pt x="9337" y="3598"/>
                  </a:cubicBezTo>
                  <a:lnTo>
                    <a:pt x="9323" y="3612"/>
                  </a:lnTo>
                  <a:cubicBezTo>
                    <a:pt x="9323" y="3625"/>
                    <a:pt x="9310" y="3625"/>
                    <a:pt x="9310" y="3639"/>
                  </a:cubicBezTo>
                  <a:lnTo>
                    <a:pt x="9310" y="3651"/>
                  </a:lnTo>
                  <a:lnTo>
                    <a:pt x="9296" y="3651"/>
                  </a:lnTo>
                  <a:lnTo>
                    <a:pt x="9296" y="3665"/>
                  </a:lnTo>
                  <a:lnTo>
                    <a:pt x="9284" y="3665"/>
                  </a:lnTo>
                  <a:lnTo>
                    <a:pt x="9284" y="3678"/>
                  </a:lnTo>
                  <a:lnTo>
                    <a:pt x="9284" y="3692"/>
                  </a:lnTo>
                  <a:lnTo>
                    <a:pt x="9270" y="3692"/>
                  </a:lnTo>
                  <a:lnTo>
                    <a:pt x="9270" y="3705"/>
                  </a:lnTo>
                  <a:lnTo>
                    <a:pt x="9257" y="3719"/>
                  </a:lnTo>
                  <a:lnTo>
                    <a:pt x="9257" y="3732"/>
                  </a:lnTo>
                  <a:lnTo>
                    <a:pt x="9243" y="3732"/>
                  </a:lnTo>
                  <a:lnTo>
                    <a:pt x="9243" y="3746"/>
                  </a:lnTo>
                  <a:cubicBezTo>
                    <a:pt x="9243" y="3758"/>
                    <a:pt x="9230" y="3758"/>
                    <a:pt x="9230" y="3758"/>
                  </a:cubicBezTo>
                  <a:lnTo>
                    <a:pt x="9230" y="3772"/>
                  </a:lnTo>
                  <a:cubicBezTo>
                    <a:pt x="9230" y="3772"/>
                    <a:pt x="9216" y="3772"/>
                    <a:pt x="9216" y="3785"/>
                  </a:cubicBezTo>
                  <a:cubicBezTo>
                    <a:pt x="9216" y="3799"/>
                    <a:pt x="9203" y="3799"/>
                    <a:pt x="9203" y="3799"/>
                  </a:cubicBezTo>
                  <a:lnTo>
                    <a:pt x="9203" y="3812"/>
                  </a:lnTo>
                  <a:lnTo>
                    <a:pt x="9189" y="3826"/>
                  </a:lnTo>
                  <a:cubicBezTo>
                    <a:pt x="9189" y="3839"/>
                    <a:pt x="9189" y="3839"/>
                    <a:pt x="9177" y="3839"/>
                  </a:cubicBezTo>
                  <a:lnTo>
                    <a:pt x="9177" y="3853"/>
                  </a:lnTo>
                  <a:lnTo>
                    <a:pt x="9163" y="3865"/>
                  </a:lnTo>
                  <a:cubicBezTo>
                    <a:pt x="9163" y="3879"/>
                    <a:pt x="9163" y="3879"/>
                    <a:pt x="9150" y="3879"/>
                  </a:cubicBezTo>
                  <a:cubicBezTo>
                    <a:pt x="9150" y="3892"/>
                    <a:pt x="9150" y="3892"/>
                    <a:pt x="9136" y="3906"/>
                  </a:cubicBezTo>
                  <a:cubicBezTo>
                    <a:pt x="9136" y="3919"/>
                    <a:pt x="9136" y="3919"/>
                    <a:pt x="9123" y="3919"/>
                  </a:cubicBezTo>
                  <a:lnTo>
                    <a:pt x="9123" y="3933"/>
                  </a:lnTo>
                  <a:lnTo>
                    <a:pt x="9109" y="3946"/>
                  </a:lnTo>
                  <a:cubicBezTo>
                    <a:pt x="9109" y="3960"/>
                    <a:pt x="9109" y="3960"/>
                    <a:pt x="9096" y="3960"/>
                  </a:cubicBezTo>
                  <a:lnTo>
                    <a:pt x="9096" y="3972"/>
                  </a:lnTo>
                  <a:lnTo>
                    <a:pt x="9082" y="3986"/>
                  </a:lnTo>
                  <a:cubicBezTo>
                    <a:pt x="9082" y="3999"/>
                    <a:pt x="9082" y="3999"/>
                    <a:pt x="9070" y="3999"/>
                  </a:cubicBezTo>
                  <a:lnTo>
                    <a:pt x="9070" y="4013"/>
                  </a:lnTo>
                  <a:lnTo>
                    <a:pt x="9056" y="4026"/>
                  </a:lnTo>
                  <a:cubicBezTo>
                    <a:pt x="9056" y="4040"/>
                    <a:pt x="9056" y="4040"/>
                    <a:pt x="9043" y="4040"/>
                  </a:cubicBezTo>
                  <a:lnTo>
                    <a:pt x="9043" y="4053"/>
                  </a:lnTo>
                  <a:lnTo>
                    <a:pt x="9029" y="4067"/>
                  </a:lnTo>
                  <a:cubicBezTo>
                    <a:pt x="9029" y="4079"/>
                    <a:pt x="9016" y="4079"/>
                    <a:pt x="9016" y="4093"/>
                  </a:cubicBezTo>
                  <a:cubicBezTo>
                    <a:pt x="9016" y="4093"/>
                    <a:pt x="9002" y="4093"/>
                    <a:pt x="9002" y="4106"/>
                  </a:cubicBezTo>
                  <a:cubicBezTo>
                    <a:pt x="8574" y="4735"/>
                    <a:pt x="8026" y="5378"/>
                    <a:pt x="7343" y="6006"/>
                  </a:cubicBezTo>
                  <a:lnTo>
                    <a:pt x="7317" y="6032"/>
                  </a:lnTo>
                  <a:cubicBezTo>
                    <a:pt x="7304" y="6032"/>
                    <a:pt x="7304" y="6032"/>
                    <a:pt x="7304" y="6046"/>
                  </a:cubicBezTo>
                  <a:cubicBezTo>
                    <a:pt x="5658" y="7531"/>
                    <a:pt x="3425" y="8387"/>
                    <a:pt x="1258" y="8387"/>
                  </a:cubicBezTo>
                  <a:cubicBezTo>
                    <a:pt x="843" y="8387"/>
                    <a:pt x="428" y="8360"/>
                    <a:pt x="27" y="8294"/>
                  </a:cubicBezTo>
                  <a:cubicBezTo>
                    <a:pt x="13" y="8294"/>
                    <a:pt x="13" y="8280"/>
                    <a:pt x="0" y="8280"/>
                  </a:cubicBezTo>
                  <a:cubicBezTo>
                    <a:pt x="40" y="8547"/>
                    <a:pt x="81" y="8802"/>
                    <a:pt x="120" y="9069"/>
                  </a:cubicBezTo>
                  <a:cubicBezTo>
                    <a:pt x="602" y="9136"/>
                    <a:pt x="1083" y="9176"/>
                    <a:pt x="1565" y="9176"/>
                  </a:cubicBezTo>
                  <a:cubicBezTo>
                    <a:pt x="3666" y="9176"/>
                    <a:pt x="5765" y="8508"/>
                    <a:pt x="7424" y="7343"/>
                  </a:cubicBezTo>
                  <a:cubicBezTo>
                    <a:pt x="9243" y="5832"/>
                    <a:pt x="10434" y="3398"/>
                    <a:pt x="1060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242;p54"/>
            <p:cNvSpPr/>
            <p:nvPr/>
          </p:nvSpPr>
          <p:spPr>
            <a:xfrm>
              <a:off x="5106425" y="3704950"/>
              <a:ext cx="673200" cy="1058600"/>
            </a:xfrm>
            <a:custGeom>
              <a:avLst/>
              <a:gdLst/>
              <a:ahLst/>
              <a:cxnLst/>
              <a:rect l="l" t="t" r="r" b="b"/>
              <a:pathLst>
                <a:path w="26928" h="42344" extrusionOk="0">
                  <a:moveTo>
                    <a:pt x="13671" y="1"/>
                  </a:moveTo>
                  <a:cubicBezTo>
                    <a:pt x="12882" y="1"/>
                    <a:pt x="12066" y="220"/>
                    <a:pt x="11745" y="316"/>
                  </a:cubicBezTo>
                  <a:cubicBezTo>
                    <a:pt x="8508" y="1934"/>
                    <a:pt x="5324" y="4569"/>
                    <a:pt x="2997" y="8889"/>
                  </a:cubicBezTo>
                  <a:cubicBezTo>
                    <a:pt x="1793" y="11124"/>
                    <a:pt x="817" y="13812"/>
                    <a:pt x="188" y="17036"/>
                  </a:cubicBezTo>
                  <a:cubicBezTo>
                    <a:pt x="134" y="17290"/>
                    <a:pt x="94" y="17557"/>
                    <a:pt x="41" y="17812"/>
                  </a:cubicBezTo>
                  <a:lnTo>
                    <a:pt x="14" y="17946"/>
                  </a:lnTo>
                  <a:cubicBezTo>
                    <a:pt x="314" y="18007"/>
                    <a:pt x="608" y="18035"/>
                    <a:pt x="893" y="18035"/>
                  </a:cubicBezTo>
                  <a:cubicBezTo>
                    <a:pt x="2523" y="18035"/>
                    <a:pt x="3869" y="17131"/>
                    <a:pt x="4575" y="16528"/>
                  </a:cubicBezTo>
                  <a:cubicBezTo>
                    <a:pt x="4910" y="16246"/>
                    <a:pt x="5110" y="16032"/>
                    <a:pt x="5110" y="16032"/>
                  </a:cubicBezTo>
                  <a:cubicBezTo>
                    <a:pt x="5110" y="16032"/>
                    <a:pt x="5834" y="13785"/>
                    <a:pt x="6263" y="13785"/>
                  </a:cubicBezTo>
                  <a:cubicBezTo>
                    <a:pt x="6267" y="13785"/>
                    <a:pt x="6271" y="13785"/>
                    <a:pt x="6274" y="13785"/>
                  </a:cubicBezTo>
                  <a:cubicBezTo>
                    <a:pt x="6822" y="13826"/>
                    <a:pt x="6649" y="15096"/>
                    <a:pt x="6649" y="15096"/>
                  </a:cubicBezTo>
                  <a:cubicBezTo>
                    <a:pt x="6649" y="15096"/>
                    <a:pt x="8092" y="13417"/>
                    <a:pt x="8494" y="13417"/>
                  </a:cubicBezTo>
                  <a:cubicBezTo>
                    <a:pt x="8509" y="13417"/>
                    <a:pt x="8522" y="13420"/>
                    <a:pt x="8534" y="13425"/>
                  </a:cubicBezTo>
                  <a:cubicBezTo>
                    <a:pt x="8843" y="13558"/>
                    <a:pt x="8896" y="14534"/>
                    <a:pt x="8147" y="15779"/>
                  </a:cubicBezTo>
                  <a:cubicBezTo>
                    <a:pt x="8368" y="15496"/>
                    <a:pt x="9424" y="14085"/>
                    <a:pt x="9844" y="14085"/>
                  </a:cubicBezTo>
                  <a:cubicBezTo>
                    <a:pt x="9881" y="14085"/>
                    <a:pt x="9913" y="14096"/>
                    <a:pt x="9939" y="14120"/>
                  </a:cubicBezTo>
                  <a:cubicBezTo>
                    <a:pt x="10113" y="14267"/>
                    <a:pt x="10153" y="14976"/>
                    <a:pt x="9765" y="15886"/>
                  </a:cubicBezTo>
                  <a:lnTo>
                    <a:pt x="9792" y="15899"/>
                  </a:lnTo>
                  <a:cubicBezTo>
                    <a:pt x="9792" y="15899"/>
                    <a:pt x="10099" y="15481"/>
                    <a:pt x="10317" y="15481"/>
                  </a:cubicBezTo>
                  <a:cubicBezTo>
                    <a:pt x="10360" y="15481"/>
                    <a:pt x="10400" y="15498"/>
                    <a:pt x="10434" y="15538"/>
                  </a:cubicBezTo>
                  <a:cubicBezTo>
                    <a:pt x="10474" y="15578"/>
                    <a:pt x="10501" y="15752"/>
                    <a:pt x="10487" y="16032"/>
                  </a:cubicBezTo>
                  <a:cubicBezTo>
                    <a:pt x="11537" y="21369"/>
                    <a:pt x="6501" y="25223"/>
                    <a:pt x="1444" y="25223"/>
                  </a:cubicBezTo>
                  <a:cubicBezTo>
                    <a:pt x="961" y="25223"/>
                    <a:pt x="478" y="25188"/>
                    <a:pt x="0" y="25115"/>
                  </a:cubicBezTo>
                  <a:lnTo>
                    <a:pt x="0" y="25115"/>
                  </a:lnTo>
                  <a:cubicBezTo>
                    <a:pt x="134" y="25931"/>
                    <a:pt x="321" y="26733"/>
                    <a:pt x="562" y="27509"/>
                  </a:cubicBezTo>
                  <a:cubicBezTo>
                    <a:pt x="1042" y="27771"/>
                    <a:pt x="2627" y="28585"/>
                    <a:pt x="3732" y="28585"/>
                  </a:cubicBezTo>
                  <a:cubicBezTo>
                    <a:pt x="3981" y="28585"/>
                    <a:pt x="4206" y="28544"/>
                    <a:pt x="4388" y="28446"/>
                  </a:cubicBezTo>
                  <a:cubicBezTo>
                    <a:pt x="4903" y="28161"/>
                    <a:pt x="5358" y="28068"/>
                    <a:pt x="5756" y="28068"/>
                  </a:cubicBezTo>
                  <a:cubicBezTo>
                    <a:pt x="6236" y="28068"/>
                    <a:pt x="6634" y="28204"/>
                    <a:pt x="6956" y="28299"/>
                  </a:cubicBezTo>
                  <a:cubicBezTo>
                    <a:pt x="7545" y="28472"/>
                    <a:pt x="9244" y="28285"/>
                    <a:pt x="8855" y="29717"/>
                  </a:cubicBezTo>
                  <a:cubicBezTo>
                    <a:pt x="8281" y="31777"/>
                    <a:pt x="6849" y="31616"/>
                    <a:pt x="6528" y="32927"/>
                  </a:cubicBezTo>
                  <a:cubicBezTo>
                    <a:pt x="6141" y="34532"/>
                    <a:pt x="7451" y="36940"/>
                    <a:pt x="7759" y="37475"/>
                  </a:cubicBezTo>
                  <a:cubicBezTo>
                    <a:pt x="11759" y="40391"/>
                    <a:pt x="16988" y="42130"/>
                    <a:pt x="22901" y="42344"/>
                  </a:cubicBezTo>
                  <a:cubicBezTo>
                    <a:pt x="22660" y="41862"/>
                    <a:pt x="21643" y="39601"/>
                    <a:pt x="21937" y="37381"/>
                  </a:cubicBezTo>
                  <a:cubicBezTo>
                    <a:pt x="22044" y="36512"/>
                    <a:pt x="23569" y="35174"/>
                    <a:pt x="24559" y="33823"/>
                  </a:cubicBezTo>
                  <a:cubicBezTo>
                    <a:pt x="25549" y="32472"/>
                    <a:pt x="23676" y="28513"/>
                    <a:pt x="23289" y="27884"/>
                  </a:cubicBezTo>
                  <a:cubicBezTo>
                    <a:pt x="22901" y="27256"/>
                    <a:pt x="20867" y="27001"/>
                    <a:pt x="20332" y="26801"/>
                  </a:cubicBezTo>
                  <a:cubicBezTo>
                    <a:pt x="19797" y="26587"/>
                    <a:pt x="20225" y="25770"/>
                    <a:pt x="20091" y="25490"/>
                  </a:cubicBezTo>
                  <a:cubicBezTo>
                    <a:pt x="19991" y="25298"/>
                    <a:pt x="19253" y="25193"/>
                    <a:pt x="18450" y="25193"/>
                  </a:cubicBezTo>
                  <a:cubicBezTo>
                    <a:pt x="18078" y="25193"/>
                    <a:pt x="17693" y="25216"/>
                    <a:pt x="17350" y="25262"/>
                  </a:cubicBezTo>
                  <a:cubicBezTo>
                    <a:pt x="16513" y="25377"/>
                    <a:pt x="15448" y="25917"/>
                    <a:pt x="14601" y="25917"/>
                  </a:cubicBezTo>
                  <a:cubicBezTo>
                    <a:pt x="14364" y="25917"/>
                    <a:pt x="14145" y="25875"/>
                    <a:pt x="13952" y="25770"/>
                  </a:cubicBezTo>
                  <a:cubicBezTo>
                    <a:pt x="13056" y="25289"/>
                    <a:pt x="14875" y="21303"/>
                    <a:pt x="15677" y="20580"/>
                  </a:cubicBezTo>
                  <a:cubicBezTo>
                    <a:pt x="15980" y="20313"/>
                    <a:pt x="16494" y="20225"/>
                    <a:pt x="17076" y="20225"/>
                  </a:cubicBezTo>
                  <a:cubicBezTo>
                    <a:pt x="18035" y="20225"/>
                    <a:pt x="19176" y="20465"/>
                    <a:pt x="19851" y="20541"/>
                  </a:cubicBezTo>
                  <a:cubicBezTo>
                    <a:pt x="19950" y="20552"/>
                    <a:pt x="20054" y="20557"/>
                    <a:pt x="20161" y="20557"/>
                  </a:cubicBezTo>
                  <a:cubicBezTo>
                    <a:pt x="21227" y="20557"/>
                    <a:pt x="22628" y="20060"/>
                    <a:pt x="22968" y="19938"/>
                  </a:cubicBezTo>
                  <a:cubicBezTo>
                    <a:pt x="23329" y="19818"/>
                    <a:pt x="23744" y="19096"/>
                    <a:pt x="23878" y="18240"/>
                  </a:cubicBezTo>
                  <a:cubicBezTo>
                    <a:pt x="23997" y="17384"/>
                    <a:pt x="25536" y="17611"/>
                    <a:pt x="26232" y="16474"/>
                  </a:cubicBezTo>
                  <a:cubicBezTo>
                    <a:pt x="26927" y="15351"/>
                    <a:pt x="25911" y="13277"/>
                    <a:pt x="24493" y="11659"/>
                  </a:cubicBezTo>
                  <a:cubicBezTo>
                    <a:pt x="23061" y="10054"/>
                    <a:pt x="23409" y="7646"/>
                    <a:pt x="23637" y="6094"/>
                  </a:cubicBezTo>
                  <a:cubicBezTo>
                    <a:pt x="23864" y="4556"/>
                    <a:pt x="23102" y="3205"/>
                    <a:pt x="21804" y="2496"/>
                  </a:cubicBezTo>
                  <a:cubicBezTo>
                    <a:pt x="20507" y="1773"/>
                    <a:pt x="18406" y="1734"/>
                    <a:pt x="17175" y="1720"/>
                  </a:cubicBezTo>
                  <a:cubicBezTo>
                    <a:pt x="15945" y="1720"/>
                    <a:pt x="15397" y="543"/>
                    <a:pt x="14848" y="248"/>
                  </a:cubicBezTo>
                  <a:cubicBezTo>
                    <a:pt x="14519" y="65"/>
                    <a:pt x="14099" y="1"/>
                    <a:pt x="13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243;p54"/>
            <p:cNvSpPr/>
            <p:nvPr/>
          </p:nvSpPr>
          <p:spPr>
            <a:xfrm>
              <a:off x="5879250" y="4260250"/>
              <a:ext cx="380225" cy="425050"/>
            </a:xfrm>
            <a:custGeom>
              <a:avLst/>
              <a:gdLst/>
              <a:ahLst/>
              <a:cxnLst/>
              <a:rect l="l" t="t" r="r" b="b"/>
              <a:pathLst>
                <a:path w="15209" h="17002" extrusionOk="0">
                  <a:moveTo>
                    <a:pt x="15196" y="0"/>
                  </a:moveTo>
                  <a:cubicBezTo>
                    <a:pt x="14795" y="401"/>
                    <a:pt x="14353" y="803"/>
                    <a:pt x="13871" y="1164"/>
                  </a:cubicBezTo>
                  <a:cubicBezTo>
                    <a:pt x="10714" y="3546"/>
                    <a:pt x="7480" y="4102"/>
                    <a:pt x="5587" y="4102"/>
                  </a:cubicBezTo>
                  <a:cubicBezTo>
                    <a:pt x="5099" y="4102"/>
                    <a:pt x="4700" y="4065"/>
                    <a:pt x="4415" y="4013"/>
                  </a:cubicBezTo>
                  <a:lnTo>
                    <a:pt x="4415" y="4027"/>
                  </a:lnTo>
                  <a:cubicBezTo>
                    <a:pt x="4415" y="4027"/>
                    <a:pt x="2167" y="4976"/>
                    <a:pt x="1645" y="5779"/>
                  </a:cubicBezTo>
                  <a:cubicBezTo>
                    <a:pt x="1110" y="6581"/>
                    <a:pt x="107" y="7077"/>
                    <a:pt x="54" y="7826"/>
                  </a:cubicBezTo>
                  <a:cubicBezTo>
                    <a:pt x="0" y="8575"/>
                    <a:pt x="950" y="9658"/>
                    <a:pt x="709" y="10555"/>
                  </a:cubicBezTo>
                  <a:cubicBezTo>
                    <a:pt x="455" y="11450"/>
                    <a:pt x="602" y="13283"/>
                    <a:pt x="1178" y="14072"/>
                  </a:cubicBezTo>
                  <a:cubicBezTo>
                    <a:pt x="1699" y="14768"/>
                    <a:pt x="4561" y="16587"/>
                    <a:pt x="5217" y="17002"/>
                  </a:cubicBezTo>
                  <a:cubicBezTo>
                    <a:pt x="11116" y="13230"/>
                    <a:pt x="14527" y="6581"/>
                    <a:pt x="15209" y="27"/>
                  </a:cubicBezTo>
                  <a:lnTo>
                    <a:pt x="15196" y="0"/>
                  </a:ln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244;p54"/>
            <p:cNvSpPr/>
            <p:nvPr/>
          </p:nvSpPr>
          <p:spPr>
            <a:xfrm>
              <a:off x="5879250" y="4295375"/>
              <a:ext cx="375550" cy="389925"/>
            </a:xfrm>
            <a:custGeom>
              <a:avLst/>
              <a:gdLst/>
              <a:ahLst/>
              <a:cxnLst/>
              <a:rect l="l" t="t" r="r" b="b"/>
              <a:pathLst>
                <a:path w="15022" h="15597" extrusionOk="0">
                  <a:moveTo>
                    <a:pt x="15022" y="0"/>
                  </a:moveTo>
                  <a:lnTo>
                    <a:pt x="15022" y="0"/>
                  </a:lnTo>
                  <a:cubicBezTo>
                    <a:pt x="12875" y="1739"/>
                    <a:pt x="10038" y="2994"/>
                    <a:pt x="7284" y="2994"/>
                  </a:cubicBezTo>
                  <a:cubicBezTo>
                    <a:pt x="6521" y="2994"/>
                    <a:pt x="5764" y="2897"/>
                    <a:pt x="5030" y="2688"/>
                  </a:cubicBezTo>
                  <a:cubicBezTo>
                    <a:pt x="4789" y="2662"/>
                    <a:pt x="4588" y="2635"/>
                    <a:pt x="4415" y="2608"/>
                  </a:cubicBezTo>
                  <a:lnTo>
                    <a:pt x="4415" y="2622"/>
                  </a:lnTo>
                  <a:cubicBezTo>
                    <a:pt x="4415" y="2622"/>
                    <a:pt x="2167" y="3571"/>
                    <a:pt x="1645" y="4374"/>
                  </a:cubicBezTo>
                  <a:cubicBezTo>
                    <a:pt x="1110" y="5176"/>
                    <a:pt x="107" y="5672"/>
                    <a:pt x="54" y="6421"/>
                  </a:cubicBezTo>
                  <a:cubicBezTo>
                    <a:pt x="0" y="7170"/>
                    <a:pt x="950" y="8253"/>
                    <a:pt x="709" y="9150"/>
                  </a:cubicBezTo>
                  <a:cubicBezTo>
                    <a:pt x="455" y="10045"/>
                    <a:pt x="602" y="11878"/>
                    <a:pt x="1178" y="12667"/>
                  </a:cubicBezTo>
                  <a:cubicBezTo>
                    <a:pt x="1699" y="13363"/>
                    <a:pt x="4561" y="15182"/>
                    <a:pt x="5217" y="15597"/>
                  </a:cubicBezTo>
                  <a:cubicBezTo>
                    <a:pt x="10701" y="12092"/>
                    <a:pt x="14032" y="6100"/>
                    <a:pt x="150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245;p54"/>
            <p:cNvSpPr/>
            <p:nvPr/>
          </p:nvSpPr>
          <p:spPr>
            <a:xfrm>
              <a:off x="6004975" y="4260250"/>
              <a:ext cx="254175" cy="102700"/>
            </a:xfrm>
            <a:custGeom>
              <a:avLst/>
              <a:gdLst/>
              <a:ahLst/>
              <a:cxnLst/>
              <a:rect l="l" t="t" r="r" b="b"/>
              <a:pathLst>
                <a:path w="10167" h="4108" extrusionOk="0">
                  <a:moveTo>
                    <a:pt x="10167" y="0"/>
                  </a:moveTo>
                  <a:cubicBezTo>
                    <a:pt x="9766" y="401"/>
                    <a:pt x="9324" y="803"/>
                    <a:pt x="8842" y="1164"/>
                  </a:cubicBezTo>
                  <a:cubicBezTo>
                    <a:pt x="5685" y="3545"/>
                    <a:pt x="2448" y="4107"/>
                    <a:pt x="549" y="4107"/>
                  </a:cubicBezTo>
                  <a:cubicBezTo>
                    <a:pt x="349" y="4107"/>
                    <a:pt x="174" y="4093"/>
                    <a:pt x="1" y="4093"/>
                  </a:cubicBezTo>
                  <a:lnTo>
                    <a:pt x="1" y="4093"/>
                  </a:lnTo>
                  <a:cubicBezTo>
                    <a:pt x="174" y="4093"/>
                    <a:pt x="349" y="4107"/>
                    <a:pt x="549" y="4107"/>
                  </a:cubicBezTo>
                  <a:cubicBezTo>
                    <a:pt x="2448" y="4107"/>
                    <a:pt x="5685" y="3545"/>
                    <a:pt x="8842" y="1164"/>
                  </a:cubicBezTo>
                  <a:cubicBezTo>
                    <a:pt x="9324" y="803"/>
                    <a:pt x="9766" y="401"/>
                    <a:pt x="10167" y="0"/>
                  </a:cubicBezTo>
                  <a:lnTo>
                    <a:pt x="10167" y="0"/>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246;p54"/>
            <p:cNvSpPr/>
            <p:nvPr/>
          </p:nvSpPr>
          <p:spPr>
            <a:xfrm>
              <a:off x="6004975" y="4260250"/>
              <a:ext cx="254500" cy="110050"/>
            </a:xfrm>
            <a:custGeom>
              <a:avLst/>
              <a:gdLst/>
              <a:ahLst/>
              <a:cxnLst/>
              <a:rect l="l" t="t" r="r" b="b"/>
              <a:pathLst>
                <a:path w="10180" h="4402" extrusionOk="0">
                  <a:moveTo>
                    <a:pt x="1" y="4093"/>
                  </a:moveTo>
                  <a:cubicBezTo>
                    <a:pt x="10" y="4093"/>
                    <a:pt x="19" y="4093"/>
                    <a:pt x="28" y="4093"/>
                  </a:cubicBezTo>
                  <a:lnTo>
                    <a:pt x="28" y="4093"/>
                  </a:lnTo>
                  <a:cubicBezTo>
                    <a:pt x="28" y="4093"/>
                    <a:pt x="28" y="4093"/>
                    <a:pt x="28" y="4093"/>
                  </a:cubicBezTo>
                  <a:close/>
                  <a:moveTo>
                    <a:pt x="10167" y="0"/>
                  </a:moveTo>
                  <a:cubicBezTo>
                    <a:pt x="9766" y="401"/>
                    <a:pt x="9324" y="803"/>
                    <a:pt x="8842" y="1164"/>
                  </a:cubicBezTo>
                  <a:cubicBezTo>
                    <a:pt x="5685" y="3545"/>
                    <a:pt x="2448" y="4107"/>
                    <a:pt x="549" y="4107"/>
                  </a:cubicBezTo>
                  <a:cubicBezTo>
                    <a:pt x="359" y="4107"/>
                    <a:pt x="193" y="4095"/>
                    <a:pt x="28" y="4093"/>
                  </a:cubicBezTo>
                  <a:lnTo>
                    <a:pt x="28" y="4093"/>
                  </a:lnTo>
                  <a:cubicBezTo>
                    <a:pt x="763" y="4307"/>
                    <a:pt x="1512" y="4402"/>
                    <a:pt x="2261" y="4402"/>
                  </a:cubicBezTo>
                  <a:cubicBezTo>
                    <a:pt x="5004" y="4402"/>
                    <a:pt x="7813" y="3157"/>
                    <a:pt x="9953" y="1445"/>
                  </a:cubicBezTo>
                  <a:cubicBezTo>
                    <a:pt x="9966" y="1432"/>
                    <a:pt x="9966" y="1432"/>
                    <a:pt x="9980" y="1432"/>
                  </a:cubicBezTo>
                  <a:cubicBezTo>
                    <a:pt x="9980" y="1418"/>
                    <a:pt x="9993" y="1418"/>
                    <a:pt x="9993" y="1405"/>
                  </a:cubicBezTo>
                  <a:cubicBezTo>
                    <a:pt x="10073" y="950"/>
                    <a:pt x="10126" y="482"/>
                    <a:pt x="10180" y="27"/>
                  </a:cubicBezTo>
                  <a:lnTo>
                    <a:pt x="10167" y="0"/>
                  </a:ln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247;p54"/>
            <p:cNvSpPr/>
            <p:nvPr/>
          </p:nvSpPr>
          <p:spPr>
            <a:xfrm>
              <a:off x="6005300" y="4296025"/>
              <a:ext cx="249175" cy="74275"/>
            </a:xfrm>
            <a:custGeom>
              <a:avLst/>
              <a:gdLst/>
              <a:ahLst/>
              <a:cxnLst/>
              <a:rect l="l" t="t" r="r" b="b"/>
              <a:pathLst>
                <a:path w="9967" h="2971" extrusionOk="0">
                  <a:moveTo>
                    <a:pt x="2248" y="2971"/>
                  </a:moveTo>
                  <a:lnTo>
                    <a:pt x="2248" y="2971"/>
                  </a:lnTo>
                  <a:lnTo>
                    <a:pt x="2248" y="2971"/>
                  </a:lnTo>
                  <a:lnTo>
                    <a:pt x="2248" y="2971"/>
                  </a:lnTo>
                  <a:close/>
                  <a:moveTo>
                    <a:pt x="1" y="2662"/>
                  </a:moveTo>
                  <a:lnTo>
                    <a:pt x="15" y="2662"/>
                  </a:lnTo>
                  <a:lnTo>
                    <a:pt x="1" y="2662"/>
                  </a:lnTo>
                  <a:close/>
                  <a:moveTo>
                    <a:pt x="9940" y="14"/>
                  </a:moveTo>
                  <a:cubicBezTo>
                    <a:pt x="7800" y="1726"/>
                    <a:pt x="4991" y="2971"/>
                    <a:pt x="2248" y="2971"/>
                  </a:cubicBezTo>
                  <a:cubicBezTo>
                    <a:pt x="4991" y="2971"/>
                    <a:pt x="7800" y="1726"/>
                    <a:pt x="9940" y="14"/>
                  </a:cubicBezTo>
                  <a:close/>
                  <a:moveTo>
                    <a:pt x="9967" y="1"/>
                  </a:moveTo>
                  <a:cubicBezTo>
                    <a:pt x="9953" y="1"/>
                    <a:pt x="9953" y="1"/>
                    <a:pt x="9940" y="14"/>
                  </a:cubicBezTo>
                  <a:cubicBezTo>
                    <a:pt x="9953" y="1"/>
                    <a:pt x="9953" y="1"/>
                    <a:pt x="996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248;p54"/>
            <p:cNvSpPr/>
            <p:nvPr/>
          </p:nvSpPr>
          <p:spPr>
            <a:xfrm>
              <a:off x="5876225" y="3797100"/>
              <a:ext cx="342800" cy="437075"/>
            </a:xfrm>
            <a:custGeom>
              <a:avLst/>
              <a:gdLst/>
              <a:ahLst/>
              <a:cxnLst/>
              <a:rect l="l" t="t" r="r" b="b"/>
              <a:pathLst>
                <a:path w="13712"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471" y="15865"/>
                    <a:pt x="12681" y="12280"/>
                    <a:pt x="13096" y="11825"/>
                  </a:cubicBezTo>
                  <a:cubicBezTo>
                    <a:pt x="12788" y="11678"/>
                    <a:pt x="12588" y="11544"/>
                    <a:pt x="12548" y="11451"/>
                  </a:cubicBezTo>
                  <a:cubicBezTo>
                    <a:pt x="12333" y="10996"/>
                    <a:pt x="13364" y="8842"/>
                    <a:pt x="13712" y="7611"/>
                  </a:cubicBezTo>
                  <a:lnTo>
                    <a:pt x="13644" y="7598"/>
                  </a:lnTo>
                  <a:cubicBezTo>
                    <a:pt x="13203" y="6555"/>
                    <a:pt x="12722" y="5592"/>
                    <a:pt x="12214" y="4695"/>
                  </a:cubicBezTo>
                  <a:cubicBezTo>
                    <a:pt x="11170" y="2849"/>
                    <a:pt x="10006" y="1298"/>
                    <a:pt x="8736" y="1"/>
                  </a:cubicBez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249;p54"/>
            <p:cNvSpPr/>
            <p:nvPr/>
          </p:nvSpPr>
          <p:spPr>
            <a:xfrm>
              <a:off x="6191900" y="4085675"/>
              <a:ext cx="10975" cy="6650"/>
            </a:xfrm>
            <a:custGeom>
              <a:avLst/>
              <a:gdLst/>
              <a:ahLst/>
              <a:cxnLst/>
              <a:rect l="l" t="t" r="r" b="b"/>
              <a:pathLst>
                <a:path w="439" h="266" extrusionOk="0">
                  <a:moveTo>
                    <a:pt x="1" y="1"/>
                  </a:moveTo>
                  <a:lnTo>
                    <a:pt x="1" y="15"/>
                  </a:lnTo>
                  <a:cubicBezTo>
                    <a:pt x="94" y="80"/>
                    <a:pt x="253" y="174"/>
                    <a:pt x="438" y="266"/>
                  </a:cubicBezTo>
                  <a:lnTo>
                    <a:pt x="438" y="266"/>
                  </a:lnTo>
                  <a:cubicBezTo>
                    <a:pt x="253" y="174"/>
                    <a:pt x="94" y="80"/>
                    <a:pt x="1" y="1"/>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250;p54"/>
            <p:cNvSpPr/>
            <p:nvPr/>
          </p:nvSpPr>
          <p:spPr>
            <a:xfrm>
              <a:off x="6200600" y="4093050"/>
              <a:ext cx="2700" cy="2700"/>
            </a:xfrm>
            <a:custGeom>
              <a:avLst/>
              <a:gdLst/>
              <a:ahLst/>
              <a:cxnLst/>
              <a:rect l="l" t="t" r="r" b="b"/>
              <a:pathLst>
                <a:path w="108" h="108" extrusionOk="0">
                  <a:moveTo>
                    <a:pt x="108" y="0"/>
                  </a:moveTo>
                  <a:cubicBezTo>
                    <a:pt x="95" y="0"/>
                    <a:pt x="81" y="14"/>
                    <a:pt x="68" y="27"/>
                  </a:cubicBezTo>
                  <a:cubicBezTo>
                    <a:pt x="54" y="54"/>
                    <a:pt x="27" y="80"/>
                    <a:pt x="1" y="107"/>
                  </a:cubicBezTo>
                  <a:lnTo>
                    <a:pt x="108" y="0"/>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251;p54"/>
            <p:cNvSpPr/>
            <p:nvPr/>
          </p:nvSpPr>
          <p:spPr>
            <a:xfrm>
              <a:off x="6200600" y="4093700"/>
              <a:ext cx="1700" cy="2050"/>
            </a:xfrm>
            <a:custGeom>
              <a:avLst/>
              <a:gdLst/>
              <a:ahLst/>
              <a:cxnLst/>
              <a:rect l="l" t="t" r="r" b="b"/>
              <a:pathLst>
                <a:path w="68" h="82" extrusionOk="0">
                  <a:moveTo>
                    <a:pt x="68" y="1"/>
                  </a:moveTo>
                  <a:cubicBezTo>
                    <a:pt x="54" y="28"/>
                    <a:pt x="27" y="54"/>
                    <a:pt x="1" y="81"/>
                  </a:cubicBezTo>
                  <a:lnTo>
                    <a:pt x="1" y="81"/>
                  </a:lnTo>
                  <a:lnTo>
                    <a:pt x="1" y="81"/>
                  </a:lnTo>
                  <a:lnTo>
                    <a:pt x="1" y="81"/>
                  </a:lnTo>
                  <a:cubicBezTo>
                    <a:pt x="27" y="54"/>
                    <a:pt x="54" y="28"/>
                    <a:pt x="68" y="1"/>
                  </a:cubicBezTo>
                  <a:lnTo>
                    <a:pt x="68" y="1"/>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252;p54"/>
            <p:cNvSpPr/>
            <p:nvPr/>
          </p:nvSpPr>
          <p:spPr>
            <a:xfrm>
              <a:off x="6202275" y="4092725"/>
              <a:ext cx="1375" cy="1000"/>
            </a:xfrm>
            <a:custGeom>
              <a:avLst/>
              <a:gdLst/>
              <a:ahLst/>
              <a:cxnLst/>
              <a:rect l="l" t="t" r="r" b="b"/>
              <a:pathLst>
                <a:path w="55" h="40" extrusionOk="0">
                  <a:moveTo>
                    <a:pt x="54" y="0"/>
                  </a:moveTo>
                  <a:lnTo>
                    <a:pt x="54" y="0"/>
                  </a:lnTo>
                  <a:cubicBezTo>
                    <a:pt x="54" y="0"/>
                    <a:pt x="41" y="0"/>
                    <a:pt x="41" y="13"/>
                  </a:cubicBezTo>
                  <a:cubicBezTo>
                    <a:pt x="28" y="13"/>
                    <a:pt x="14" y="27"/>
                    <a:pt x="1" y="40"/>
                  </a:cubicBezTo>
                  <a:cubicBezTo>
                    <a:pt x="28" y="27"/>
                    <a:pt x="41" y="13"/>
                    <a:pt x="54" y="0"/>
                  </a:cubicBezTo>
                  <a:close/>
                </a:path>
              </a:pathLst>
            </a:custGeom>
            <a:solidFill>
              <a:srgbClr val="8A58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253;p54"/>
            <p:cNvSpPr/>
            <p:nvPr/>
          </p:nvSpPr>
          <p:spPr>
            <a:xfrm>
              <a:off x="6191900" y="4086025"/>
              <a:ext cx="11750" cy="9725"/>
            </a:xfrm>
            <a:custGeom>
              <a:avLst/>
              <a:gdLst/>
              <a:ahLst/>
              <a:cxnLst/>
              <a:rect l="l" t="t" r="r" b="b"/>
              <a:pathLst>
                <a:path w="470" h="389" extrusionOk="0">
                  <a:moveTo>
                    <a:pt x="1" y="1"/>
                  </a:moveTo>
                  <a:lnTo>
                    <a:pt x="1" y="1"/>
                  </a:lnTo>
                  <a:cubicBezTo>
                    <a:pt x="95" y="134"/>
                    <a:pt x="215" y="268"/>
                    <a:pt x="349" y="388"/>
                  </a:cubicBezTo>
                  <a:lnTo>
                    <a:pt x="469" y="268"/>
                  </a:lnTo>
                  <a:lnTo>
                    <a:pt x="469" y="254"/>
                  </a:lnTo>
                  <a:lnTo>
                    <a:pt x="443" y="254"/>
                  </a:lnTo>
                  <a:cubicBezTo>
                    <a:pt x="255" y="161"/>
                    <a:pt x="95" y="67"/>
                    <a:pt x="1" y="1"/>
                  </a:cubicBez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254;p54"/>
            <p:cNvSpPr/>
            <p:nvPr/>
          </p:nvSpPr>
          <p:spPr>
            <a:xfrm>
              <a:off x="6218650" y="398737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255;p54"/>
            <p:cNvSpPr/>
            <p:nvPr/>
          </p:nvSpPr>
          <p:spPr>
            <a:xfrm>
              <a:off x="6218650" y="398772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256;p54"/>
            <p:cNvSpPr/>
            <p:nvPr/>
          </p:nvSpPr>
          <p:spPr>
            <a:xfrm>
              <a:off x="6188950" y="3987725"/>
              <a:ext cx="29725" cy="92300"/>
            </a:xfrm>
            <a:custGeom>
              <a:avLst/>
              <a:gdLst/>
              <a:ahLst/>
              <a:cxnLst/>
              <a:rect l="l" t="t" r="r" b="b"/>
              <a:pathLst>
                <a:path w="1189" h="3692" extrusionOk="0">
                  <a:moveTo>
                    <a:pt x="1189" y="0"/>
                  </a:moveTo>
                  <a:cubicBezTo>
                    <a:pt x="968" y="810"/>
                    <a:pt x="454" y="2001"/>
                    <a:pt x="184" y="2853"/>
                  </a:cubicBezTo>
                  <a:lnTo>
                    <a:pt x="184" y="2853"/>
                  </a:lnTo>
                  <a:cubicBezTo>
                    <a:pt x="456" y="2001"/>
                    <a:pt x="972" y="811"/>
                    <a:pt x="1189" y="0"/>
                  </a:cubicBezTo>
                  <a:close/>
                  <a:moveTo>
                    <a:pt x="184" y="2853"/>
                  </a:moveTo>
                  <a:cubicBezTo>
                    <a:pt x="71" y="3209"/>
                    <a:pt x="0" y="3506"/>
                    <a:pt x="12" y="3692"/>
                  </a:cubicBezTo>
                  <a:lnTo>
                    <a:pt x="12" y="3651"/>
                  </a:lnTo>
                  <a:cubicBezTo>
                    <a:pt x="12" y="3464"/>
                    <a:pt x="80" y="3184"/>
                    <a:pt x="184" y="2853"/>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257;p54"/>
            <p:cNvSpPr/>
            <p:nvPr/>
          </p:nvSpPr>
          <p:spPr>
            <a:xfrm>
              <a:off x="6185575" y="3971675"/>
              <a:ext cx="33450" cy="108350"/>
            </a:xfrm>
            <a:custGeom>
              <a:avLst/>
              <a:gdLst/>
              <a:ahLst/>
              <a:cxnLst/>
              <a:rect l="l" t="t" r="r" b="b"/>
              <a:pathLst>
                <a:path w="1338" h="4334" extrusionOk="0">
                  <a:moveTo>
                    <a:pt x="1003" y="0"/>
                  </a:moveTo>
                  <a:cubicBezTo>
                    <a:pt x="615" y="1110"/>
                    <a:pt x="0" y="2447"/>
                    <a:pt x="0" y="3544"/>
                  </a:cubicBezTo>
                  <a:cubicBezTo>
                    <a:pt x="0" y="3826"/>
                    <a:pt x="40" y="4093"/>
                    <a:pt x="147" y="4334"/>
                  </a:cubicBezTo>
                  <a:lnTo>
                    <a:pt x="147" y="4293"/>
                  </a:lnTo>
                  <a:cubicBezTo>
                    <a:pt x="147" y="3624"/>
                    <a:pt x="1017" y="1766"/>
                    <a:pt x="1324" y="642"/>
                  </a:cubicBezTo>
                  <a:lnTo>
                    <a:pt x="1324" y="628"/>
                  </a:lnTo>
                  <a:lnTo>
                    <a:pt x="1338" y="628"/>
                  </a:lnTo>
                  <a:lnTo>
                    <a:pt x="1270" y="615"/>
                  </a:lnTo>
                  <a:cubicBezTo>
                    <a:pt x="1190" y="401"/>
                    <a:pt x="1097" y="200"/>
                    <a:pt x="1003" y="0"/>
                  </a:cubicBez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258;p54"/>
            <p:cNvSpPr/>
            <p:nvPr/>
          </p:nvSpPr>
          <p:spPr>
            <a:xfrm>
              <a:off x="5876225" y="3797100"/>
              <a:ext cx="334425" cy="437075"/>
            </a:xfrm>
            <a:custGeom>
              <a:avLst/>
              <a:gdLst/>
              <a:ahLst/>
              <a:cxnLst/>
              <a:rect l="l" t="t" r="r" b="b"/>
              <a:pathLst>
                <a:path w="13377"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324" y="15904"/>
                    <a:pt x="12267" y="12735"/>
                    <a:pt x="12976" y="11945"/>
                  </a:cubicBezTo>
                  <a:cubicBezTo>
                    <a:pt x="12842" y="11825"/>
                    <a:pt x="12722" y="11691"/>
                    <a:pt x="12628" y="11544"/>
                  </a:cubicBezTo>
                  <a:cubicBezTo>
                    <a:pt x="12588" y="11517"/>
                    <a:pt x="12561" y="11477"/>
                    <a:pt x="12548" y="11451"/>
                  </a:cubicBezTo>
                  <a:cubicBezTo>
                    <a:pt x="12521" y="11410"/>
                    <a:pt x="12521" y="11370"/>
                    <a:pt x="12521" y="11317"/>
                  </a:cubicBezTo>
                  <a:cubicBezTo>
                    <a:pt x="12039" y="10153"/>
                    <a:pt x="12882" y="8374"/>
                    <a:pt x="13377" y="6983"/>
                  </a:cubicBezTo>
                  <a:cubicBezTo>
                    <a:pt x="13002" y="6167"/>
                    <a:pt x="12628" y="5417"/>
                    <a:pt x="12214" y="4695"/>
                  </a:cubicBezTo>
                  <a:cubicBezTo>
                    <a:pt x="11170" y="2849"/>
                    <a:pt x="10006" y="1298"/>
                    <a:pt x="87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259;p54"/>
            <p:cNvSpPr/>
            <p:nvPr/>
          </p:nvSpPr>
          <p:spPr>
            <a:xfrm>
              <a:off x="5400025" y="3649100"/>
              <a:ext cx="694600" cy="1115250"/>
            </a:xfrm>
            <a:custGeom>
              <a:avLst/>
              <a:gdLst/>
              <a:ahLst/>
              <a:cxnLst/>
              <a:rect l="l" t="t" r="r" b="b"/>
              <a:pathLst>
                <a:path w="27784" h="44610" extrusionOk="0">
                  <a:moveTo>
                    <a:pt x="12105" y="0"/>
                  </a:moveTo>
                  <a:cubicBezTo>
                    <a:pt x="11856" y="0"/>
                    <a:pt x="11607" y="3"/>
                    <a:pt x="11358" y="8"/>
                  </a:cubicBezTo>
                  <a:cubicBezTo>
                    <a:pt x="9418" y="48"/>
                    <a:pt x="6489" y="249"/>
                    <a:pt x="3359" y="1212"/>
                  </a:cubicBezTo>
                  <a:cubicBezTo>
                    <a:pt x="2797" y="1386"/>
                    <a:pt x="2221" y="1587"/>
                    <a:pt x="1646" y="1814"/>
                  </a:cubicBezTo>
                  <a:cubicBezTo>
                    <a:pt x="1098" y="2028"/>
                    <a:pt x="550" y="2268"/>
                    <a:pt x="1" y="2550"/>
                  </a:cubicBezTo>
                  <a:cubicBezTo>
                    <a:pt x="322" y="2454"/>
                    <a:pt x="1138" y="2235"/>
                    <a:pt x="1927" y="2235"/>
                  </a:cubicBezTo>
                  <a:cubicBezTo>
                    <a:pt x="2355" y="2235"/>
                    <a:pt x="2775" y="2299"/>
                    <a:pt x="3104" y="2482"/>
                  </a:cubicBezTo>
                  <a:cubicBezTo>
                    <a:pt x="3653" y="2777"/>
                    <a:pt x="4201" y="3954"/>
                    <a:pt x="5431" y="3954"/>
                  </a:cubicBezTo>
                  <a:cubicBezTo>
                    <a:pt x="6662" y="3968"/>
                    <a:pt x="8763" y="4007"/>
                    <a:pt x="10060" y="4730"/>
                  </a:cubicBezTo>
                  <a:cubicBezTo>
                    <a:pt x="11358" y="5439"/>
                    <a:pt x="12120" y="6790"/>
                    <a:pt x="11893" y="8328"/>
                  </a:cubicBezTo>
                  <a:cubicBezTo>
                    <a:pt x="11665" y="9880"/>
                    <a:pt x="11317" y="12288"/>
                    <a:pt x="12749" y="13893"/>
                  </a:cubicBezTo>
                  <a:cubicBezTo>
                    <a:pt x="14167" y="15511"/>
                    <a:pt x="15183" y="17585"/>
                    <a:pt x="14488" y="18708"/>
                  </a:cubicBezTo>
                  <a:cubicBezTo>
                    <a:pt x="13792" y="19845"/>
                    <a:pt x="12253" y="19618"/>
                    <a:pt x="12134" y="20474"/>
                  </a:cubicBezTo>
                  <a:cubicBezTo>
                    <a:pt x="12000" y="21330"/>
                    <a:pt x="11585" y="22052"/>
                    <a:pt x="11224" y="22172"/>
                  </a:cubicBezTo>
                  <a:cubicBezTo>
                    <a:pt x="10884" y="22294"/>
                    <a:pt x="9483" y="22791"/>
                    <a:pt x="8417" y="22791"/>
                  </a:cubicBezTo>
                  <a:cubicBezTo>
                    <a:pt x="8310" y="22791"/>
                    <a:pt x="8206" y="22786"/>
                    <a:pt x="8107" y="22775"/>
                  </a:cubicBezTo>
                  <a:cubicBezTo>
                    <a:pt x="7432" y="22699"/>
                    <a:pt x="6291" y="22459"/>
                    <a:pt x="5332" y="22459"/>
                  </a:cubicBezTo>
                  <a:cubicBezTo>
                    <a:pt x="4750" y="22459"/>
                    <a:pt x="4236" y="22547"/>
                    <a:pt x="3933" y="22814"/>
                  </a:cubicBezTo>
                  <a:cubicBezTo>
                    <a:pt x="3131" y="23537"/>
                    <a:pt x="1312" y="27523"/>
                    <a:pt x="2208" y="28004"/>
                  </a:cubicBezTo>
                  <a:cubicBezTo>
                    <a:pt x="2401" y="28109"/>
                    <a:pt x="2620" y="28151"/>
                    <a:pt x="2857" y="28151"/>
                  </a:cubicBezTo>
                  <a:cubicBezTo>
                    <a:pt x="3704" y="28151"/>
                    <a:pt x="4769" y="27611"/>
                    <a:pt x="5606" y="27496"/>
                  </a:cubicBezTo>
                  <a:cubicBezTo>
                    <a:pt x="5949" y="27450"/>
                    <a:pt x="6334" y="27427"/>
                    <a:pt x="6706" y="27427"/>
                  </a:cubicBezTo>
                  <a:cubicBezTo>
                    <a:pt x="7509" y="27427"/>
                    <a:pt x="8247" y="27532"/>
                    <a:pt x="8347" y="27724"/>
                  </a:cubicBezTo>
                  <a:cubicBezTo>
                    <a:pt x="8481" y="28004"/>
                    <a:pt x="8053" y="28821"/>
                    <a:pt x="8588" y="29035"/>
                  </a:cubicBezTo>
                  <a:cubicBezTo>
                    <a:pt x="9123" y="29235"/>
                    <a:pt x="11157" y="29490"/>
                    <a:pt x="11545" y="30118"/>
                  </a:cubicBezTo>
                  <a:cubicBezTo>
                    <a:pt x="11932" y="30747"/>
                    <a:pt x="13805" y="34706"/>
                    <a:pt x="12815" y="36057"/>
                  </a:cubicBezTo>
                  <a:cubicBezTo>
                    <a:pt x="11825" y="37408"/>
                    <a:pt x="10300" y="38746"/>
                    <a:pt x="10193" y="39615"/>
                  </a:cubicBezTo>
                  <a:cubicBezTo>
                    <a:pt x="9899" y="41835"/>
                    <a:pt x="10916" y="44096"/>
                    <a:pt x="11157" y="44578"/>
                  </a:cubicBezTo>
                  <a:cubicBezTo>
                    <a:pt x="11620" y="44599"/>
                    <a:pt x="12088" y="44610"/>
                    <a:pt x="12559" y="44610"/>
                  </a:cubicBezTo>
                  <a:cubicBezTo>
                    <a:pt x="13273" y="44610"/>
                    <a:pt x="13996" y="44586"/>
                    <a:pt x="14729" y="44537"/>
                  </a:cubicBezTo>
                  <a:cubicBezTo>
                    <a:pt x="18460" y="44310"/>
                    <a:pt x="21684" y="43187"/>
                    <a:pt x="24386" y="41448"/>
                  </a:cubicBezTo>
                  <a:cubicBezTo>
                    <a:pt x="23730" y="41033"/>
                    <a:pt x="20868" y="39214"/>
                    <a:pt x="20347" y="38518"/>
                  </a:cubicBezTo>
                  <a:cubicBezTo>
                    <a:pt x="19771" y="37729"/>
                    <a:pt x="19624" y="35896"/>
                    <a:pt x="19878" y="35001"/>
                  </a:cubicBezTo>
                  <a:cubicBezTo>
                    <a:pt x="20119" y="34104"/>
                    <a:pt x="19169" y="33021"/>
                    <a:pt x="19223" y="32272"/>
                  </a:cubicBezTo>
                  <a:cubicBezTo>
                    <a:pt x="19276" y="31523"/>
                    <a:pt x="20279" y="31027"/>
                    <a:pt x="20814" y="30225"/>
                  </a:cubicBezTo>
                  <a:cubicBezTo>
                    <a:pt x="21336" y="29422"/>
                    <a:pt x="23584" y="28473"/>
                    <a:pt x="23584" y="28473"/>
                  </a:cubicBezTo>
                  <a:lnTo>
                    <a:pt x="23584" y="28459"/>
                  </a:lnTo>
                  <a:cubicBezTo>
                    <a:pt x="23356" y="28419"/>
                    <a:pt x="23209" y="28366"/>
                    <a:pt x="23142" y="28312"/>
                  </a:cubicBezTo>
                  <a:cubicBezTo>
                    <a:pt x="22633" y="27951"/>
                    <a:pt x="23142" y="27469"/>
                    <a:pt x="23142" y="27469"/>
                  </a:cubicBezTo>
                  <a:lnTo>
                    <a:pt x="23142" y="27456"/>
                  </a:lnTo>
                  <a:cubicBezTo>
                    <a:pt x="22621" y="27403"/>
                    <a:pt x="22205" y="27242"/>
                    <a:pt x="22219" y="27041"/>
                  </a:cubicBezTo>
                  <a:cubicBezTo>
                    <a:pt x="22219" y="26600"/>
                    <a:pt x="22847" y="26346"/>
                    <a:pt x="22847" y="26346"/>
                  </a:cubicBezTo>
                  <a:lnTo>
                    <a:pt x="22847" y="26279"/>
                  </a:lnTo>
                  <a:cubicBezTo>
                    <a:pt x="22419" y="26212"/>
                    <a:pt x="22098" y="26051"/>
                    <a:pt x="22045" y="25784"/>
                  </a:cubicBezTo>
                  <a:cubicBezTo>
                    <a:pt x="21938" y="25156"/>
                    <a:pt x="24333" y="24366"/>
                    <a:pt x="24333" y="24366"/>
                  </a:cubicBezTo>
                  <a:cubicBezTo>
                    <a:pt x="24333" y="24366"/>
                    <a:pt x="23316" y="23938"/>
                    <a:pt x="23356" y="23403"/>
                  </a:cubicBezTo>
                  <a:cubicBezTo>
                    <a:pt x="22888" y="23349"/>
                    <a:pt x="19744" y="22213"/>
                    <a:pt x="19410" y="21277"/>
                  </a:cubicBezTo>
                  <a:cubicBezTo>
                    <a:pt x="19049" y="20287"/>
                    <a:pt x="20106" y="19310"/>
                    <a:pt x="20306" y="18721"/>
                  </a:cubicBezTo>
                  <a:cubicBezTo>
                    <a:pt x="20480" y="18240"/>
                    <a:pt x="19771" y="17384"/>
                    <a:pt x="20359" y="15605"/>
                  </a:cubicBezTo>
                  <a:cubicBezTo>
                    <a:pt x="20600" y="14842"/>
                    <a:pt x="22166" y="13879"/>
                    <a:pt x="22701" y="13424"/>
                  </a:cubicBezTo>
                  <a:cubicBezTo>
                    <a:pt x="23236" y="12983"/>
                    <a:pt x="23436" y="10214"/>
                    <a:pt x="23864" y="9505"/>
                  </a:cubicBezTo>
                  <a:cubicBezTo>
                    <a:pt x="24493" y="8435"/>
                    <a:pt x="27249" y="6335"/>
                    <a:pt x="27784" y="5921"/>
                  </a:cubicBezTo>
                  <a:cubicBezTo>
                    <a:pt x="25670" y="3767"/>
                    <a:pt x="23316" y="2336"/>
                    <a:pt x="20828" y="1412"/>
                  </a:cubicBezTo>
                  <a:cubicBezTo>
                    <a:pt x="18005" y="377"/>
                    <a:pt x="15035" y="0"/>
                    <a:pt x="12105" y="0"/>
                  </a:cubicBezTo>
                  <a:close/>
                </a:path>
              </a:pathLst>
            </a:custGeom>
            <a:solidFill>
              <a:srgbClr val="87D8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260;p54"/>
            <p:cNvSpPr/>
            <p:nvPr/>
          </p:nvSpPr>
          <p:spPr>
            <a:xfrm>
              <a:off x="5120475" y="4392675"/>
              <a:ext cx="217050" cy="249175"/>
            </a:xfrm>
            <a:custGeom>
              <a:avLst/>
              <a:gdLst/>
              <a:ahLst/>
              <a:cxnLst/>
              <a:rect l="l" t="t" r="r" b="b"/>
              <a:pathLst>
                <a:path w="8682" h="9967" extrusionOk="0">
                  <a:moveTo>
                    <a:pt x="0" y="0"/>
                  </a:moveTo>
                  <a:lnTo>
                    <a:pt x="0" y="0"/>
                  </a:lnTo>
                  <a:cubicBezTo>
                    <a:pt x="1218" y="4067"/>
                    <a:pt x="3745" y="7464"/>
                    <a:pt x="7197" y="9966"/>
                  </a:cubicBezTo>
                  <a:cubicBezTo>
                    <a:pt x="6889" y="9431"/>
                    <a:pt x="5579" y="7023"/>
                    <a:pt x="5966" y="5418"/>
                  </a:cubicBezTo>
                  <a:cubicBezTo>
                    <a:pt x="6287" y="4107"/>
                    <a:pt x="7719" y="4268"/>
                    <a:pt x="8293" y="2208"/>
                  </a:cubicBezTo>
                  <a:cubicBezTo>
                    <a:pt x="8682" y="776"/>
                    <a:pt x="6983" y="963"/>
                    <a:pt x="6394" y="790"/>
                  </a:cubicBezTo>
                  <a:cubicBezTo>
                    <a:pt x="6072" y="695"/>
                    <a:pt x="5674" y="559"/>
                    <a:pt x="5194" y="559"/>
                  </a:cubicBezTo>
                  <a:cubicBezTo>
                    <a:pt x="4796" y="559"/>
                    <a:pt x="4341" y="652"/>
                    <a:pt x="3826" y="937"/>
                  </a:cubicBezTo>
                  <a:cubicBezTo>
                    <a:pt x="3644" y="1035"/>
                    <a:pt x="3419" y="1076"/>
                    <a:pt x="3170" y="1076"/>
                  </a:cubicBezTo>
                  <a:cubicBezTo>
                    <a:pt x="2065" y="1076"/>
                    <a:pt x="480" y="262"/>
                    <a:pt x="0" y="0"/>
                  </a:cubicBezTo>
                  <a:close/>
                </a:path>
              </a:pathLst>
            </a:custGeom>
            <a:solidFill>
              <a:srgbClr val="87D8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261;p54"/>
            <p:cNvSpPr/>
            <p:nvPr/>
          </p:nvSpPr>
          <p:spPr>
            <a:xfrm>
              <a:off x="5341850" y="3437700"/>
              <a:ext cx="8400" cy="7625"/>
            </a:xfrm>
            <a:custGeom>
              <a:avLst/>
              <a:gdLst/>
              <a:ahLst/>
              <a:cxnLst/>
              <a:rect l="l" t="t" r="r" b="b"/>
              <a:pathLst>
                <a:path w="336" h="305" extrusionOk="0">
                  <a:moveTo>
                    <a:pt x="150" y="0"/>
                  </a:moveTo>
                  <a:cubicBezTo>
                    <a:pt x="122" y="0"/>
                    <a:pt x="94" y="8"/>
                    <a:pt x="68" y="23"/>
                  </a:cubicBezTo>
                  <a:cubicBezTo>
                    <a:pt x="14" y="77"/>
                    <a:pt x="0" y="157"/>
                    <a:pt x="41" y="225"/>
                  </a:cubicBezTo>
                  <a:lnTo>
                    <a:pt x="68" y="237"/>
                  </a:lnTo>
                  <a:cubicBezTo>
                    <a:pt x="94" y="278"/>
                    <a:pt x="134" y="305"/>
                    <a:pt x="175" y="305"/>
                  </a:cubicBezTo>
                  <a:cubicBezTo>
                    <a:pt x="201" y="305"/>
                    <a:pt x="228" y="291"/>
                    <a:pt x="255" y="278"/>
                  </a:cubicBezTo>
                  <a:cubicBezTo>
                    <a:pt x="321" y="225"/>
                    <a:pt x="335" y="144"/>
                    <a:pt x="282" y="77"/>
                  </a:cubicBezTo>
                  <a:lnTo>
                    <a:pt x="268" y="50"/>
                  </a:lnTo>
                  <a:cubicBezTo>
                    <a:pt x="235" y="18"/>
                    <a:pt x="193" y="0"/>
                    <a:pt x="15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262;p54"/>
            <p:cNvSpPr/>
            <p:nvPr/>
          </p:nvSpPr>
          <p:spPr>
            <a:xfrm>
              <a:off x="5106775" y="3379100"/>
              <a:ext cx="310000" cy="216250"/>
            </a:xfrm>
            <a:custGeom>
              <a:avLst/>
              <a:gdLst/>
              <a:ahLst/>
              <a:cxnLst/>
              <a:rect l="l" t="t" r="r" b="b"/>
              <a:pathLst>
                <a:path w="12400" h="8650" extrusionOk="0">
                  <a:moveTo>
                    <a:pt x="9456" y="2572"/>
                  </a:moveTo>
                  <a:cubicBezTo>
                    <a:pt x="9457" y="2575"/>
                    <a:pt x="9457" y="2577"/>
                    <a:pt x="9457" y="2581"/>
                  </a:cubicBezTo>
                  <a:lnTo>
                    <a:pt x="9466" y="2581"/>
                  </a:lnTo>
                  <a:cubicBezTo>
                    <a:pt x="9463" y="2578"/>
                    <a:pt x="9460" y="2575"/>
                    <a:pt x="9456" y="2572"/>
                  </a:cubicBezTo>
                  <a:close/>
                  <a:moveTo>
                    <a:pt x="9466" y="2581"/>
                  </a:moveTo>
                  <a:cubicBezTo>
                    <a:pt x="9469" y="2586"/>
                    <a:pt x="9471" y="2590"/>
                    <a:pt x="9471" y="2595"/>
                  </a:cubicBezTo>
                  <a:lnTo>
                    <a:pt x="9471" y="2581"/>
                  </a:lnTo>
                  <a:close/>
                  <a:moveTo>
                    <a:pt x="3157" y="0"/>
                  </a:moveTo>
                  <a:cubicBezTo>
                    <a:pt x="2943" y="0"/>
                    <a:pt x="2729" y="13"/>
                    <a:pt x="2515" y="27"/>
                  </a:cubicBezTo>
                  <a:cubicBezTo>
                    <a:pt x="2408" y="40"/>
                    <a:pt x="2301" y="40"/>
                    <a:pt x="2194" y="54"/>
                  </a:cubicBezTo>
                  <a:lnTo>
                    <a:pt x="1886" y="93"/>
                  </a:lnTo>
                  <a:lnTo>
                    <a:pt x="1565" y="134"/>
                  </a:lnTo>
                  <a:cubicBezTo>
                    <a:pt x="1458" y="147"/>
                    <a:pt x="1351" y="174"/>
                    <a:pt x="1258" y="200"/>
                  </a:cubicBezTo>
                  <a:lnTo>
                    <a:pt x="937" y="268"/>
                  </a:lnTo>
                  <a:cubicBezTo>
                    <a:pt x="842" y="281"/>
                    <a:pt x="735" y="307"/>
                    <a:pt x="628" y="334"/>
                  </a:cubicBezTo>
                  <a:lnTo>
                    <a:pt x="27" y="521"/>
                  </a:lnTo>
                  <a:cubicBezTo>
                    <a:pt x="13" y="521"/>
                    <a:pt x="0" y="548"/>
                    <a:pt x="0" y="562"/>
                  </a:cubicBezTo>
                  <a:cubicBezTo>
                    <a:pt x="0" y="575"/>
                    <a:pt x="27" y="589"/>
                    <a:pt x="40" y="589"/>
                  </a:cubicBezTo>
                  <a:lnTo>
                    <a:pt x="655" y="441"/>
                  </a:lnTo>
                  <a:cubicBezTo>
                    <a:pt x="762" y="414"/>
                    <a:pt x="856" y="388"/>
                    <a:pt x="963" y="375"/>
                  </a:cubicBezTo>
                  <a:lnTo>
                    <a:pt x="1270" y="321"/>
                  </a:lnTo>
                  <a:cubicBezTo>
                    <a:pt x="1377" y="307"/>
                    <a:pt x="1484" y="281"/>
                    <a:pt x="1579" y="268"/>
                  </a:cubicBezTo>
                  <a:lnTo>
                    <a:pt x="1900" y="241"/>
                  </a:lnTo>
                  <a:lnTo>
                    <a:pt x="2207" y="200"/>
                  </a:lnTo>
                  <a:cubicBezTo>
                    <a:pt x="2314" y="200"/>
                    <a:pt x="2421" y="200"/>
                    <a:pt x="2528" y="188"/>
                  </a:cubicBezTo>
                  <a:cubicBezTo>
                    <a:pt x="2662" y="188"/>
                    <a:pt x="2802" y="181"/>
                    <a:pt x="2939" y="181"/>
                  </a:cubicBezTo>
                  <a:cubicBezTo>
                    <a:pt x="3008" y="181"/>
                    <a:pt x="3076" y="183"/>
                    <a:pt x="3143" y="188"/>
                  </a:cubicBezTo>
                  <a:cubicBezTo>
                    <a:pt x="3357" y="200"/>
                    <a:pt x="3571" y="200"/>
                    <a:pt x="3772" y="227"/>
                  </a:cubicBezTo>
                  <a:cubicBezTo>
                    <a:pt x="3986" y="254"/>
                    <a:pt x="4186" y="254"/>
                    <a:pt x="4388" y="307"/>
                  </a:cubicBezTo>
                  <a:cubicBezTo>
                    <a:pt x="4602" y="348"/>
                    <a:pt x="4802" y="361"/>
                    <a:pt x="5003" y="414"/>
                  </a:cubicBezTo>
                  <a:cubicBezTo>
                    <a:pt x="5203" y="468"/>
                    <a:pt x="5417" y="509"/>
                    <a:pt x="5618" y="575"/>
                  </a:cubicBezTo>
                  <a:cubicBezTo>
                    <a:pt x="5805" y="642"/>
                    <a:pt x="6006" y="696"/>
                    <a:pt x="6207" y="776"/>
                  </a:cubicBezTo>
                  <a:cubicBezTo>
                    <a:pt x="6394" y="842"/>
                    <a:pt x="6594" y="910"/>
                    <a:pt x="6781" y="1003"/>
                  </a:cubicBezTo>
                  <a:cubicBezTo>
                    <a:pt x="6983" y="1083"/>
                    <a:pt x="7170" y="1163"/>
                    <a:pt x="7357" y="1258"/>
                  </a:cubicBezTo>
                  <a:cubicBezTo>
                    <a:pt x="7544" y="1351"/>
                    <a:pt x="7732" y="1445"/>
                    <a:pt x="7905" y="1552"/>
                  </a:cubicBezTo>
                  <a:lnTo>
                    <a:pt x="8186" y="1699"/>
                  </a:lnTo>
                  <a:lnTo>
                    <a:pt x="8440" y="1873"/>
                  </a:lnTo>
                  <a:cubicBezTo>
                    <a:pt x="8627" y="1980"/>
                    <a:pt x="8788" y="2100"/>
                    <a:pt x="8962" y="2221"/>
                  </a:cubicBezTo>
                  <a:cubicBezTo>
                    <a:pt x="9127" y="2322"/>
                    <a:pt x="9280" y="2448"/>
                    <a:pt x="9444" y="2563"/>
                  </a:cubicBezTo>
                  <a:lnTo>
                    <a:pt x="9444" y="2563"/>
                  </a:lnTo>
                  <a:lnTo>
                    <a:pt x="9444" y="2555"/>
                  </a:lnTo>
                  <a:cubicBezTo>
                    <a:pt x="9452" y="2564"/>
                    <a:pt x="9455" y="2567"/>
                    <a:pt x="9456" y="2571"/>
                  </a:cubicBezTo>
                  <a:lnTo>
                    <a:pt x="9456" y="2571"/>
                  </a:lnTo>
                  <a:cubicBezTo>
                    <a:pt x="9452" y="2569"/>
                    <a:pt x="9448" y="2566"/>
                    <a:pt x="9444" y="2563"/>
                  </a:cubicBezTo>
                  <a:lnTo>
                    <a:pt x="9444" y="2563"/>
                  </a:lnTo>
                  <a:lnTo>
                    <a:pt x="9444" y="2569"/>
                  </a:lnTo>
                  <a:cubicBezTo>
                    <a:pt x="9448" y="2569"/>
                    <a:pt x="9452" y="2570"/>
                    <a:pt x="9456" y="2572"/>
                  </a:cubicBezTo>
                  <a:lnTo>
                    <a:pt x="9456" y="2572"/>
                  </a:lnTo>
                  <a:cubicBezTo>
                    <a:pt x="9456" y="2572"/>
                    <a:pt x="9456" y="2572"/>
                    <a:pt x="9456" y="2571"/>
                  </a:cubicBezTo>
                  <a:lnTo>
                    <a:pt x="9456" y="2571"/>
                  </a:lnTo>
                  <a:cubicBezTo>
                    <a:pt x="9461" y="2575"/>
                    <a:pt x="9466" y="2578"/>
                    <a:pt x="9471" y="2581"/>
                  </a:cubicBezTo>
                  <a:lnTo>
                    <a:pt x="9551" y="2622"/>
                  </a:lnTo>
                  <a:cubicBezTo>
                    <a:pt x="9537" y="2622"/>
                    <a:pt x="9497" y="2608"/>
                    <a:pt x="9471" y="2595"/>
                  </a:cubicBezTo>
                  <a:lnTo>
                    <a:pt x="9471" y="2595"/>
                  </a:lnTo>
                  <a:lnTo>
                    <a:pt x="9965" y="2983"/>
                  </a:lnTo>
                  <a:cubicBezTo>
                    <a:pt x="10126" y="3116"/>
                    <a:pt x="10286" y="3264"/>
                    <a:pt x="10447" y="3411"/>
                  </a:cubicBezTo>
                  <a:cubicBezTo>
                    <a:pt x="10594" y="3544"/>
                    <a:pt x="10741" y="3692"/>
                    <a:pt x="10901" y="3839"/>
                  </a:cubicBezTo>
                  <a:cubicBezTo>
                    <a:pt x="11049" y="3999"/>
                    <a:pt x="11196" y="4147"/>
                    <a:pt x="11343" y="4307"/>
                  </a:cubicBezTo>
                  <a:cubicBezTo>
                    <a:pt x="11477" y="4454"/>
                    <a:pt x="11624" y="4615"/>
                    <a:pt x="11745" y="4775"/>
                  </a:cubicBezTo>
                  <a:cubicBezTo>
                    <a:pt x="11891" y="4950"/>
                    <a:pt x="12012" y="5096"/>
                    <a:pt x="12132" y="5283"/>
                  </a:cubicBezTo>
                  <a:cubicBezTo>
                    <a:pt x="12146" y="5297"/>
                    <a:pt x="12132" y="5297"/>
                    <a:pt x="12146" y="5310"/>
                  </a:cubicBezTo>
                  <a:lnTo>
                    <a:pt x="12146" y="5351"/>
                  </a:lnTo>
                  <a:lnTo>
                    <a:pt x="12146" y="5404"/>
                  </a:lnTo>
                  <a:lnTo>
                    <a:pt x="12119" y="5458"/>
                  </a:lnTo>
                  <a:cubicBezTo>
                    <a:pt x="12078" y="5538"/>
                    <a:pt x="12025" y="5618"/>
                    <a:pt x="11959" y="5699"/>
                  </a:cubicBezTo>
                  <a:cubicBezTo>
                    <a:pt x="11825" y="5859"/>
                    <a:pt x="11677" y="5993"/>
                    <a:pt x="11531" y="6139"/>
                  </a:cubicBezTo>
                  <a:lnTo>
                    <a:pt x="11049" y="6541"/>
                  </a:lnTo>
                  <a:cubicBezTo>
                    <a:pt x="10875" y="6662"/>
                    <a:pt x="10701" y="6795"/>
                    <a:pt x="10527" y="6915"/>
                  </a:cubicBezTo>
                  <a:cubicBezTo>
                    <a:pt x="10179" y="7156"/>
                    <a:pt x="9831" y="7384"/>
                    <a:pt x="9457" y="7598"/>
                  </a:cubicBezTo>
                  <a:cubicBezTo>
                    <a:pt x="9096" y="7812"/>
                    <a:pt x="8722" y="8012"/>
                    <a:pt x="8347" y="8199"/>
                  </a:cubicBezTo>
                  <a:cubicBezTo>
                    <a:pt x="8146" y="8280"/>
                    <a:pt x="7959" y="8374"/>
                    <a:pt x="7758" y="8440"/>
                  </a:cubicBezTo>
                  <a:cubicBezTo>
                    <a:pt x="7651" y="8467"/>
                    <a:pt x="7557" y="8508"/>
                    <a:pt x="7450" y="8520"/>
                  </a:cubicBezTo>
                  <a:cubicBezTo>
                    <a:pt x="7382" y="8540"/>
                    <a:pt x="7314" y="8553"/>
                    <a:pt x="7240" y="8553"/>
                  </a:cubicBezTo>
                  <a:cubicBezTo>
                    <a:pt x="7213" y="8553"/>
                    <a:pt x="7185" y="8551"/>
                    <a:pt x="7156" y="8547"/>
                  </a:cubicBezTo>
                  <a:cubicBezTo>
                    <a:pt x="7129" y="8547"/>
                    <a:pt x="7102" y="8561"/>
                    <a:pt x="7102" y="8588"/>
                  </a:cubicBezTo>
                  <a:cubicBezTo>
                    <a:pt x="7102" y="8615"/>
                    <a:pt x="7116" y="8627"/>
                    <a:pt x="7143" y="8641"/>
                  </a:cubicBezTo>
                  <a:cubicBezTo>
                    <a:pt x="7181" y="8647"/>
                    <a:pt x="7226" y="8650"/>
                    <a:pt x="7273" y="8650"/>
                  </a:cubicBezTo>
                  <a:cubicBezTo>
                    <a:pt x="7341" y="8650"/>
                    <a:pt x="7414" y="8643"/>
                    <a:pt x="7477" y="8627"/>
                  </a:cubicBezTo>
                  <a:cubicBezTo>
                    <a:pt x="7584" y="8615"/>
                    <a:pt x="7691" y="8588"/>
                    <a:pt x="7798" y="8547"/>
                  </a:cubicBezTo>
                  <a:cubicBezTo>
                    <a:pt x="7999" y="8494"/>
                    <a:pt x="8199" y="8413"/>
                    <a:pt x="8401" y="8333"/>
                  </a:cubicBezTo>
                  <a:cubicBezTo>
                    <a:pt x="8788" y="8160"/>
                    <a:pt x="9176" y="7973"/>
                    <a:pt x="9551" y="7759"/>
                  </a:cubicBezTo>
                  <a:cubicBezTo>
                    <a:pt x="9925" y="7557"/>
                    <a:pt x="10300" y="7330"/>
                    <a:pt x="10648" y="7090"/>
                  </a:cubicBezTo>
                  <a:cubicBezTo>
                    <a:pt x="10835" y="6969"/>
                    <a:pt x="11008" y="6849"/>
                    <a:pt x="11183" y="6728"/>
                  </a:cubicBezTo>
                  <a:cubicBezTo>
                    <a:pt x="11356" y="6594"/>
                    <a:pt x="11517" y="6460"/>
                    <a:pt x="11691" y="6314"/>
                  </a:cubicBezTo>
                  <a:cubicBezTo>
                    <a:pt x="11771" y="6246"/>
                    <a:pt x="11852" y="6166"/>
                    <a:pt x="11932" y="6100"/>
                  </a:cubicBezTo>
                  <a:lnTo>
                    <a:pt x="12052" y="5979"/>
                  </a:lnTo>
                  <a:cubicBezTo>
                    <a:pt x="12078" y="5939"/>
                    <a:pt x="12119" y="5899"/>
                    <a:pt x="12159" y="5859"/>
                  </a:cubicBezTo>
                  <a:cubicBezTo>
                    <a:pt x="12226" y="5765"/>
                    <a:pt x="12292" y="5672"/>
                    <a:pt x="12346" y="5565"/>
                  </a:cubicBezTo>
                  <a:lnTo>
                    <a:pt x="12387" y="5471"/>
                  </a:lnTo>
                  <a:cubicBezTo>
                    <a:pt x="12399" y="5444"/>
                    <a:pt x="12399" y="5404"/>
                    <a:pt x="12399" y="5364"/>
                  </a:cubicBezTo>
                  <a:lnTo>
                    <a:pt x="12399" y="5244"/>
                  </a:lnTo>
                  <a:cubicBezTo>
                    <a:pt x="12387" y="5203"/>
                    <a:pt x="12360" y="5150"/>
                    <a:pt x="12346" y="5137"/>
                  </a:cubicBezTo>
                  <a:cubicBezTo>
                    <a:pt x="12226" y="4962"/>
                    <a:pt x="12092" y="4775"/>
                    <a:pt x="11959" y="4615"/>
                  </a:cubicBezTo>
                  <a:cubicBezTo>
                    <a:pt x="11825" y="4441"/>
                    <a:pt x="11677" y="4281"/>
                    <a:pt x="11531" y="4120"/>
                  </a:cubicBezTo>
                  <a:cubicBezTo>
                    <a:pt x="11383" y="3973"/>
                    <a:pt x="11236" y="3812"/>
                    <a:pt x="11089" y="3651"/>
                  </a:cubicBezTo>
                  <a:cubicBezTo>
                    <a:pt x="10942" y="3505"/>
                    <a:pt x="10781" y="3344"/>
                    <a:pt x="10621" y="3211"/>
                  </a:cubicBezTo>
                  <a:cubicBezTo>
                    <a:pt x="10460" y="3063"/>
                    <a:pt x="10313" y="2916"/>
                    <a:pt x="10139" y="2783"/>
                  </a:cubicBezTo>
                  <a:lnTo>
                    <a:pt x="9644" y="2367"/>
                  </a:lnTo>
                  <a:lnTo>
                    <a:pt x="9658" y="2381"/>
                  </a:lnTo>
                  <a:lnTo>
                    <a:pt x="9671" y="2394"/>
                  </a:lnTo>
                  <a:cubicBezTo>
                    <a:pt x="9658" y="2381"/>
                    <a:pt x="9644" y="2381"/>
                    <a:pt x="9631" y="2367"/>
                  </a:cubicBezTo>
                  <a:cubicBezTo>
                    <a:pt x="9629" y="2365"/>
                    <a:pt x="9626" y="2363"/>
                    <a:pt x="9623" y="2361"/>
                  </a:cubicBezTo>
                  <a:lnTo>
                    <a:pt x="9623" y="2361"/>
                  </a:lnTo>
                  <a:lnTo>
                    <a:pt x="9644" y="2367"/>
                  </a:lnTo>
                  <a:cubicBezTo>
                    <a:pt x="9471" y="2248"/>
                    <a:pt x="9296" y="2114"/>
                    <a:pt x="9123" y="1993"/>
                  </a:cubicBezTo>
                  <a:cubicBezTo>
                    <a:pt x="8948" y="1873"/>
                    <a:pt x="8775" y="1752"/>
                    <a:pt x="8588" y="1645"/>
                  </a:cubicBezTo>
                  <a:lnTo>
                    <a:pt x="8320" y="1485"/>
                  </a:lnTo>
                  <a:lnTo>
                    <a:pt x="8039" y="1324"/>
                  </a:lnTo>
                  <a:cubicBezTo>
                    <a:pt x="7852" y="1217"/>
                    <a:pt x="7664" y="1124"/>
                    <a:pt x="7464" y="1030"/>
                  </a:cubicBezTo>
                  <a:cubicBezTo>
                    <a:pt x="7277" y="937"/>
                    <a:pt x="7076" y="856"/>
                    <a:pt x="6888" y="762"/>
                  </a:cubicBezTo>
                  <a:cubicBezTo>
                    <a:pt x="6688" y="682"/>
                    <a:pt x="6487" y="616"/>
                    <a:pt x="6287" y="535"/>
                  </a:cubicBezTo>
                  <a:cubicBezTo>
                    <a:pt x="6086" y="468"/>
                    <a:pt x="5886" y="414"/>
                    <a:pt x="5672" y="348"/>
                  </a:cubicBezTo>
                  <a:cubicBezTo>
                    <a:pt x="5471" y="295"/>
                    <a:pt x="5257" y="254"/>
                    <a:pt x="5056" y="200"/>
                  </a:cubicBezTo>
                  <a:cubicBezTo>
                    <a:pt x="4842" y="147"/>
                    <a:pt x="4628" y="134"/>
                    <a:pt x="4427" y="93"/>
                  </a:cubicBezTo>
                  <a:cubicBezTo>
                    <a:pt x="4213" y="54"/>
                    <a:pt x="3999" y="54"/>
                    <a:pt x="3785" y="27"/>
                  </a:cubicBezTo>
                  <a:cubicBezTo>
                    <a:pt x="3571" y="0"/>
                    <a:pt x="3357" y="13"/>
                    <a:pt x="3157"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263;p54"/>
            <p:cNvSpPr/>
            <p:nvPr/>
          </p:nvSpPr>
          <p:spPr>
            <a:xfrm>
              <a:off x="5237500" y="3518200"/>
              <a:ext cx="27125" cy="84975"/>
            </a:xfrm>
            <a:custGeom>
              <a:avLst/>
              <a:gdLst/>
              <a:ahLst/>
              <a:cxnLst/>
              <a:rect l="l" t="t" r="r" b="b"/>
              <a:pathLst>
                <a:path w="1085" h="3399" extrusionOk="0">
                  <a:moveTo>
                    <a:pt x="28" y="1"/>
                  </a:moveTo>
                  <a:cubicBezTo>
                    <a:pt x="15" y="1"/>
                    <a:pt x="1" y="14"/>
                    <a:pt x="1" y="28"/>
                  </a:cubicBezTo>
                  <a:lnTo>
                    <a:pt x="1" y="54"/>
                  </a:lnTo>
                  <a:cubicBezTo>
                    <a:pt x="1" y="54"/>
                    <a:pt x="1" y="54"/>
                    <a:pt x="1" y="54"/>
                  </a:cubicBezTo>
                  <a:lnTo>
                    <a:pt x="1" y="54"/>
                  </a:lnTo>
                  <a:cubicBezTo>
                    <a:pt x="1" y="60"/>
                    <a:pt x="3" y="63"/>
                    <a:pt x="6" y="65"/>
                  </a:cubicBezTo>
                  <a:lnTo>
                    <a:pt x="6" y="65"/>
                  </a:lnTo>
                  <a:cubicBezTo>
                    <a:pt x="71" y="195"/>
                    <a:pt x="123" y="326"/>
                    <a:pt x="175" y="468"/>
                  </a:cubicBezTo>
                  <a:cubicBezTo>
                    <a:pt x="229" y="602"/>
                    <a:pt x="282" y="736"/>
                    <a:pt x="322" y="870"/>
                  </a:cubicBezTo>
                  <a:cubicBezTo>
                    <a:pt x="375" y="1003"/>
                    <a:pt x="429" y="1151"/>
                    <a:pt x="482" y="1285"/>
                  </a:cubicBezTo>
                  <a:cubicBezTo>
                    <a:pt x="523" y="1419"/>
                    <a:pt x="576" y="1552"/>
                    <a:pt x="616" y="1699"/>
                  </a:cubicBezTo>
                  <a:cubicBezTo>
                    <a:pt x="657" y="1833"/>
                    <a:pt x="710" y="1967"/>
                    <a:pt x="750" y="2114"/>
                  </a:cubicBezTo>
                  <a:cubicBezTo>
                    <a:pt x="791" y="2248"/>
                    <a:pt x="817" y="2395"/>
                    <a:pt x="857" y="2528"/>
                  </a:cubicBezTo>
                  <a:cubicBezTo>
                    <a:pt x="871" y="2596"/>
                    <a:pt x="884" y="2676"/>
                    <a:pt x="898" y="2742"/>
                  </a:cubicBezTo>
                  <a:cubicBezTo>
                    <a:pt x="910" y="2810"/>
                    <a:pt x="924" y="2890"/>
                    <a:pt x="924" y="2956"/>
                  </a:cubicBezTo>
                  <a:lnTo>
                    <a:pt x="937" y="3063"/>
                  </a:lnTo>
                  <a:lnTo>
                    <a:pt x="937" y="3158"/>
                  </a:lnTo>
                  <a:cubicBezTo>
                    <a:pt x="937" y="3238"/>
                    <a:pt x="910" y="3304"/>
                    <a:pt x="898" y="3384"/>
                  </a:cubicBezTo>
                  <a:lnTo>
                    <a:pt x="910" y="3398"/>
                  </a:lnTo>
                  <a:lnTo>
                    <a:pt x="910" y="3384"/>
                  </a:lnTo>
                  <a:cubicBezTo>
                    <a:pt x="951" y="3318"/>
                    <a:pt x="1005" y="3265"/>
                    <a:pt x="1017" y="3184"/>
                  </a:cubicBezTo>
                  <a:cubicBezTo>
                    <a:pt x="1031" y="3144"/>
                    <a:pt x="1044" y="3104"/>
                    <a:pt x="1044" y="3077"/>
                  </a:cubicBezTo>
                  <a:lnTo>
                    <a:pt x="1071" y="2956"/>
                  </a:lnTo>
                  <a:cubicBezTo>
                    <a:pt x="1085" y="2876"/>
                    <a:pt x="1071" y="2810"/>
                    <a:pt x="1085" y="2730"/>
                  </a:cubicBezTo>
                  <a:cubicBezTo>
                    <a:pt x="1085" y="2649"/>
                    <a:pt x="1071" y="2569"/>
                    <a:pt x="1071" y="2502"/>
                  </a:cubicBezTo>
                  <a:cubicBezTo>
                    <a:pt x="1058" y="2421"/>
                    <a:pt x="1058" y="2341"/>
                    <a:pt x="1044" y="2275"/>
                  </a:cubicBezTo>
                  <a:cubicBezTo>
                    <a:pt x="1031" y="2195"/>
                    <a:pt x="1017" y="2127"/>
                    <a:pt x="991" y="2047"/>
                  </a:cubicBezTo>
                  <a:cubicBezTo>
                    <a:pt x="978" y="1981"/>
                    <a:pt x="964" y="1900"/>
                    <a:pt x="937" y="1833"/>
                  </a:cubicBezTo>
                  <a:cubicBezTo>
                    <a:pt x="924" y="1753"/>
                    <a:pt x="910" y="1686"/>
                    <a:pt x="884" y="1606"/>
                  </a:cubicBezTo>
                  <a:cubicBezTo>
                    <a:pt x="830" y="1472"/>
                    <a:pt x="791" y="1325"/>
                    <a:pt x="723" y="1191"/>
                  </a:cubicBezTo>
                  <a:cubicBezTo>
                    <a:pt x="670" y="1044"/>
                    <a:pt x="616" y="910"/>
                    <a:pt x="550" y="777"/>
                  </a:cubicBezTo>
                  <a:cubicBezTo>
                    <a:pt x="482" y="643"/>
                    <a:pt x="402" y="509"/>
                    <a:pt x="336" y="388"/>
                  </a:cubicBezTo>
                  <a:cubicBezTo>
                    <a:pt x="255" y="254"/>
                    <a:pt x="161" y="135"/>
                    <a:pt x="68" y="14"/>
                  </a:cubicBezTo>
                  <a:lnTo>
                    <a:pt x="63" y="14"/>
                  </a:lnTo>
                  <a:cubicBezTo>
                    <a:pt x="57" y="6"/>
                    <a:pt x="45" y="1"/>
                    <a:pt x="28" y="1"/>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264;p54"/>
            <p:cNvSpPr/>
            <p:nvPr/>
          </p:nvSpPr>
          <p:spPr>
            <a:xfrm>
              <a:off x="4967650" y="3566025"/>
              <a:ext cx="173250" cy="121425"/>
            </a:xfrm>
            <a:custGeom>
              <a:avLst/>
              <a:gdLst/>
              <a:ahLst/>
              <a:cxnLst/>
              <a:rect l="l" t="t" r="r" b="b"/>
              <a:pathLst>
                <a:path w="6930" h="4857" extrusionOk="0">
                  <a:moveTo>
                    <a:pt x="40" y="0"/>
                  </a:moveTo>
                  <a:cubicBezTo>
                    <a:pt x="13" y="14"/>
                    <a:pt x="1" y="41"/>
                    <a:pt x="13" y="68"/>
                  </a:cubicBezTo>
                  <a:cubicBezTo>
                    <a:pt x="13" y="68"/>
                    <a:pt x="108" y="255"/>
                    <a:pt x="254" y="562"/>
                  </a:cubicBezTo>
                  <a:cubicBezTo>
                    <a:pt x="402" y="870"/>
                    <a:pt x="616" y="1325"/>
                    <a:pt x="896" y="1846"/>
                  </a:cubicBezTo>
                  <a:cubicBezTo>
                    <a:pt x="1191" y="2368"/>
                    <a:pt x="1526" y="2984"/>
                    <a:pt x="1940" y="3612"/>
                  </a:cubicBezTo>
                  <a:cubicBezTo>
                    <a:pt x="2154" y="3920"/>
                    <a:pt x="2368" y="4241"/>
                    <a:pt x="2649" y="4535"/>
                  </a:cubicBezTo>
                  <a:cubicBezTo>
                    <a:pt x="2729" y="4615"/>
                    <a:pt x="2810" y="4682"/>
                    <a:pt x="2903" y="4749"/>
                  </a:cubicBezTo>
                  <a:cubicBezTo>
                    <a:pt x="2943" y="4776"/>
                    <a:pt x="2997" y="4816"/>
                    <a:pt x="3063" y="4829"/>
                  </a:cubicBezTo>
                  <a:cubicBezTo>
                    <a:pt x="3090" y="4829"/>
                    <a:pt x="3104" y="4842"/>
                    <a:pt x="3131" y="4842"/>
                  </a:cubicBezTo>
                  <a:lnTo>
                    <a:pt x="3157" y="4842"/>
                  </a:lnTo>
                  <a:cubicBezTo>
                    <a:pt x="3197" y="4856"/>
                    <a:pt x="3224" y="4856"/>
                    <a:pt x="3251" y="4856"/>
                  </a:cubicBezTo>
                  <a:cubicBezTo>
                    <a:pt x="3478" y="4856"/>
                    <a:pt x="3679" y="4803"/>
                    <a:pt x="3880" y="4749"/>
                  </a:cubicBezTo>
                  <a:cubicBezTo>
                    <a:pt x="4267" y="4655"/>
                    <a:pt x="4642" y="4508"/>
                    <a:pt x="5003" y="4361"/>
                  </a:cubicBezTo>
                  <a:cubicBezTo>
                    <a:pt x="5378" y="4214"/>
                    <a:pt x="5726" y="4054"/>
                    <a:pt x="6060" y="3879"/>
                  </a:cubicBezTo>
                  <a:cubicBezTo>
                    <a:pt x="6234" y="3786"/>
                    <a:pt x="6395" y="3706"/>
                    <a:pt x="6541" y="3599"/>
                  </a:cubicBezTo>
                  <a:cubicBezTo>
                    <a:pt x="6621" y="3558"/>
                    <a:pt x="6702" y="3505"/>
                    <a:pt x="6782" y="3451"/>
                  </a:cubicBezTo>
                  <a:cubicBezTo>
                    <a:pt x="6809" y="3412"/>
                    <a:pt x="6849" y="3385"/>
                    <a:pt x="6889" y="3344"/>
                  </a:cubicBezTo>
                  <a:cubicBezTo>
                    <a:pt x="6903" y="3331"/>
                    <a:pt x="6916" y="3305"/>
                    <a:pt x="6916" y="3291"/>
                  </a:cubicBezTo>
                  <a:cubicBezTo>
                    <a:pt x="6930" y="3264"/>
                    <a:pt x="6930" y="3251"/>
                    <a:pt x="6930" y="3237"/>
                  </a:cubicBezTo>
                  <a:lnTo>
                    <a:pt x="6930" y="3224"/>
                  </a:lnTo>
                  <a:lnTo>
                    <a:pt x="6930" y="3157"/>
                  </a:lnTo>
                  <a:cubicBezTo>
                    <a:pt x="6916" y="2957"/>
                    <a:pt x="6903" y="2809"/>
                    <a:pt x="6876" y="2649"/>
                  </a:cubicBezTo>
                  <a:cubicBezTo>
                    <a:pt x="6849" y="2488"/>
                    <a:pt x="6823" y="2328"/>
                    <a:pt x="6796" y="2181"/>
                  </a:cubicBezTo>
                  <a:cubicBezTo>
                    <a:pt x="6689" y="1592"/>
                    <a:pt x="6555" y="1111"/>
                    <a:pt x="6448" y="776"/>
                  </a:cubicBezTo>
                  <a:cubicBezTo>
                    <a:pt x="6395" y="615"/>
                    <a:pt x="6341" y="482"/>
                    <a:pt x="6300" y="401"/>
                  </a:cubicBezTo>
                  <a:cubicBezTo>
                    <a:pt x="6261" y="308"/>
                    <a:pt x="6247" y="268"/>
                    <a:pt x="6247" y="268"/>
                  </a:cubicBezTo>
                  <a:cubicBezTo>
                    <a:pt x="6234" y="255"/>
                    <a:pt x="6220" y="241"/>
                    <a:pt x="6207" y="241"/>
                  </a:cubicBezTo>
                  <a:cubicBezTo>
                    <a:pt x="6180" y="255"/>
                    <a:pt x="6180" y="268"/>
                    <a:pt x="6180" y="294"/>
                  </a:cubicBezTo>
                  <a:cubicBezTo>
                    <a:pt x="6180" y="294"/>
                    <a:pt x="6193" y="335"/>
                    <a:pt x="6234" y="428"/>
                  </a:cubicBezTo>
                  <a:cubicBezTo>
                    <a:pt x="6261" y="508"/>
                    <a:pt x="6300" y="642"/>
                    <a:pt x="6354" y="803"/>
                  </a:cubicBezTo>
                  <a:cubicBezTo>
                    <a:pt x="6448" y="1138"/>
                    <a:pt x="6541" y="1619"/>
                    <a:pt x="6621" y="2208"/>
                  </a:cubicBezTo>
                  <a:cubicBezTo>
                    <a:pt x="6648" y="2354"/>
                    <a:pt x="6675" y="2515"/>
                    <a:pt x="6689" y="2662"/>
                  </a:cubicBezTo>
                  <a:cubicBezTo>
                    <a:pt x="6702" y="2823"/>
                    <a:pt x="6728" y="2996"/>
                    <a:pt x="6728" y="3144"/>
                  </a:cubicBezTo>
                  <a:lnTo>
                    <a:pt x="6728" y="3210"/>
                  </a:lnTo>
                  <a:cubicBezTo>
                    <a:pt x="6716" y="3224"/>
                    <a:pt x="6675" y="3251"/>
                    <a:pt x="6648" y="3278"/>
                  </a:cubicBezTo>
                  <a:cubicBezTo>
                    <a:pt x="6582" y="3331"/>
                    <a:pt x="6502" y="3371"/>
                    <a:pt x="6434" y="3412"/>
                  </a:cubicBezTo>
                  <a:cubicBezTo>
                    <a:pt x="6288" y="3505"/>
                    <a:pt x="6113" y="3585"/>
                    <a:pt x="5953" y="3665"/>
                  </a:cubicBezTo>
                  <a:cubicBezTo>
                    <a:pt x="5619" y="3826"/>
                    <a:pt x="5271" y="3986"/>
                    <a:pt x="4909" y="4120"/>
                  </a:cubicBezTo>
                  <a:cubicBezTo>
                    <a:pt x="4549" y="4268"/>
                    <a:pt x="4187" y="4401"/>
                    <a:pt x="3812" y="4495"/>
                  </a:cubicBezTo>
                  <a:cubicBezTo>
                    <a:pt x="3625" y="4535"/>
                    <a:pt x="3425" y="4575"/>
                    <a:pt x="3251" y="4575"/>
                  </a:cubicBezTo>
                  <a:lnTo>
                    <a:pt x="3157" y="4575"/>
                  </a:lnTo>
                  <a:lnTo>
                    <a:pt x="3144" y="4562"/>
                  </a:lnTo>
                  <a:cubicBezTo>
                    <a:pt x="3117" y="4562"/>
                    <a:pt x="3077" y="4548"/>
                    <a:pt x="3050" y="4521"/>
                  </a:cubicBezTo>
                  <a:cubicBezTo>
                    <a:pt x="2983" y="4482"/>
                    <a:pt x="2903" y="4414"/>
                    <a:pt x="2849" y="4348"/>
                  </a:cubicBezTo>
                  <a:cubicBezTo>
                    <a:pt x="2582" y="4080"/>
                    <a:pt x="2355" y="3772"/>
                    <a:pt x="2154" y="3465"/>
                  </a:cubicBezTo>
                  <a:cubicBezTo>
                    <a:pt x="1940" y="3171"/>
                    <a:pt x="1752" y="2863"/>
                    <a:pt x="1579" y="2568"/>
                  </a:cubicBezTo>
                  <a:cubicBezTo>
                    <a:pt x="1392" y="2288"/>
                    <a:pt x="1231" y="2007"/>
                    <a:pt x="1084" y="1753"/>
                  </a:cubicBezTo>
                  <a:cubicBezTo>
                    <a:pt x="789" y="1231"/>
                    <a:pt x="536" y="803"/>
                    <a:pt x="375" y="508"/>
                  </a:cubicBezTo>
                  <a:cubicBezTo>
                    <a:pt x="201" y="201"/>
                    <a:pt x="94" y="27"/>
                    <a:pt x="94" y="27"/>
                  </a:cubicBezTo>
                  <a:cubicBezTo>
                    <a:pt x="94" y="0"/>
                    <a:pt x="67" y="0"/>
                    <a:pt x="40"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265;p54"/>
            <p:cNvSpPr/>
            <p:nvPr/>
          </p:nvSpPr>
          <p:spPr>
            <a:xfrm>
              <a:off x="4941900" y="3638250"/>
              <a:ext cx="86950" cy="237275"/>
            </a:xfrm>
            <a:custGeom>
              <a:avLst/>
              <a:gdLst/>
              <a:ahLst/>
              <a:cxnLst/>
              <a:rect l="l" t="t" r="r" b="b"/>
              <a:pathLst>
                <a:path w="3478" h="9491" extrusionOk="0">
                  <a:moveTo>
                    <a:pt x="134" y="0"/>
                  </a:moveTo>
                  <a:cubicBezTo>
                    <a:pt x="94" y="0"/>
                    <a:pt x="54" y="27"/>
                    <a:pt x="54" y="68"/>
                  </a:cubicBezTo>
                  <a:cubicBezTo>
                    <a:pt x="54" y="68"/>
                    <a:pt x="41" y="107"/>
                    <a:pt x="41" y="188"/>
                  </a:cubicBezTo>
                  <a:cubicBezTo>
                    <a:pt x="41" y="255"/>
                    <a:pt x="14" y="375"/>
                    <a:pt x="14" y="509"/>
                  </a:cubicBezTo>
                  <a:cubicBezTo>
                    <a:pt x="14" y="656"/>
                    <a:pt x="0" y="817"/>
                    <a:pt x="0" y="1017"/>
                  </a:cubicBezTo>
                  <a:cubicBezTo>
                    <a:pt x="0" y="1218"/>
                    <a:pt x="0" y="1432"/>
                    <a:pt x="27" y="1673"/>
                  </a:cubicBezTo>
                  <a:cubicBezTo>
                    <a:pt x="27" y="1793"/>
                    <a:pt x="41" y="1914"/>
                    <a:pt x="41" y="2047"/>
                  </a:cubicBezTo>
                  <a:cubicBezTo>
                    <a:pt x="54" y="2181"/>
                    <a:pt x="80" y="2315"/>
                    <a:pt x="94" y="2449"/>
                  </a:cubicBezTo>
                  <a:cubicBezTo>
                    <a:pt x="107" y="2583"/>
                    <a:pt x="121" y="2729"/>
                    <a:pt x="134" y="2863"/>
                  </a:cubicBezTo>
                  <a:lnTo>
                    <a:pt x="214" y="3305"/>
                  </a:lnTo>
                  <a:cubicBezTo>
                    <a:pt x="241" y="3451"/>
                    <a:pt x="268" y="3599"/>
                    <a:pt x="308" y="3760"/>
                  </a:cubicBezTo>
                  <a:cubicBezTo>
                    <a:pt x="335" y="3906"/>
                    <a:pt x="375" y="4054"/>
                    <a:pt x="415" y="4214"/>
                  </a:cubicBezTo>
                  <a:cubicBezTo>
                    <a:pt x="455" y="4361"/>
                    <a:pt x="482" y="4522"/>
                    <a:pt x="535" y="4669"/>
                  </a:cubicBezTo>
                  <a:cubicBezTo>
                    <a:pt x="589" y="4830"/>
                    <a:pt x="629" y="4976"/>
                    <a:pt x="683" y="5124"/>
                  </a:cubicBezTo>
                  <a:cubicBezTo>
                    <a:pt x="736" y="5285"/>
                    <a:pt x="790" y="5431"/>
                    <a:pt x="843" y="5579"/>
                  </a:cubicBezTo>
                  <a:cubicBezTo>
                    <a:pt x="910" y="5725"/>
                    <a:pt x="963" y="5873"/>
                    <a:pt x="1031" y="6020"/>
                  </a:cubicBezTo>
                  <a:cubicBezTo>
                    <a:pt x="1150" y="6314"/>
                    <a:pt x="1284" y="6595"/>
                    <a:pt x="1432" y="6863"/>
                  </a:cubicBezTo>
                  <a:cubicBezTo>
                    <a:pt x="1566" y="7130"/>
                    <a:pt x="1726" y="7371"/>
                    <a:pt x="1860" y="7612"/>
                  </a:cubicBezTo>
                  <a:cubicBezTo>
                    <a:pt x="2020" y="7839"/>
                    <a:pt x="2154" y="8067"/>
                    <a:pt x="2301" y="8254"/>
                  </a:cubicBezTo>
                  <a:cubicBezTo>
                    <a:pt x="2449" y="8441"/>
                    <a:pt x="2582" y="8629"/>
                    <a:pt x="2716" y="8775"/>
                  </a:cubicBezTo>
                  <a:cubicBezTo>
                    <a:pt x="2836" y="8923"/>
                    <a:pt x="2943" y="9057"/>
                    <a:pt x="3037" y="9150"/>
                  </a:cubicBezTo>
                  <a:cubicBezTo>
                    <a:pt x="3237" y="9351"/>
                    <a:pt x="3344" y="9471"/>
                    <a:pt x="3344" y="9471"/>
                  </a:cubicBezTo>
                  <a:cubicBezTo>
                    <a:pt x="3358" y="9484"/>
                    <a:pt x="3374" y="9491"/>
                    <a:pt x="3393" y="9491"/>
                  </a:cubicBezTo>
                  <a:cubicBezTo>
                    <a:pt x="3411" y="9491"/>
                    <a:pt x="3431" y="9484"/>
                    <a:pt x="3451" y="9471"/>
                  </a:cubicBezTo>
                  <a:cubicBezTo>
                    <a:pt x="3478" y="9444"/>
                    <a:pt x="3478" y="9404"/>
                    <a:pt x="3451" y="9378"/>
                  </a:cubicBezTo>
                  <a:lnTo>
                    <a:pt x="3451" y="9364"/>
                  </a:lnTo>
                  <a:cubicBezTo>
                    <a:pt x="3451" y="9364"/>
                    <a:pt x="3344" y="9244"/>
                    <a:pt x="3171" y="9043"/>
                  </a:cubicBezTo>
                  <a:cubicBezTo>
                    <a:pt x="3077" y="8936"/>
                    <a:pt x="2984" y="8802"/>
                    <a:pt x="2863" y="8655"/>
                  </a:cubicBezTo>
                  <a:cubicBezTo>
                    <a:pt x="2743" y="8495"/>
                    <a:pt x="2622" y="8320"/>
                    <a:pt x="2475" y="8133"/>
                  </a:cubicBezTo>
                  <a:cubicBezTo>
                    <a:pt x="2342" y="7933"/>
                    <a:pt x="2221" y="7719"/>
                    <a:pt x="2060" y="7491"/>
                  </a:cubicBezTo>
                  <a:cubicBezTo>
                    <a:pt x="1940" y="7250"/>
                    <a:pt x="1793" y="7010"/>
                    <a:pt x="1659" y="6742"/>
                  </a:cubicBezTo>
                  <a:cubicBezTo>
                    <a:pt x="1525" y="6488"/>
                    <a:pt x="1391" y="6207"/>
                    <a:pt x="1271" y="5927"/>
                  </a:cubicBezTo>
                  <a:cubicBezTo>
                    <a:pt x="1218" y="5779"/>
                    <a:pt x="1164" y="5632"/>
                    <a:pt x="1097" y="5485"/>
                  </a:cubicBezTo>
                  <a:cubicBezTo>
                    <a:pt x="1043" y="5338"/>
                    <a:pt x="990" y="5190"/>
                    <a:pt x="950" y="5044"/>
                  </a:cubicBezTo>
                  <a:cubicBezTo>
                    <a:pt x="897" y="4896"/>
                    <a:pt x="843" y="4736"/>
                    <a:pt x="803" y="4589"/>
                  </a:cubicBezTo>
                  <a:cubicBezTo>
                    <a:pt x="749" y="4441"/>
                    <a:pt x="722" y="4295"/>
                    <a:pt x="683" y="4147"/>
                  </a:cubicBezTo>
                  <a:cubicBezTo>
                    <a:pt x="642" y="3986"/>
                    <a:pt x="603" y="3840"/>
                    <a:pt x="562" y="3692"/>
                  </a:cubicBezTo>
                  <a:cubicBezTo>
                    <a:pt x="522" y="3546"/>
                    <a:pt x="508" y="3398"/>
                    <a:pt x="469" y="3251"/>
                  </a:cubicBezTo>
                  <a:cubicBezTo>
                    <a:pt x="442" y="3118"/>
                    <a:pt x="415" y="2970"/>
                    <a:pt x="389" y="2823"/>
                  </a:cubicBezTo>
                  <a:cubicBezTo>
                    <a:pt x="362" y="2690"/>
                    <a:pt x="348" y="2556"/>
                    <a:pt x="335" y="2422"/>
                  </a:cubicBezTo>
                  <a:cubicBezTo>
                    <a:pt x="308" y="2288"/>
                    <a:pt x="294" y="2154"/>
                    <a:pt x="282" y="2021"/>
                  </a:cubicBezTo>
                  <a:lnTo>
                    <a:pt x="241" y="1659"/>
                  </a:lnTo>
                  <a:cubicBezTo>
                    <a:pt x="214" y="1418"/>
                    <a:pt x="214" y="1204"/>
                    <a:pt x="201" y="1017"/>
                  </a:cubicBezTo>
                  <a:cubicBezTo>
                    <a:pt x="187" y="817"/>
                    <a:pt x="187" y="656"/>
                    <a:pt x="187" y="523"/>
                  </a:cubicBezTo>
                  <a:cubicBezTo>
                    <a:pt x="187" y="241"/>
                    <a:pt x="201" y="81"/>
                    <a:pt x="201" y="81"/>
                  </a:cubicBezTo>
                  <a:cubicBezTo>
                    <a:pt x="201" y="41"/>
                    <a:pt x="175" y="14"/>
                    <a:pt x="134"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266;p54"/>
            <p:cNvSpPr/>
            <p:nvPr/>
          </p:nvSpPr>
          <p:spPr>
            <a:xfrm>
              <a:off x="5336850" y="4056050"/>
              <a:ext cx="24100" cy="69150"/>
            </a:xfrm>
            <a:custGeom>
              <a:avLst/>
              <a:gdLst/>
              <a:ahLst/>
              <a:cxnLst/>
              <a:rect l="l" t="t" r="r" b="b"/>
              <a:pathLst>
                <a:path w="964" h="2766" extrusionOk="0">
                  <a:moveTo>
                    <a:pt x="732" y="0"/>
                  </a:moveTo>
                  <a:cubicBezTo>
                    <a:pt x="720" y="0"/>
                    <a:pt x="707" y="3"/>
                    <a:pt x="696" y="9"/>
                  </a:cubicBezTo>
                  <a:cubicBezTo>
                    <a:pt x="655" y="35"/>
                    <a:pt x="642" y="89"/>
                    <a:pt x="669" y="116"/>
                  </a:cubicBezTo>
                  <a:lnTo>
                    <a:pt x="696" y="142"/>
                  </a:lnTo>
                  <a:cubicBezTo>
                    <a:pt x="708" y="169"/>
                    <a:pt x="696" y="169"/>
                    <a:pt x="708" y="210"/>
                  </a:cubicBezTo>
                  <a:cubicBezTo>
                    <a:pt x="735" y="263"/>
                    <a:pt x="735" y="370"/>
                    <a:pt x="735" y="490"/>
                  </a:cubicBezTo>
                  <a:cubicBezTo>
                    <a:pt x="735" y="611"/>
                    <a:pt x="708" y="758"/>
                    <a:pt x="682" y="905"/>
                  </a:cubicBezTo>
                  <a:cubicBezTo>
                    <a:pt x="655" y="1066"/>
                    <a:pt x="615" y="1226"/>
                    <a:pt x="562" y="1387"/>
                  </a:cubicBezTo>
                  <a:cubicBezTo>
                    <a:pt x="535" y="1480"/>
                    <a:pt x="508" y="1560"/>
                    <a:pt x="482" y="1628"/>
                  </a:cubicBezTo>
                  <a:lnTo>
                    <a:pt x="441" y="1748"/>
                  </a:lnTo>
                  <a:cubicBezTo>
                    <a:pt x="428" y="1762"/>
                    <a:pt x="428" y="1788"/>
                    <a:pt x="414" y="1801"/>
                  </a:cubicBezTo>
                  <a:lnTo>
                    <a:pt x="387" y="1855"/>
                  </a:lnTo>
                  <a:cubicBezTo>
                    <a:pt x="361" y="1935"/>
                    <a:pt x="321" y="2002"/>
                    <a:pt x="294" y="2083"/>
                  </a:cubicBezTo>
                  <a:cubicBezTo>
                    <a:pt x="268" y="2149"/>
                    <a:pt x="241" y="2216"/>
                    <a:pt x="214" y="2270"/>
                  </a:cubicBezTo>
                  <a:cubicBezTo>
                    <a:pt x="147" y="2377"/>
                    <a:pt x="107" y="2484"/>
                    <a:pt x="66" y="2550"/>
                  </a:cubicBezTo>
                  <a:cubicBezTo>
                    <a:pt x="40" y="2618"/>
                    <a:pt x="13" y="2657"/>
                    <a:pt x="13" y="2657"/>
                  </a:cubicBezTo>
                  <a:cubicBezTo>
                    <a:pt x="0" y="2684"/>
                    <a:pt x="13" y="2725"/>
                    <a:pt x="40" y="2751"/>
                  </a:cubicBezTo>
                  <a:cubicBezTo>
                    <a:pt x="50" y="2761"/>
                    <a:pt x="64" y="2766"/>
                    <a:pt x="78" y="2766"/>
                  </a:cubicBezTo>
                  <a:cubicBezTo>
                    <a:pt x="101" y="2766"/>
                    <a:pt x="125" y="2754"/>
                    <a:pt x="134" y="2737"/>
                  </a:cubicBezTo>
                  <a:cubicBezTo>
                    <a:pt x="134" y="2737"/>
                    <a:pt x="161" y="2698"/>
                    <a:pt x="214" y="2630"/>
                  </a:cubicBezTo>
                  <a:cubicBezTo>
                    <a:pt x="254" y="2577"/>
                    <a:pt x="334" y="2484"/>
                    <a:pt x="401" y="2363"/>
                  </a:cubicBezTo>
                  <a:cubicBezTo>
                    <a:pt x="441" y="2309"/>
                    <a:pt x="482" y="2243"/>
                    <a:pt x="508" y="2176"/>
                  </a:cubicBezTo>
                  <a:lnTo>
                    <a:pt x="628" y="1976"/>
                  </a:lnTo>
                  <a:lnTo>
                    <a:pt x="655" y="1922"/>
                  </a:lnTo>
                  <a:cubicBezTo>
                    <a:pt x="669" y="1881"/>
                    <a:pt x="669" y="1869"/>
                    <a:pt x="682" y="1855"/>
                  </a:cubicBezTo>
                  <a:cubicBezTo>
                    <a:pt x="696" y="1815"/>
                    <a:pt x="722" y="1774"/>
                    <a:pt x="735" y="1735"/>
                  </a:cubicBezTo>
                  <a:cubicBezTo>
                    <a:pt x="762" y="1641"/>
                    <a:pt x="803" y="1560"/>
                    <a:pt x="829" y="1480"/>
                  </a:cubicBezTo>
                  <a:cubicBezTo>
                    <a:pt x="883" y="1307"/>
                    <a:pt x="923" y="1119"/>
                    <a:pt x="949" y="959"/>
                  </a:cubicBezTo>
                  <a:cubicBezTo>
                    <a:pt x="963" y="784"/>
                    <a:pt x="963" y="624"/>
                    <a:pt x="949" y="477"/>
                  </a:cubicBezTo>
                  <a:cubicBezTo>
                    <a:pt x="949" y="344"/>
                    <a:pt x="910" y="223"/>
                    <a:pt x="869" y="142"/>
                  </a:cubicBezTo>
                  <a:cubicBezTo>
                    <a:pt x="856" y="103"/>
                    <a:pt x="816" y="49"/>
                    <a:pt x="803" y="49"/>
                  </a:cubicBezTo>
                  <a:cubicBezTo>
                    <a:pt x="789" y="23"/>
                    <a:pt x="776" y="23"/>
                    <a:pt x="776" y="23"/>
                  </a:cubicBezTo>
                  <a:cubicBezTo>
                    <a:pt x="768" y="7"/>
                    <a:pt x="751" y="0"/>
                    <a:pt x="732" y="0"/>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267;p54"/>
            <p:cNvSpPr/>
            <p:nvPr/>
          </p:nvSpPr>
          <p:spPr>
            <a:xfrm>
              <a:off x="5305400" y="4038750"/>
              <a:ext cx="22775" cy="67050"/>
            </a:xfrm>
            <a:custGeom>
              <a:avLst/>
              <a:gdLst/>
              <a:ahLst/>
              <a:cxnLst/>
              <a:rect l="l" t="t" r="r" b="b"/>
              <a:pathLst>
                <a:path w="911" h="2682" extrusionOk="0">
                  <a:moveTo>
                    <a:pt x="586" y="0"/>
                  </a:moveTo>
                  <a:cubicBezTo>
                    <a:pt x="561" y="0"/>
                    <a:pt x="541" y="12"/>
                    <a:pt x="522" y="32"/>
                  </a:cubicBezTo>
                  <a:cubicBezTo>
                    <a:pt x="495" y="73"/>
                    <a:pt x="509" y="112"/>
                    <a:pt x="536" y="139"/>
                  </a:cubicBezTo>
                  <a:cubicBezTo>
                    <a:pt x="536" y="139"/>
                    <a:pt x="549" y="139"/>
                    <a:pt x="563" y="153"/>
                  </a:cubicBezTo>
                  <a:cubicBezTo>
                    <a:pt x="563" y="166"/>
                    <a:pt x="575" y="166"/>
                    <a:pt x="589" y="180"/>
                  </a:cubicBezTo>
                  <a:cubicBezTo>
                    <a:pt x="589" y="192"/>
                    <a:pt x="589" y="192"/>
                    <a:pt x="602" y="206"/>
                  </a:cubicBezTo>
                  <a:cubicBezTo>
                    <a:pt x="602" y="206"/>
                    <a:pt x="616" y="233"/>
                    <a:pt x="616" y="246"/>
                  </a:cubicBezTo>
                  <a:cubicBezTo>
                    <a:pt x="629" y="260"/>
                    <a:pt x="629" y="273"/>
                    <a:pt x="643" y="299"/>
                  </a:cubicBezTo>
                  <a:cubicBezTo>
                    <a:pt x="656" y="340"/>
                    <a:pt x="656" y="394"/>
                    <a:pt x="670" y="460"/>
                  </a:cubicBezTo>
                  <a:cubicBezTo>
                    <a:pt x="682" y="688"/>
                    <a:pt x="629" y="1022"/>
                    <a:pt x="536" y="1330"/>
                  </a:cubicBezTo>
                  <a:cubicBezTo>
                    <a:pt x="509" y="1410"/>
                    <a:pt x="495" y="1490"/>
                    <a:pt x="456" y="1571"/>
                  </a:cubicBezTo>
                  <a:cubicBezTo>
                    <a:pt x="429" y="1651"/>
                    <a:pt x="402" y="1717"/>
                    <a:pt x="375" y="1798"/>
                  </a:cubicBezTo>
                  <a:cubicBezTo>
                    <a:pt x="348" y="1865"/>
                    <a:pt x="322" y="1945"/>
                    <a:pt x="281" y="2012"/>
                  </a:cubicBezTo>
                  <a:cubicBezTo>
                    <a:pt x="254" y="2079"/>
                    <a:pt x="228" y="2132"/>
                    <a:pt x="201" y="2186"/>
                  </a:cubicBezTo>
                  <a:cubicBezTo>
                    <a:pt x="174" y="2252"/>
                    <a:pt x="147" y="2306"/>
                    <a:pt x="121" y="2346"/>
                  </a:cubicBezTo>
                  <a:cubicBezTo>
                    <a:pt x="108" y="2400"/>
                    <a:pt x="81" y="2440"/>
                    <a:pt x="67" y="2466"/>
                  </a:cubicBezTo>
                  <a:cubicBezTo>
                    <a:pt x="27" y="2534"/>
                    <a:pt x="14" y="2573"/>
                    <a:pt x="14" y="2573"/>
                  </a:cubicBezTo>
                  <a:cubicBezTo>
                    <a:pt x="1" y="2614"/>
                    <a:pt x="1" y="2641"/>
                    <a:pt x="40" y="2668"/>
                  </a:cubicBezTo>
                  <a:cubicBezTo>
                    <a:pt x="50" y="2678"/>
                    <a:pt x="62" y="2682"/>
                    <a:pt x="75" y="2682"/>
                  </a:cubicBezTo>
                  <a:cubicBezTo>
                    <a:pt x="96" y="2682"/>
                    <a:pt x="118" y="2670"/>
                    <a:pt x="134" y="2654"/>
                  </a:cubicBezTo>
                  <a:cubicBezTo>
                    <a:pt x="134" y="2654"/>
                    <a:pt x="161" y="2627"/>
                    <a:pt x="215" y="2561"/>
                  </a:cubicBezTo>
                  <a:cubicBezTo>
                    <a:pt x="228" y="2534"/>
                    <a:pt x="254" y="2493"/>
                    <a:pt x="295" y="2454"/>
                  </a:cubicBezTo>
                  <a:cubicBezTo>
                    <a:pt x="322" y="2400"/>
                    <a:pt x="361" y="2359"/>
                    <a:pt x="388" y="2293"/>
                  </a:cubicBezTo>
                  <a:cubicBezTo>
                    <a:pt x="429" y="2239"/>
                    <a:pt x="456" y="2172"/>
                    <a:pt x="495" y="2119"/>
                  </a:cubicBezTo>
                  <a:cubicBezTo>
                    <a:pt x="536" y="2052"/>
                    <a:pt x="575" y="1972"/>
                    <a:pt x="616" y="1905"/>
                  </a:cubicBezTo>
                  <a:cubicBezTo>
                    <a:pt x="643" y="1824"/>
                    <a:pt x="682" y="1744"/>
                    <a:pt x="709" y="1664"/>
                  </a:cubicBezTo>
                  <a:cubicBezTo>
                    <a:pt x="750" y="1584"/>
                    <a:pt x="777" y="1503"/>
                    <a:pt x="803" y="1410"/>
                  </a:cubicBezTo>
                  <a:cubicBezTo>
                    <a:pt x="830" y="1330"/>
                    <a:pt x="843" y="1236"/>
                    <a:pt x="870" y="1155"/>
                  </a:cubicBezTo>
                  <a:cubicBezTo>
                    <a:pt x="884" y="1062"/>
                    <a:pt x="896" y="982"/>
                    <a:pt x="910" y="888"/>
                  </a:cubicBezTo>
                  <a:lnTo>
                    <a:pt x="910" y="647"/>
                  </a:lnTo>
                  <a:cubicBezTo>
                    <a:pt x="910" y="567"/>
                    <a:pt x="896" y="487"/>
                    <a:pt x="884" y="420"/>
                  </a:cubicBezTo>
                  <a:cubicBezTo>
                    <a:pt x="870" y="353"/>
                    <a:pt x="857" y="287"/>
                    <a:pt x="816" y="233"/>
                  </a:cubicBezTo>
                  <a:cubicBezTo>
                    <a:pt x="816" y="206"/>
                    <a:pt x="789" y="180"/>
                    <a:pt x="777" y="153"/>
                  </a:cubicBezTo>
                  <a:cubicBezTo>
                    <a:pt x="763" y="126"/>
                    <a:pt x="750" y="112"/>
                    <a:pt x="736" y="85"/>
                  </a:cubicBezTo>
                  <a:cubicBezTo>
                    <a:pt x="709" y="73"/>
                    <a:pt x="696" y="59"/>
                    <a:pt x="670" y="46"/>
                  </a:cubicBezTo>
                  <a:lnTo>
                    <a:pt x="643" y="19"/>
                  </a:lnTo>
                  <a:cubicBezTo>
                    <a:pt x="616" y="19"/>
                    <a:pt x="616" y="5"/>
                    <a:pt x="616" y="5"/>
                  </a:cubicBezTo>
                  <a:cubicBezTo>
                    <a:pt x="605" y="2"/>
                    <a:pt x="595" y="0"/>
                    <a:pt x="586" y="0"/>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268;p54"/>
            <p:cNvSpPr/>
            <p:nvPr/>
          </p:nvSpPr>
          <p:spPr>
            <a:xfrm>
              <a:off x="5090375" y="4116425"/>
              <a:ext cx="132125" cy="42450"/>
            </a:xfrm>
            <a:custGeom>
              <a:avLst/>
              <a:gdLst/>
              <a:ahLst/>
              <a:cxnLst/>
              <a:rect l="l" t="t" r="r" b="b"/>
              <a:pathLst>
                <a:path w="5285" h="1698" extrusionOk="0">
                  <a:moveTo>
                    <a:pt x="5209" y="1"/>
                  </a:moveTo>
                  <a:cubicBezTo>
                    <a:pt x="5195" y="1"/>
                    <a:pt x="5179" y="5"/>
                    <a:pt x="5163" y="15"/>
                  </a:cubicBezTo>
                  <a:cubicBezTo>
                    <a:pt x="5163" y="15"/>
                    <a:pt x="5097" y="69"/>
                    <a:pt x="4976" y="162"/>
                  </a:cubicBezTo>
                  <a:cubicBezTo>
                    <a:pt x="4856" y="242"/>
                    <a:pt x="4682" y="363"/>
                    <a:pt x="4455" y="497"/>
                  </a:cubicBezTo>
                  <a:cubicBezTo>
                    <a:pt x="4348" y="563"/>
                    <a:pt x="4227" y="631"/>
                    <a:pt x="4107" y="711"/>
                  </a:cubicBezTo>
                  <a:cubicBezTo>
                    <a:pt x="3974" y="777"/>
                    <a:pt x="3840" y="845"/>
                    <a:pt x="3692" y="911"/>
                  </a:cubicBezTo>
                  <a:cubicBezTo>
                    <a:pt x="3545" y="978"/>
                    <a:pt x="3398" y="1045"/>
                    <a:pt x="3251" y="1098"/>
                  </a:cubicBezTo>
                  <a:cubicBezTo>
                    <a:pt x="3171" y="1139"/>
                    <a:pt x="3091" y="1166"/>
                    <a:pt x="3010" y="1192"/>
                  </a:cubicBezTo>
                  <a:lnTo>
                    <a:pt x="2770" y="1259"/>
                  </a:lnTo>
                  <a:cubicBezTo>
                    <a:pt x="2609" y="1299"/>
                    <a:pt x="2449" y="1353"/>
                    <a:pt x="2274" y="1380"/>
                  </a:cubicBezTo>
                  <a:cubicBezTo>
                    <a:pt x="2114" y="1406"/>
                    <a:pt x="1953" y="1419"/>
                    <a:pt x="1793" y="1433"/>
                  </a:cubicBezTo>
                  <a:cubicBezTo>
                    <a:pt x="1646" y="1446"/>
                    <a:pt x="1486" y="1446"/>
                    <a:pt x="1338" y="1446"/>
                  </a:cubicBezTo>
                  <a:cubicBezTo>
                    <a:pt x="1204" y="1433"/>
                    <a:pt x="1057" y="1433"/>
                    <a:pt x="937" y="1419"/>
                  </a:cubicBezTo>
                  <a:cubicBezTo>
                    <a:pt x="870" y="1406"/>
                    <a:pt x="817" y="1406"/>
                    <a:pt x="763" y="1393"/>
                  </a:cubicBezTo>
                  <a:cubicBezTo>
                    <a:pt x="736" y="1393"/>
                    <a:pt x="710" y="1393"/>
                    <a:pt x="683" y="1380"/>
                  </a:cubicBezTo>
                  <a:cubicBezTo>
                    <a:pt x="656" y="1380"/>
                    <a:pt x="629" y="1366"/>
                    <a:pt x="603" y="1366"/>
                  </a:cubicBezTo>
                  <a:cubicBezTo>
                    <a:pt x="496" y="1339"/>
                    <a:pt x="415" y="1326"/>
                    <a:pt x="335" y="1299"/>
                  </a:cubicBezTo>
                  <a:cubicBezTo>
                    <a:pt x="187" y="1273"/>
                    <a:pt x="107" y="1246"/>
                    <a:pt x="107" y="1246"/>
                  </a:cubicBezTo>
                  <a:cubicBezTo>
                    <a:pt x="68" y="1246"/>
                    <a:pt x="27" y="1259"/>
                    <a:pt x="14" y="1299"/>
                  </a:cubicBezTo>
                  <a:cubicBezTo>
                    <a:pt x="0" y="1339"/>
                    <a:pt x="27" y="1380"/>
                    <a:pt x="68" y="1393"/>
                  </a:cubicBezTo>
                  <a:cubicBezTo>
                    <a:pt x="68" y="1393"/>
                    <a:pt x="148" y="1419"/>
                    <a:pt x="294" y="1473"/>
                  </a:cubicBezTo>
                  <a:cubicBezTo>
                    <a:pt x="362" y="1487"/>
                    <a:pt x="455" y="1513"/>
                    <a:pt x="549" y="1553"/>
                  </a:cubicBezTo>
                  <a:cubicBezTo>
                    <a:pt x="576" y="1567"/>
                    <a:pt x="603" y="1567"/>
                    <a:pt x="629" y="1580"/>
                  </a:cubicBezTo>
                  <a:cubicBezTo>
                    <a:pt x="669" y="1594"/>
                    <a:pt x="683" y="1594"/>
                    <a:pt x="723" y="1594"/>
                  </a:cubicBezTo>
                  <a:cubicBezTo>
                    <a:pt x="776" y="1607"/>
                    <a:pt x="843" y="1620"/>
                    <a:pt x="910" y="1633"/>
                  </a:cubicBezTo>
                  <a:cubicBezTo>
                    <a:pt x="1031" y="1660"/>
                    <a:pt x="1177" y="1674"/>
                    <a:pt x="1338" y="1687"/>
                  </a:cubicBezTo>
                  <a:cubicBezTo>
                    <a:pt x="1412" y="1694"/>
                    <a:pt x="1489" y="1697"/>
                    <a:pt x="1569" y="1697"/>
                  </a:cubicBezTo>
                  <a:cubicBezTo>
                    <a:pt x="1649" y="1697"/>
                    <a:pt x="1733" y="1694"/>
                    <a:pt x="1819" y="1687"/>
                  </a:cubicBezTo>
                  <a:cubicBezTo>
                    <a:pt x="1980" y="1687"/>
                    <a:pt x="2154" y="1674"/>
                    <a:pt x="2328" y="1633"/>
                  </a:cubicBezTo>
                  <a:cubicBezTo>
                    <a:pt x="2502" y="1620"/>
                    <a:pt x="2675" y="1567"/>
                    <a:pt x="2836" y="1526"/>
                  </a:cubicBezTo>
                  <a:cubicBezTo>
                    <a:pt x="3010" y="1473"/>
                    <a:pt x="3184" y="1419"/>
                    <a:pt x="3344" y="1353"/>
                  </a:cubicBezTo>
                  <a:cubicBezTo>
                    <a:pt x="3505" y="1299"/>
                    <a:pt x="3665" y="1219"/>
                    <a:pt x="3813" y="1152"/>
                  </a:cubicBezTo>
                  <a:cubicBezTo>
                    <a:pt x="3960" y="1072"/>
                    <a:pt x="4093" y="991"/>
                    <a:pt x="4227" y="925"/>
                  </a:cubicBezTo>
                  <a:cubicBezTo>
                    <a:pt x="4348" y="831"/>
                    <a:pt x="4468" y="764"/>
                    <a:pt x="4575" y="684"/>
                  </a:cubicBezTo>
                  <a:cubicBezTo>
                    <a:pt x="4803" y="536"/>
                    <a:pt x="4963" y="390"/>
                    <a:pt x="5083" y="296"/>
                  </a:cubicBezTo>
                  <a:cubicBezTo>
                    <a:pt x="5190" y="189"/>
                    <a:pt x="5258" y="135"/>
                    <a:pt x="5258" y="135"/>
                  </a:cubicBezTo>
                  <a:cubicBezTo>
                    <a:pt x="5284" y="108"/>
                    <a:pt x="5284" y="69"/>
                    <a:pt x="5270" y="28"/>
                  </a:cubicBezTo>
                  <a:cubicBezTo>
                    <a:pt x="5254" y="12"/>
                    <a:pt x="5233" y="1"/>
                    <a:pt x="5209" y="1"/>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269;p54"/>
            <p:cNvSpPr/>
            <p:nvPr/>
          </p:nvSpPr>
          <p:spPr>
            <a:xfrm>
              <a:off x="6186225" y="3966975"/>
              <a:ext cx="37800" cy="118500"/>
            </a:xfrm>
            <a:custGeom>
              <a:avLst/>
              <a:gdLst/>
              <a:ahLst/>
              <a:cxnLst/>
              <a:rect l="l" t="t" r="r" b="b"/>
              <a:pathLst>
                <a:path w="1512" h="4740" extrusionOk="0">
                  <a:moveTo>
                    <a:pt x="1392" y="1"/>
                  </a:moveTo>
                  <a:cubicBezTo>
                    <a:pt x="1351" y="1"/>
                    <a:pt x="1312" y="40"/>
                    <a:pt x="1312" y="94"/>
                  </a:cubicBezTo>
                  <a:lnTo>
                    <a:pt x="1312" y="121"/>
                  </a:lnTo>
                  <a:lnTo>
                    <a:pt x="1312" y="161"/>
                  </a:lnTo>
                  <a:cubicBezTo>
                    <a:pt x="1312" y="201"/>
                    <a:pt x="1312" y="242"/>
                    <a:pt x="1298" y="295"/>
                  </a:cubicBezTo>
                  <a:cubicBezTo>
                    <a:pt x="1298" y="349"/>
                    <a:pt x="1271" y="429"/>
                    <a:pt x="1258" y="509"/>
                  </a:cubicBezTo>
                  <a:cubicBezTo>
                    <a:pt x="1232" y="589"/>
                    <a:pt x="1191" y="696"/>
                    <a:pt x="1164" y="789"/>
                  </a:cubicBezTo>
                  <a:cubicBezTo>
                    <a:pt x="1111" y="1003"/>
                    <a:pt x="1017" y="1244"/>
                    <a:pt x="910" y="1499"/>
                  </a:cubicBezTo>
                  <a:cubicBezTo>
                    <a:pt x="816" y="1766"/>
                    <a:pt x="709" y="2034"/>
                    <a:pt x="602" y="2314"/>
                  </a:cubicBezTo>
                  <a:cubicBezTo>
                    <a:pt x="495" y="2596"/>
                    <a:pt x="388" y="2876"/>
                    <a:pt x="295" y="3144"/>
                  </a:cubicBezTo>
                  <a:cubicBezTo>
                    <a:pt x="215" y="3411"/>
                    <a:pt x="135" y="3666"/>
                    <a:pt x="81" y="3880"/>
                  </a:cubicBezTo>
                  <a:cubicBezTo>
                    <a:pt x="28" y="4107"/>
                    <a:pt x="1" y="4308"/>
                    <a:pt x="14" y="4442"/>
                  </a:cubicBezTo>
                  <a:cubicBezTo>
                    <a:pt x="14" y="4522"/>
                    <a:pt x="14" y="4575"/>
                    <a:pt x="40" y="4629"/>
                  </a:cubicBezTo>
                  <a:cubicBezTo>
                    <a:pt x="54" y="4669"/>
                    <a:pt x="54" y="4682"/>
                    <a:pt x="54" y="4682"/>
                  </a:cubicBezTo>
                  <a:cubicBezTo>
                    <a:pt x="77" y="4715"/>
                    <a:pt x="107" y="4739"/>
                    <a:pt x="141" y="4739"/>
                  </a:cubicBezTo>
                  <a:cubicBezTo>
                    <a:pt x="147" y="4739"/>
                    <a:pt x="154" y="4738"/>
                    <a:pt x="161" y="4736"/>
                  </a:cubicBezTo>
                  <a:cubicBezTo>
                    <a:pt x="215" y="4722"/>
                    <a:pt x="242" y="4669"/>
                    <a:pt x="228" y="4629"/>
                  </a:cubicBezTo>
                  <a:lnTo>
                    <a:pt x="228" y="4615"/>
                  </a:lnTo>
                  <a:cubicBezTo>
                    <a:pt x="228" y="4615"/>
                    <a:pt x="228" y="4602"/>
                    <a:pt x="215" y="4575"/>
                  </a:cubicBezTo>
                  <a:lnTo>
                    <a:pt x="215" y="4535"/>
                  </a:lnTo>
                  <a:cubicBezTo>
                    <a:pt x="215" y="4508"/>
                    <a:pt x="215" y="4481"/>
                    <a:pt x="228" y="4455"/>
                  </a:cubicBezTo>
                  <a:cubicBezTo>
                    <a:pt x="228" y="4335"/>
                    <a:pt x="281" y="4160"/>
                    <a:pt x="349" y="3960"/>
                  </a:cubicBezTo>
                  <a:cubicBezTo>
                    <a:pt x="415" y="3746"/>
                    <a:pt x="509" y="3518"/>
                    <a:pt x="616" y="3251"/>
                  </a:cubicBezTo>
                  <a:cubicBezTo>
                    <a:pt x="709" y="2997"/>
                    <a:pt x="816" y="2716"/>
                    <a:pt x="923" y="2435"/>
                  </a:cubicBezTo>
                  <a:cubicBezTo>
                    <a:pt x="1030" y="2154"/>
                    <a:pt x="1137" y="1873"/>
                    <a:pt x="1218" y="1606"/>
                  </a:cubicBezTo>
                  <a:cubicBezTo>
                    <a:pt x="1312" y="1338"/>
                    <a:pt x="1378" y="1084"/>
                    <a:pt x="1432" y="870"/>
                  </a:cubicBezTo>
                  <a:cubicBezTo>
                    <a:pt x="1458" y="750"/>
                    <a:pt x="1485" y="656"/>
                    <a:pt x="1485" y="563"/>
                  </a:cubicBezTo>
                  <a:cubicBezTo>
                    <a:pt x="1499" y="468"/>
                    <a:pt x="1512" y="375"/>
                    <a:pt x="1512" y="308"/>
                  </a:cubicBezTo>
                  <a:cubicBezTo>
                    <a:pt x="1512" y="242"/>
                    <a:pt x="1499" y="174"/>
                    <a:pt x="1499" y="135"/>
                  </a:cubicBezTo>
                  <a:cubicBezTo>
                    <a:pt x="1485" y="94"/>
                    <a:pt x="1485" y="81"/>
                    <a:pt x="1485" y="81"/>
                  </a:cubicBezTo>
                  <a:cubicBezTo>
                    <a:pt x="1472" y="40"/>
                    <a:pt x="1446" y="1"/>
                    <a:pt x="1392" y="1"/>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270;p54"/>
            <p:cNvSpPr/>
            <p:nvPr/>
          </p:nvSpPr>
          <p:spPr>
            <a:xfrm>
              <a:off x="5949475" y="4292250"/>
              <a:ext cx="73600" cy="17850"/>
            </a:xfrm>
            <a:custGeom>
              <a:avLst/>
              <a:gdLst/>
              <a:ahLst/>
              <a:cxnLst/>
              <a:rect l="l" t="t" r="r" b="b"/>
              <a:pathLst>
                <a:path w="2944" h="714" extrusionOk="0">
                  <a:moveTo>
                    <a:pt x="74" y="1"/>
                  </a:moveTo>
                  <a:cubicBezTo>
                    <a:pt x="68" y="1"/>
                    <a:pt x="61" y="2"/>
                    <a:pt x="54" y="4"/>
                  </a:cubicBezTo>
                  <a:cubicBezTo>
                    <a:pt x="13" y="4"/>
                    <a:pt x="0" y="45"/>
                    <a:pt x="0" y="85"/>
                  </a:cubicBezTo>
                  <a:cubicBezTo>
                    <a:pt x="0" y="85"/>
                    <a:pt x="0" y="98"/>
                    <a:pt x="13" y="111"/>
                  </a:cubicBezTo>
                  <a:cubicBezTo>
                    <a:pt x="13" y="138"/>
                    <a:pt x="13" y="165"/>
                    <a:pt x="40" y="218"/>
                  </a:cubicBezTo>
                  <a:lnTo>
                    <a:pt x="81" y="299"/>
                  </a:lnTo>
                  <a:cubicBezTo>
                    <a:pt x="107" y="313"/>
                    <a:pt x="120" y="339"/>
                    <a:pt x="147" y="366"/>
                  </a:cubicBezTo>
                  <a:cubicBezTo>
                    <a:pt x="201" y="420"/>
                    <a:pt x="254" y="459"/>
                    <a:pt x="322" y="500"/>
                  </a:cubicBezTo>
                  <a:cubicBezTo>
                    <a:pt x="388" y="539"/>
                    <a:pt x="468" y="566"/>
                    <a:pt x="548" y="593"/>
                  </a:cubicBezTo>
                  <a:cubicBezTo>
                    <a:pt x="643" y="634"/>
                    <a:pt x="723" y="646"/>
                    <a:pt x="816" y="660"/>
                  </a:cubicBezTo>
                  <a:cubicBezTo>
                    <a:pt x="923" y="687"/>
                    <a:pt x="1003" y="687"/>
                    <a:pt x="1097" y="700"/>
                  </a:cubicBezTo>
                  <a:cubicBezTo>
                    <a:pt x="1190" y="700"/>
                    <a:pt x="1297" y="714"/>
                    <a:pt x="1392" y="714"/>
                  </a:cubicBezTo>
                  <a:cubicBezTo>
                    <a:pt x="1499" y="700"/>
                    <a:pt x="1592" y="700"/>
                    <a:pt x="1686" y="687"/>
                  </a:cubicBezTo>
                  <a:cubicBezTo>
                    <a:pt x="1779" y="673"/>
                    <a:pt x="1886" y="673"/>
                    <a:pt x="1966" y="646"/>
                  </a:cubicBezTo>
                  <a:cubicBezTo>
                    <a:pt x="2060" y="634"/>
                    <a:pt x="2154" y="620"/>
                    <a:pt x="2234" y="593"/>
                  </a:cubicBezTo>
                  <a:cubicBezTo>
                    <a:pt x="2314" y="566"/>
                    <a:pt x="2381" y="553"/>
                    <a:pt x="2462" y="527"/>
                  </a:cubicBezTo>
                  <a:cubicBezTo>
                    <a:pt x="2595" y="486"/>
                    <a:pt x="2702" y="432"/>
                    <a:pt x="2783" y="393"/>
                  </a:cubicBezTo>
                  <a:cubicBezTo>
                    <a:pt x="2863" y="352"/>
                    <a:pt x="2903" y="339"/>
                    <a:pt x="2903" y="339"/>
                  </a:cubicBezTo>
                  <a:cubicBezTo>
                    <a:pt x="2929" y="313"/>
                    <a:pt x="2943" y="286"/>
                    <a:pt x="2943" y="259"/>
                  </a:cubicBezTo>
                  <a:cubicBezTo>
                    <a:pt x="2932" y="226"/>
                    <a:pt x="2903" y="202"/>
                    <a:pt x="2871" y="202"/>
                  </a:cubicBezTo>
                  <a:cubicBezTo>
                    <a:pt x="2864" y="202"/>
                    <a:pt x="2856" y="203"/>
                    <a:pt x="2849" y="205"/>
                  </a:cubicBezTo>
                  <a:lnTo>
                    <a:pt x="2729" y="245"/>
                  </a:lnTo>
                  <a:cubicBezTo>
                    <a:pt x="2689" y="259"/>
                    <a:pt x="2635" y="272"/>
                    <a:pt x="2582" y="286"/>
                  </a:cubicBezTo>
                  <a:cubicBezTo>
                    <a:pt x="2528" y="299"/>
                    <a:pt x="2462" y="313"/>
                    <a:pt x="2394" y="325"/>
                  </a:cubicBezTo>
                  <a:cubicBezTo>
                    <a:pt x="2328" y="352"/>
                    <a:pt x="2261" y="352"/>
                    <a:pt x="2180" y="379"/>
                  </a:cubicBezTo>
                  <a:cubicBezTo>
                    <a:pt x="2100" y="393"/>
                    <a:pt x="2020" y="393"/>
                    <a:pt x="1927" y="406"/>
                  </a:cubicBezTo>
                  <a:cubicBezTo>
                    <a:pt x="1846" y="420"/>
                    <a:pt x="1752" y="432"/>
                    <a:pt x="1672" y="432"/>
                  </a:cubicBezTo>
                  <a:cubicBezTo>
                    <a:pt x="1579" y="446"/>
                    <a:pt x="1485" y="446"/>
                    <a:pt x="1392" y="446"/>
                  </a:cubicBezTo>
                  <a:lnTo>
                    <a:pt x="1124" y="446"/>
                  </a:lnTo>
                  <a:cubicBezTo>
                    <a:pt x="1030" y="432"/>
                    <a:pt x="937" y="432"/>
                    <a:pt x="857" y="420"/>
                  </a:cubicBezTo>
                  <a:lnTo>
                    <a:pt x="616" y="379"/>
                  </a:lnTo>
                  <a:cubicBezTo>
                    <a:pt x="548" y="366"/>
                    <a:pt x="482" y="339"/>
                    <a:pt x="415" y="313"/>
                  </a:cubicBezTo>
                  <a:lnTo>
                    <a:pt x="334" y="272"/>
                  </a:lnTo>
                  <a:cubicBezTo>
                    <a:pt x="322" y="259"/>
                    <a:pt x="295" y="245"/>
                    <a:pt x="268" y="232"/>
                  </a:cubicBezTo>
                  <a:cubicBezTo>
                    <a:pt x="254" y="218"/>
                    <a:pt x="241" y="205"/>
                    <a:pt x="214" y="192"/>
                  </a:cubicBezTo>
                  <a:cubicBezTo>
                    <a:pt x="214" y="179"/>
                    <a:pt x="201" y="165"/>
                    <a:pt x="188" y="152"/>
                  </a:cubicBezTo>
                  <a:cubicBezTo>
                    <a:pt x="161" y="138"/>
                    <a:pt x="161" y="85"/>
                    <a:pt x="147" y="72"/>
                  </a:cubicBezTo>
                  <a:cubicBezTo>
                    <a:pt x="134" y="58"/>
                    <a:pt x="134" y="45"/>
                    <a:pt x="134" y="45"/>
                  </a:cubicBezTo>
                  <a:cubicBezTo>
                    <a:pt x="123" y="23"/>
                    <a:pt x="103" y="1"/>
                    <a:pt x="74" y="1"/>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271;p54"/>
            <p:cNvSpPr/>
            <p:nvPr/>
          </p:nvSpPr>
          <p:spPr>
            <a:xfrm>
              <a:off x="5952475" y="4305975"/>
              <a:ext cx="74250" cy="33125"/>
            </a:xfrm>
            <a:custGeom>
              <a:avLst/>
              <a:gdLst/>
              <a:ahLst/>
              <a:cxnLst/>
              <a:rect l="l" t="t" r="r" b="b"/>
              <a:pathLst>
                <a:path w="2970" h="1325" extrusionOk="0">
                  <a:moveTo>
                    <a:pt x="744" y="0"/>
                  </a:moveTo>
                  <a:cubicBezTo>
                    <a:pt x="738" y="0"/>
                    <a:pt x="730" y="2"/>
                    <a:pt x="723" y="4"/>
                  </a:cubicBezTo>
                  <a:cubicBezTo>
                    <a:pt x="723" y="4"/>
                    <a:pt x="656" y="31"/>
                    <a:pt x="549" y="71"/>
                  </a:cubicBezTo>
                  <a:cubicBezTo>
                    <a:pt x="455" y="124"/>
                    <a:pt x="309" y="204"/>
                    <a:pt x="175" y="365"/>
                  </a:cubicBezTo>
                  <a:cubicBezTo>
                    <a:pt x="107" y="445"/>
                    <a:pt x="41" y="539"/>
                    <a:pt x="14" y="673"/>
                  </a:cubicBezTo>
                  <a:lnTo>
                    <a:pt x="0" y="727"/>
                  </a:lnTo>
                  <a:lnTo>
                    <a:pt x="0" y="753"/>
                  </a:lnTo>
                  <a:lnTo>
                    <a:pt x="0" y="766"/>
                  </a:lnTo>
                  <a:lnTo>
                    <a:pt x="0" y="793"/>
                  </a:lnTo>
                  <a:cubicBezTo>
                    <a:pt x="0" y="807"/>
                    <a:pt x="0" y="807"/>
                    <a:pt x="14" y="846"/>
                  </a:cubicBezTo>
                  <a:cubicBezTo>
                    <a:pt x="14" y="873"/>
                    <a:pt x="27" y="900"/>
                    <a:pt x="41" y="914"/>
                  </a:cubicBezTo>
                  <a:cubicBezTo>
                    <a:pt x="81" y="994"/>
                    <a:pt x="148" y="1034"/>
                    <a:pt x="202" y="1074"/>
                  </a:cubicBezTo>
                  <a:cubicBezTo>
                    <a:pt x="321" y="1141"/>
                    <a:pt x="442" y="1194"/>
                    <a:pt x="562" y="1221"/>
                  </a:cubicBezTo>
                  <a:cubicBezTo>
                    <a:pt x="683" y="1262"/>
                    <a:pt x="817" y="1274"/>
                    <a:pt x="937" y="1288"/>
                  </a:cubicBezTo>
                  <a:cubicBezTo>
                    <a:pt x="1084" y="1315"/>
                    <a:pt x="1191" y="1315"/>
                    <a:pt x="1311" y="1315"/>
                  </a:cubicBezTo>
                  <a:cubicBezTo>
                    <a:pt x="1378" y="1322"/>
                    <a:pt x="1442" y="1325"/>
                    <a:pt x="1504" y="1325"/>
                  </a:cubicBezTo>
                  <a:cubicBezTo>
                    <a:pt x="1566" y="1325"/>
                    <a:pt x="1626" y="1322"/>
                    <a:pt x="1686" y="1315"/>
                  </a:cubicBezTo>
                  <a:cubicBezTo>
                    <a:pt x="1807" y="1315"/>
                    <a:pt x="1914" y="1288"/>
                    <a:pt x="2034" y="1274"/>
                  </a:cubicBezTo>
                  <a:cubicBezTo>
                    <a:pt x="2141" y="1262"/>
                    <a:pt x="2235" y="1248"/>
                    <a:pt x="2328" y="1221"/>
                  </a:cubicBezTo>
                  <a:cubicBezTo>
                    <a:pt x="2422" y="1194"/>
                    <a:pt x="2502" y="1181"/>
                    <a:pt x="2582" y="1155"/>
                  </a:cubicBezTo>
                  <a:cubicBezTo>
                    <a:pt x="2649" y="1128"/>
                    <a:pt x="2716" y="1101"/>
                    <a:pt x="2770" y="1074"/>
                  </a:cubicBezTo>
                  <a:cubicBezTo>
                    <a:pt x="2877" y="1034"/>
                    <a:pt x="2930" y="1007"/>
                    <a:pt x="2930" y="1007"/>
                  </a:cubicBezTo>
                  <a:cubicBezTo>
                    <a:pt x="2957" y="994"/>
                    <a:pt x="2970" y="953"/>
                    <a:pt x="2957" y="927"/>
                  </a:cubicBezTo>
                  <a:cubicBezTo>
                    <a:pt x="2957" y="894"/>
                    <a:pt x="2929" y="870"/>
                    <a:pt x="2897" y="870"/>
                  </a:cubicBezTo>
                  <a:cubicBezTo>
                    <a:pt x="2890" y="870"/>
                    <a:pt x="2884" y="871"/>
                    <a:pt x="2877" y="873"/>
                  </a:cubicBezTo>
                  <a:lnTo>
                    <a:pt x="2863" y="873"/>
                  </a:lnTo>
                  <a:cubicBezTo>
                    <a:pt x="2863" y="873"/>
                    <a:pt x="2809" y="900"/>
                    <a:pt x="2716" y="927"/>
                  </a:cubicBezTo>
                  <a:cubicBezTo>
                    <a:pt x="2663" y="953"/>
                    <a:pt x="2595" y="953"/>
                    <a:pt x="2529" y="980"/>
                  </a:cubicBezTo>
                  <a:cubicBezTo>
                    <a:pt x="2462" y="994"/>
                    <a:pt x="2381" y="1007"/>
                    <a:pt x="2288" y="1021"/>
                  </a:cubicBezTo>
                  <a:cubicBezTo>
                    <a:pt x="2208" y="1034"/>
                    <a:pt x="2101" y="1048"/>
                    <a:pt x="2007" y="1060"/>
                  </a:cubicBezTo>
                  <a:cubicBezTo>
                    <a:pt x="1900" y="1060"/>
                    <a:pt x="1793" y="1074"/>
                    <a:pt x="1673" y="1074"/>
                  </a:cubicBezTo>
                  <a:cubicBezTo>
                    <a:pt x="1566" y="1074"/>
                    <a:pt x="1445" y="1074"/>
                    <a:pt x="1338" y="1060"/>
                  </a:cubicBezTo>
                  <a:cubicBezTo>
                    <a:pt x="1218" y="1060"/>
                    <a:pt x="1084" y="1048"/>
                    <a:pt x="977" y="1034"/>
                  </a:cubicBezTo>
                  <a:cubicBezTo>
                    <a:pt x="856" y="1021"/>
                    <a:pt x="737" y="1007"/>
                    <a:pt x="630" y="967"/>
                  </a:cubicBezTo>
                  <a:cubicBezTo>
                    <a:pt x="523" y="941"/>
                    <a:pt x="416" y="914"/>
                    <a:pt x="335" y="860"/>
                  </a:cubicBezTo>
                  <a:cubicBezTo>
                    <a:pt x="295" y="846"/>
                    <a:pt x="255" y="807"/>
                    <a:pt x="241" y="793"/>
                  </a:cubicBezTo>
                  <a:cubicBezTo>
                    <a:pt x="241" y="793"/>
                    <a:pt x="241" y="766"/>
                    <a:pt x="228" y="766"/>
                  </a:cubicBezTo>
                  <a:lnTo>
                    <a:pt x="241" y="713"/>
                  </a:lnTo>
                  <a:cubicBezTo>
                    <a:pt x="241" y="632"/>
                    <a:pt x="282" y="552"/>
                    <a:pt x="335" y="499"/>
                  </a:cubicBezTo>
                  <a:cubicBezTo>
                    <a:pt x="428" y="365"/>
                    <a:pt x="549" y="272"/>
                    <a:pt x="630" y="218"/>
                  </a:cubicBezTo>
                  <a:cubicBezTo>
                    <a:pt x="723" y="165"/>
                    <a:pt x="776" y="138"/>
                    <a:pt x="776" y="138"/>
                  </a:cubicBezTo>
                  <a:cubicBezTo>
                    <a:pt x="803" y="111"/>
                    <a:pt x="817" y="85"/>
                    <a:pt x="803" y="44"/>
                  </a:cubicBezTo>
                  <a:cubicBezTo>
                    <a:pt x="792" y="22"/>
                    <a:pt x="773" y="0"/>
                    <a:pt x="744" y="0"/>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272;p54"/>
            <p:cNvSpPr/>
            <p:nvPr/>
          </p:nvSpPr>
          <p:spPr>
            <a:xfrm>
              <a:off x="5553200" y="3832000"/>
              <a:ext cx="57525" cy="44775"/>
            </a:xfrm>
            <a:custGeom>
              <a:avLst/>
              <a:gdLst/>
              <a:ahLst/>
              <a:cxnLst/>
              <a:rect l="l" t="t" r="r" b="b"/>
              <a:pathLst>
                <a:path w="2301" h="1791" extrusionOk="0">
                  <a:moveTo>
                    <a:pt x="2157" y="0"/>
                  </a:moveTo>
                  <a:cubicBezTo>
                    <a:pt x="2096" y="0"/>
                    <a:pt x="2044" y="37"/>
                    <a:pt x="2033" y="89"/>
                  </a:cubicBezTo>
                  <a:lnTo>
                    <a:pt x="2020" y="103"/>
                  </a:lnTo>
                  <a:cubicBezTo>
                    <a:pt x="2020" y="103"/>
                    <a:pt x="2006" y="156"/>
                    <a:pt x="1980" y="249"/>
                  </a:cubicBezTo>
                  <a:cubicBezTo>
                    <a:pt x="1940" y="330"/>
                    <a:pt x="1899" y="463"/>
                    <a:pt x="1833" y="611"/>
                  </a:cubicBezTo>
                  <a:cubicBezTo>
                    <a:pt x="1766" y="745"/>
                    <a:pt x="1685" y="918"/>
                    <a:pt x="1578" y="1052"/>
                  </a:cubicBezTo>
                  <a:cubicBezTo>
                    <a:pt x="1525" y="1119"/>
                    <a:pt x="1459" y="1173"/>
                    <a:pt x="1405" y="1212"/>
                  </a:cubicBezTo>
                  <a:cubicBezTo>
                    <a:pt x="1378" y="1226"/>
                    <a:pt x="1338" y="1239"/>
                    <a:pt x="1311" y="1253"/>
                  </a:cubicBezTo>
                  <a:cubicBezTo>
                    <a:pt x="1298" y="1253"/>
                    <a:pt x="1298" y="1253"/>
                    <a:pt x="1271" y="1266"/>
                  </a:cubicBezTo>
                  <a:lnTo>
                    <a:pt x="1218" y="1266"/>
                  </a:lnTo>
                  <a:cubicBezTo>
                    <a:pt x="1138" y="1266"/>
                    <a:pt x="1070" y="1253"/>
                    <a:pt x="1004" y="1226"/>
                  </a:cubicBezTo>
                  <a:cubicBezTo>
                    <a:pt x="936" y="1200"/>
                    <a:pt x="870" y="1159"/>
                    <a:pt x="803" y="1105"/>
                  </a:cubicBezTo>
                  <a:cubicBezTo>
                    <a:pt x="683" y="998"/>
                    <a:pt x="576" y="852"/>
                    <a:pt x="508" y="718"/>
                  </a:cubicBezTo>
                  <a:cubicBezTo>
                    <a:pt x="428" y="584"/>
                    <a:pt x="375" y="463"/>
                    <a:pt x="335" y="370"/>
                  </a:cubicBezTo>
                  <a:lnTo>
                    <a:pt x="268" y="237"/>
                  </a:lnTo>
                  <a:cubicBezTo>
                    <a:pt x="241" y="183"/>
                    <a:pt x="201" y="142"/>
                    <a:pt x="134" y="142"/>
                  </a:cubicBezTo>
                  <a:cubicBezTo>
                    <a:pt x="67" y="156"/>
                    <a:pt x="0" y="210"/>
                    <a:pt x="0" y="290"/>
                  </a:cubicBezTo>
                  <a:cubicBezTo>
                    <a:pt x="0" y="290"/>
                    <a:pt x="0" y="356"/>
                    <a:pt x="14" y="463"/>
                  </a:cubicBezTo>
                  <a:cubicBezTo>
                    <a:pt x="27" y="558"/>
                    <a:pt x="54" y="718"/>
                    <a:pt x="121" y="891"/>
                  </a:cubicBezTo>
                  <a:cubicBezTo>
                    <a:pt x="187" y="1066"/>
                    <a:pt x="281" y="1266"/>
                    <a:pt x="455" y="1453"/>
                  </a:cubicBezTo>
                  <a:cubicBezTo>
                    <a:pt x="549" y="1547"/>
                    <a:pt x="656" y="1640"/>
                    <a:pt x="803" y="1708"/>
                  </a:cubicBezTo>
                  <a:cubicBezTo>
                    <a:pt x="919" y="1755"/>
                    <a:pt x="1056" y="1791"/>
                    <a:pt x="1187" y="1791"/>
                  </a:cubicBezTo>
                  <a:cubicBezTo>
                    <a:pt x="1206" y="1791"/>
                    <a:pt x="1226" y="1790"/>
                    <a:pt x="1245" y="1788"/>
                  </a:cubicBezTo>
                  <a:lnTo>
                    <a:pt x="1271" y="1788"/>
                  </a:lnTo>
                  <a:lnTo>
                    <a:pt x="1298" y="1774"/>
                  </a:lnTo>
                  <a:lnTo>
                    <a:pt x="1352" y="1774"/>
                  </a:lnTo>
                  <a:cubicBezTo>
                    <a:pt x="1378" y="1774"/>
                    <a:pt x="1445" y="1747"/>
                    <a:pt x="1471" y="1735"/>
                  </a:cubicBezTo>
                  <a:cubicBezTo>
                    <a:pt x="1552" y="1708"/>
                    <a:pt x="1619" y="1681"/>
                    <a:pt x="1685" y="1640"/>
                  </a:cubicBezTo>
                  <a:cubicBezTo>
                    <a:pt x="1819" y="1547"/>
                    <a:pt x="1899" y="1440"/>
                    <a:pt x="1980" y="1333"/>
                  </a:cubicBezTo>
                  <a:cubicBezTo>
                    <a:pt x="2047" y="1226"/>
                    <a:pt x="2087" y="1119"/>
                    <a:pt x="2140" y="1025"/>
                  </a:cubicBezTo>
                  <a:cubicBezTo>
                    <a:pt x="2181" y="918"/>
                    <a:pt x="2208" y="825"/>
                    <a:pt x="2220" y="745"/>
                  </a:cubicBezTo>
                  <a:cubicBezTo>
                    <a:pt x="2261" y="558"/>
                    <a:pt x="2288" y="410"/>
                    <a:pt x="2288" y="303"/>
                  </a:cubicBezTo>
                  <a:cubicBezTo>
                    <a:pt x="2301" y="249"/>
                    <a:pt x="2301" y="210"/>
                    <a:pt x="2301" y="183"/>
                  </a:cubicBezTo>
                  <a:lnTo>
                    <a:pt x="2301" y="142"/>
                  </a:lnTo>
                  <a:cubicBezTo>
                    <a:pt x="2301" y="89"/>
                    <a:pt x="2261" y="35"/>
                    <a:pt x="2208" y="9"/>
                  </a:cubicBezTo>
                  <a:cubicBezTo>
                    <a:pt x="2191" y="3"/>
                    <a:pt x="2174" y="0"/>
                    <a:pt x="21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273;p54"/>
            <p:cNvSpPr/>
            <p:nvPr/>
          </p:nvSpPr>
          <p:spPr>
            <a:xfrm>
              <a:off x="5817050" y="3816750"/>
              <a:ext cx="58200" cy="41250"/>
            </a:xfrm>
            <a:custGeom>
              <a:avLst/>
              <a:gdLst/>
              <a:ahLst/>
              <a:cxnLst/>
              <a:rect l="l" t="t" r="r" b="b"/>
              <a:pathLst>
                <a:path w="2328" h="1650" extrusionOk="0">
                  <a:moveTo>
                    <a:pt x="2177" y="1"/>
                  </a:moveTo>
                  <a:cubicBezTo>
                    <a:pt x="2108" y="1"/>
                    <a:pt x="2045" y="40"/>
                    <a:pt x="2034" y="110"/>
                  </a:cubicBezTo>
                  <a:cubicBezTo>
                    <a:pt x="2034" y="110"/>
                    <a:pt x="2020" y="164"/>
                    <a:pt x="1993" y="244"/>
                  </a:cubicBezTo>
                  <a:cubicBezTo>
                    <a:pt x="1980" y="338"/>
                    <a:pt x="1939" y="458"/>
                    <a:pt x="1886" y="592"/>
                  </a:cubicBezTo>
                  <a:cubicBezTo>
                    <a:pt x="1832" y="713"/>
                    <a:pt x="1752" y="859"/>
                    <a:pt x="1645" y="966"/>
                  </a:cubicBezTo>
                  <a:cubicBezTo>
                    <a:pt x="1592" y="1007"/>
                    <a:pt x="1538" y="1047"/>
                    <a:pt x="1472" y="1087"/>
                  </a:cubicBezTo>
                  <a:cubicBezTo>
                    <a:pt x="1418" y="1114"/>
                    <a:pt x="1338" y="1127"/>
                    <a:pt x="1271" y="1127"/>
                  </a:cubicBezTo>
                  <a:cubicBezTo>
                    <a:pt x="1258" y="1127"/>
                    <a:pt x="1231" y="1141"/>
                    <a:pt x="1231" y="1141"/>
                  </a:cubicBezTo>
                  <a:lnTo>
                    <a:pt x="1217" y="1127"/>
                  </a:lnTo>
                  <a:cubicBezTo>
                    <a:pt x="1213" y="1132"/>
                    <a:pt x="1208" y="1133"/>
                    <a:pt x="1204" y="1133"/>
                  </a:cubicBezTo>
                  <a:cubicBezTo>
                    <a:pt x="1195" y="1133"/>
                    <a:pt x="1186" y="1127"/>
                    <a:pt x="1178" y="1127"/>
                  </a:cubicBezTo>
                  <a:cubicBezTo>
                    <a:pt x="1137" y="1114"/>
                    <a:pt x="1110" y="1114"/>
                    <a:pt x="1071" y="1100"/>
                  </a:cubicBezTo>
                  <a:cubicBezTo>
                    <a:pt x="1003" y="1073"/>
                    <a:pt x="937" y="1020"/>
                    <a:pt x="883" y="966"/>
                  </a:cubicBezTo>
                  <a:cubicBezTo>
                    <a:pt x="750" y="859"/>
                    <a:pt x="643" y="726"/>
                    <a:pt x="548" y="606"/>
                  </a:cubicBezTo>
                  <a:cubicBezTo>
                    <a:pt x="468" y="485"/>
                    <a:pt x="388" y="378"/>
                    <a:pt x="348" y="298"/>
                  </a:cubicBezTo>
                  <a:cubicBezTo>
                    <a:pt x="295" y="231"/>
                    <a:pt x="268" y="191"/>
                    <a:pt x="268" y="191"/>
                  </a:cubicBezTo>
                  <a:lnTo>
                    <a:pt x="268" y="178"/>
                  </a:lnTo>
                  <a:cubicBezTo>
                    <a:pt x="246" y="133"/>
                    <a:pt x="195" y="107"/>
                    <a:pt x="148" y="107"/>
                  </a:cubicBezTo>
                  <a:cubicBezTo>
                    <a:pt x="139" y="107"/>
                    <a:pt x="129" y="108"/>
                    <a:pt x="120" y="110"/>
                  </a:cubicBezTo>
                  <a:cubicBezTo>
                    <a:pt x="40" y="124"/>
                    <a:pt x="0" y="204"/>
                    <a:pt x="13" y="285"/>
                  </a:cubicBezTo>
                  <a:cubicBezTo>
                    <a:pt x="13" y="285"/>
                    <a:pt x="13" y="298"/>
                    <a:pt x="27" y="324"/>
                  </a:cubicBezTo>
                  <a:cubicBezTo>
                    <a:pt x="27" y="351"/>
                    <a:pt x="40" y="392"/>
                    <a:pt x="54" y="431"/>
                  </a:cubicBezTo>
                  <a:cubicBezTo>
                    <a:pt x="81" y="525"/>
                    <a:pt x="120" y="659"/>
                    <a:pt x="201" y="820"/>
                  </a:cubicBezTo>
                  <a:cubicBezTo>
                    <a:pt x="281" y="980"/>
                    <a:pt x="388" y="1154"/>
                    <a:pt x="548" y="1328"/>
                  </a:cubicBezTo>
                  <a:cubicBezTo>
                    <a:pt x="629" y="1408"/>
                    <a:pt x="736" y="1489"/>
                    <a:pt x="857" y="1555"/>
                  </a:cubicBezTo>
                  <a:lnTo>
                    <a:pt x="1057" y="1635"/>
                  </a:lnTo>
                  <a:cubicBezTo>
                    <a:pt x="1097" y="1635"/>
                    <a:pt x="1137" y="1649"/>
                    <a:pt x="1178" y="1649"/>
                  </a:cubicBezTo>
                  <a:lnTo>
                    <a:pt x="1285" y="1649"/>
                  </a:lnTo>
                  <a:cubicBezTo>
                    <a:pt x="1431" y="1649"/>
                    <a:pt x="1565" y="1608"/>
                    <a:pt x="1699" y="1542"/>
                  </a:cubicBezTo>
                  <a:cubicBezTo>
                    <a:pt x="1820" y="1489"/>
                    <a:pt x="1939" y="1394"/>
                    <a:pt x="2020" y="1301"/>
                  </a:cubicBezTo>
                  <a:cubicBezTo>
                    <a:pt x="2180" y="1100"/>
                    <a:pt x="2261" y="886"/>
                    <a:pt x="2287" y="699"/>
                  </a:cubicBezTo>
                  <a:cubicBezTo>
                    <a:pt x="2328" y="525"/>
                    <a:pt x="2328" y="378"/>
                    <a:pt x="2328" y="285"/>
                  </a:cubicBezTo>
                  <a:cubicBezTo>
                    <a:pt x="2314" y="178"/>
                    <a:pt x="2301" y="110"/>
                    <a:pt x="2301" y="110"/>
                  </a:cubicBezTo>
                  <a:cubicBezTo>
                    <a:pt x="2301" y="71"/>
                    <a:pt x="2261" y="17"/>
                    <a:pt x="2207" y="3"/>
                  </a:cubicBezTo>
                  <a:cubicBezTo>
                    <a:pt x="2197" y="2"/>
                    <a:pt x="2187" y="1"/>
                    <a:pt x="21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274;p54"/>
            <p:cNvSpPr/>
            <p:nvPr/>
          </p:nvSpPr>
          <p:spPr>
            <a:xfrm>
              <a:off x="5622425" y="3863200"/>
              <a:ext cx="193975" cy="70375"/>
            </a:xfrm>
            <a:custGeom>
              <a:avLst/>
              <a:gdLst/>
              <a:ahLst/>
              <a:cxnLst/>
              <a:rect l="l" t="t" r="r" b="b"/>
              <a:pathLst>
                <a:path w="7759" h="2815" extrusionOk="0">
                  <a:moveTo>
                    <a:pt x="7551" y="0"/>
                  </a:moveTo>
                  <a:cubicBezTo>
                    <a:pt x="7495" y="0"/>
                    <a:pt x="7438" y="28"/>
                    <a:pt x="7397" y="85"/>
                  </a:cubicBezTo>
                  <a:lnTo>
                    <a:pt x="7397" y="98"/>
                  </a:lnTo>
                  <a:cubicBezTo>
                    <a:pt x="7397" y="98"/>
                    <a:pt x="7370" y="125"/>
                    <a:pt x="7344" y="166"/>
                  </a:cubicBezTo>
                  <a:cubicBezTo>
                    <a:pt x="7304" y="219"/>
                    <a:pt x="7250" y="299"/>
                    <a:pt x="7183" y="392"/>
                  </a:cubicBezTo>
                  <a:cubicBezTo>
                    <a:pt x="7117" y="487"/>
                    <a:pt x="7022" y="594"/>
                    <a:pt x="6915" y="714"/>
                  </a:cubicBezTo>
                  <a:cubicBezTo>
                    <a:pt x="6808" y="834"/>
                    <a:pt x="6689" y="968"/>
                    <a:pt x="6541" y="1102"/>
                  </a:cubicBezTo>
                  <a:lnTo>
                    <a:pt x="6300" y="1302"/>
                  </a:lnTo>
                  <a:cubicBezTo>
                    <a:pt x="6220" y="1369"/>
                    <a:pt x="6140" y="1436"/>
                    <a:pt x="6047" y="1503"/>
                  </a:cubicBezTo>
                  <a:cubicBezTo>
                    <a:pt x="5952" y="1557"/>
                    <a:pt x="5859" y="1623"/>
                    <a:pt x="5765" y="1677"/>
                  </a:cubicBezTo>
                  <a:cubicBezTo>
                    <a:pt x="5658" y="1730"/>
                    <a:pt x="5551" y="1798"/>
                    <a:pt x="5444" y="1837"/>
                  </a:cubicBezTo>
                  <a:cubicBezTo>
                    <a:pt x="5337" y="1878"/>
                    <a:pt x="5230" y="1931"/>
                    <a:pt x="5110" y="1971"/>
                  </a:cubicBezTo>
                  <a:cubicBezTo>
                    <a:pt x="4989" y="1998"/>
                    <a:pt x="4869" y="2038"/>
                    <a:pt x="4762" y="2065"/>
                  </a:cubicBezTo>
                  <a:lnTo>
                    <a:pt x="4588" y="2092"/>
                  </a:lnTo>
                  <a:lnTo>
                    <a:pt x="4508" y="2105"/>
                  </a:lnTo>
                  <a:lnTo>
                    <a:pt x="4401" y="2105"/>
                  </a:lnTo>
                  <a:lnTo>
                    <a:pt x="4187" y="2119"/>
                  </a:lnTo>
                  <a:lnTo>
                    <a:pt x="4080" y="2131"/>
                  </a:lnTo>
                  <a:lnTo>
                    <a:pt x="4053" y="2119"/>
                  </a:lnTo>
                  <a:lnTo>
                    <a:pt x="4013" y="2119"/>
                  </a:lnTo>
                  <a:cubicBezTo>
                    <a:pt x="3880" y="2119"/>
                    <a:pt x="3746" y="2105"/>
                    <a:pt x="3612" y="2105"/>
                  </a:cubicBezTo>
                  <a:cubicBezTo>
                    <a:pt x="3491" y="2078"/>
                    <a:pt x="3357" y="2065"/>
                    <a:pt x="3238" y="2051"/>
                  </a:cubicBezTo>
                  <a:cubicBezTo>
                    <a:pt x="3104" y="2024"/>
                    <a:pt x="2983" y="1985"/>
                    <a:pt x="2863" y="1971"/>
                  </a:cubicBezTo>
                  <a:cubicBezTo>
                    <a:pt x="2742" y="1944"/>
                    <a:pt x="2622" y="1891"/>
                    <a:pt x="2515" y="1864"/>
                  </a:cubicBezTo>
                  <a:cubicBezTo>
                    <a:pt x="2274" y="1784"/>
                    <a:pt x="2060" y="1691"/>
                    <a:pt x="1859" y="1584"/>
                  </a:cubicBezTo>
                  <a:cubicBezTo>
                    <a:pt x="1659" y="1489"/>
                    <a:pt x="1485" y="1369"/>
                    <a:pt x="1324" y="1262"/>
                  </a:cubicBezTo>
                  <a:cubicBezTo>
                    <a:pt x="1164" y="1155"/>
                    <a:pt x="1017" y="1035"/>
                    <a:pt x="896" y="928"/>
                  </a:cubicBezTo>
                  <a:cubicBezTo>
                    <a:pt x="776" y="821"/>
                    <a:pt x="682" y="727"/>
                    <a:pt x="602" y="647"/>
                  </a:cubicBezTo>
                  <a:cubicBezTo>
                    <a:pt x="522" y="553"/>
                    <a:pt x="455" y="487"/>
                    <a:pt x="415" y="446"/>
                  </a:cubicBezTo>
                  <a:cubicBezTo>
                    <a:pt x="402" y="419"/>
                    <a:pt x="388" y="406"/>
                    <a:pt x="375" y="392"/>
                  </a:cubicBezTo>
                  <a:lnTo>
                    <a:pt x="361" y="380"/>
                  </a:lnTo>
                  <a:lnTo>
                    <a:pt x="361" y="366"/>
                  </a:lnTo>
                  <a:cubicBezTo>
                    <a:pt x="325" y="321"/>
                    <a:pt x="270" y="294"/>
                    <a:pt x="213" y="294"/>
                  </a:cubicBezTo>
                  <a:cubicBezTo>
                    <a:pt x="187" y="294"/>
                    <a:pt x="160" y="300"/>
                    <a:pt x="134" y="312"/>
                  </a:cubicBezTo>
                  <a:cubicBezTo>
                    <a:pt x="40" y="366"/>
                    <a:pt x="0" y="473"/>
                    <a:pt x="54" y="567"/>
                  </a:cubicBezTo>
                  <a:lnTo>
                    <a:pt x="54" y="580"/>
                  </a:lnTo>
                  <a:cubicBezTo>
                    <a:pt x="67" y="607"/>
                    <a:pt x="81" y="620"/>
                    <a:pt x="94" y="660"/>
                  </a:cubicBezTo>
                  <a:cubicBezTo>
                    <a:pt x="134" y="714"/>
                    <a:pt x="188" y="808"/>
                    <a:pt x="254" y="915"/>
                  </a:cubicBezTo>
                  <a:cubicBezTo>
                    <a:pt x="334" y="1022"/>
                    <a:pt x="428" y="1142"/>
                    <a:pt x="548" y="1275"/>
                  </a:cubicBezTo>
                  <a:cubicBezTo>
                    <a:pt x="602" y="1343"/>
                    <a:pt x="669" y="1423"/>
                    <a:pt x="750" y="1489"/>
                  </a:cubicBezTo>
                  <a:cubicBezTo>
                    <a:pt x="816" y="1557"/>
                    <a:pt x="896" y="1637"/>
                    <a:pt x="976" y="1703"/>
                  </a:cubicBezTo>
                  <a:cubicBezTo>
                    <a:pt x="1071" y="1771"/>
                    <a:pt x="1151" y="1851"/>
                    <a:pt x="1244" y="1917"/>
                  </a:cubicBezTo>
                  <a:cubicBezTo>
                    <a:pt x="1351" y="1985"/>
                    <a:pt x="1445" y="2065"/>
                    <a:pt x="1565" y="2119"/>
                  </a:cubicBezTo>
                  <a:cubicBezTo>
                    <a:pt x="1779" y="2252"/>
                    <a:pt x="2020" y="2386"/>
                    <a:pt x="2287" y="2479"/>
                  </a:cubicBezTo>
                  <a:cubicBezTo>
                    <a:pt x="2421" y="2520"/>
                    <a:pt x="2542" y="2586"/>
                    <a:pt x="2689" y="2613"/>
                  </a:cubicBezTo>
                  <a:cubicBezTo>
                    <a:pt x="2822" y="2654"/>
                    <a:pt x="2970" y="2693"/>
                    <a:pt x="3117" y="2720"/>
                  </a:cubicBezTo>
                  <a:cubicBezTo>
                    <a:pt x="3250" y="2747"/>
                    <a:pt x="3398" y="2761"/>
                    <a:pt x="3545" y="2787"/>
                  </a:cubicBezTo>
                  <a:cubicBezTo>
                    <a:pt x="3692" y="2800"/>
                    <a:pt x="3839" y="2800"/>
                    <a:pt x="3987" y="2814"/>
                  </a:cubicBezTo>
                  <a:lnTo>
                    <a:pt x="4227" y="2814"/>
                  </a:lnTo>
                  <a:lnTo>
                    <a:pt x="4441" y="2800"/>
                  </a:lnTo>
                  <a:lnTo>
                    <a:pt x="4534" y="2787"/>
                  </a:lnTo>
                  <a:lnTo>
                    <a:pt x="4655" y="2773"/>
                  </a:lnTo>
                  <a:lnTo>
                    <a:pt x="4896" y="2734"/>
                  </a:lnTo>
                  <a:cubicBezTo>
                    <a:pt x="4976" y="2720"/>
                    <a:pt x="5043" y="2693"/>
                    <a:pt x="5123" y="2666"/>
                  </a:cubicBezTo>
                  <a:cubicBezTo>
                    <a:pt x="5190" y="2654"/>
                    <a:pt x="5257" y="2627"/>
                    <a:pt x="5324" y="2600"/>
                  </a:cubicBezTo>
                  <a:cubicBezTo>
                    <a:pt x="5471" y="2559"/>
                    <a:pt x="5605" y="2479"/>
                    <a:pt x="5726" y="2426"/>
                  </a:cubicBezTo>
                  <a:cubicBezTo>
                    <a:pt x="5859" y="2359"/>
                    <a:pt x="5979" y="2292"/>
                    <a:pt x="6086" y="2226"/>
                  </a:cubicBezTo>
                  <a:cubicBezTo>
                    <a:pt x="6207" y="2145"/>
                    <a:pt x="6314" y="2065"/>
                    <a:pt x="6407" y="1985"/>
                  </a:cubicBezTo>
                  <a:cubicBezTo>
                    <a:pt x="6514" y="1905"/>
                    <a:pt x="6608" y="1824"/>
                    <a:pt x="6689" y="1730"/>
                  </a:cubicBezTo>
                  <a:cubicBezTo>
                    <a:pt x="6782" y="1650"/>
                    <a:pt x="6862" y="1570"/>
                    <a:pt x="6929" y="1489"/>
                  </a:cubicBezTo>
                  <a:cubicBezTo>
                    <a:pt x="7224" y="1155"/>
                    <a:pt x="7424" y="847"/>
                    <a:pt x="7545" y="620"/>
                  </a:cubicBezTo>
                  <a:cubicBezTo>
                    <a:pt x="7611" y="513"/>
                    <a:pt x="7652" y="419"/>
                    <a:pt x="7678" y="353"/>
                  </a:cubicBezTo>
                  <a:cubicBezTo>
                    <a:pt x="7705" y="285"/>
                    <a:pt x="7718" y="259"/>
                    <a:pt x="7718" y="259"/>
                  </a:cubicBezTo>
                  <a:cubicBezTo>
                    <a:pt x="7759" y="178"/>
                    <a:pt x="7732" y="85"/>
                    <a:pt x="7652" y="32"/>
                  </a:cubicBezTo>
                  <a:cubicBezTo>
                    <a:pt x="7621" y="11"/>
                    <a:pt x="7586" y="0"/>
                    <a:pt x="7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275;p54"/>
            <p:cNvSpPr/>
            <p:nvPr/>
          </p:nvSpPr>
          <p:spPr>
            <a:xfrm>
              <a:off x="5466600" y="3876075"/>
              <a:ext cx="125400" cy="117275"/>
            </a:xfrm>
            <a:custGeom>
              <a:avLst/>
              <a:gdLst/>
              <a:ahLst/>
              <a:cxnLst/>
              <a:rect l="l" t="t" r="r" b="b"/>
              <a:pathLst>
                <a:path w="5016" h="4691" extrusionOk="0">
                  <a:moveTo>
                    <a:pt x="2505" y="0"/>
                  </a:moveTo>
                  <a:cubicBezTo>
                    <a:pt x="1358" y="0"/>
                    <a:pt x="358" y="836"/>
                    <a:pt x="187" y="2005"/>
                  </a:cubicBezTo>
                  <a:cubicBezTo>
                    <a:pt x="0" y="3289"/>
                    <a:pt x="883" y="4479"/>
                    <a:pt x="2167" y="4666"/>
                  </a:cubicBezTo>
                  <a:cubicBezTo>
                    <a:pt x="2280" y="4683"/>
                    <a:pt x="2393" y="4691"/>
                    <a:pt x="2504" y="4691"/>
                  </a:cubicBezTo>
                  <a:cubicBezTo>
                    <a:pt x="3642" y="4691"/>
                    <a:pt x="4646" y="3845"/>
                    <a:pt x="4828" y="2687"/>
                  </a:cubicBezTo>
                  <a:cubicBezTo>
                    <a:pt x="5016" y="1402"/>
                    <a:pt x="4120" y="212"/>
                    <a:pt x="2849" y="25"/>
                  </a:cubicBezTo>
                  <a:cubicBezTo>
                    <a:pt x="2733" y="8"/>
                    <a:pt x="2618" y="0"/>
                    <a:pt x="25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276;p54"/>
            <p:cNvSpPr/>
            <p:nvPr/>
          </p:nvSpPr>
          <p:spPr>
            <a:xfrm>
              <a:off x="5842125" y="3857650"/>
              <a:ext cx="125425" cy="117350"/>
            </a:xfrm>
            <a:custGeom>
              <a:avLst/>
              <a:gdLst/>
              <a:ahLst/>
              <a:cxnLst/>
              <a:rect l="l" t="t" r="r" b="b"/>
              <a:pathLst>
                <a:path w="5017" h="4694" extrusionOk="0">
                  <a:moveTo>
                    <a:pt x="2506" y="1"/>
                  </a:moveTo>
                  <a:cubicBezTo>
                    <a:pt x="1359" y="1"/>
                    <a:pt x="358" y="837"/>
                    <a:pt x="187" y="2006"/>
                  </a:cubicBezTo>
                  <a:cubicBezTo>
                    <a:pt x="0" y="3290"/>
                    <a:pt x="883" y="4481"/>
                    <a:pt x="2167" y="4668"/>
                  </a:cubicBezTo>
                  <a:cubicBezTo>
                    <a:pt x="2282" y="4685"/>
                    <a:pt x="2395" y="4693"/>
                    <a:pt x="2508" y="4693"/>
                  </a:cubicBezTo>
                  <a:cubicBezTo>
                    <a:pt x="3645" y="4693"/>
                    <a:pt x="4646" y="3857"/>
                    <a:pt x="4830" y="2688"/>
                  </a:cubicBezTo>
                  <a:cubicBezTo>
                    <a:pt x="5017" y="1404"/>
                    <a:pt x="4120" y="213"/>
                    <a:pt x="2850" y="26"/>
                  </a:cubicBezTo>
                  <a:cubicBezTo>
                    <a:pt x="2734" y="9"/>
                    <a:pt x="2619" y="1"/>
                    <a:pt x="25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277;p54"/>
            <p:cNvSpPr/>
            <p:nvPr/>
          </p:nvSpPr>
          <p:spPr>
            <a:xfrm>
              <a:off x="4917150" y="3780950"/>
              <a:ext cx="45500" cy="38325"/>
            </a:xfrm>
            <a:custGeom>
              <a:avLst/>
              <a:gdLst/>
              <a:ahLst/>
              <a:cxnLst/>
              <a:rect l="l" t="t" r="r" b="b"/>
              <a:pathLst>
                <a:path w="1820" h="1533" extrusionOk="0">
                  <a:moveTo>
                    <a:pt x="1210" y="1"/>
                  </a:moveTo>
                  <a:cubicBezTo>
                    <a:pt x="1196" y="1"/>
                    <a:pt x="1180" y="2"/>
                    <a:pt x="1165" y="5"/>
                  </a:cubicBezTo>
                  <a:cubicBezTo>
                    <a:pt x="1130" y="5"/>
                    <a:pt x="1092" y="1"/>
                    <a:pt x="1053" y="1"/>
                  </a:cubicBezTo>
                  <a:cubicBezTo>
                    <a:pt x="1015" y="1"/>
                    <a:pt x="976" y="4"/>
                    <a:pt x="937" y="17"/>
                  </a:cubicBezTo>
                  <a:cubicBezTo>
                    <a:pt x="856" y="31"/>
                    <a:pt x="763" y="44"/>
                    <a:pt x="683" y="85"/>
                  </a:cubicBezTo>
                  <a:cubicBezTo>
                    <a:pt x="642" y="112"/>
                    <a:pt x="603" y="124"/>
                    <a:pt x="562" y="151"/>
                  </a:cubicBezTo>
                  <a:lnTo>
                    <a:pt x="455" y="231"/>
                  </a:lnTo>
                  <a:cubicBezTo>
                    <a:pt x="415" y="258"/>
                    <a:pt x="389" y="285"/>
                    <a:pt x="362" y="326"/>
                  </a:cubicBezTo>
                  <a:cubicBezTo>
                    <a:pt x="335" y="365"/>
                    <a:pt x="308" y="392"/>
                    <a:pt x="282" y="433"/>
                  </a:cubicBezTo>
                  <a:cubicBezTo>
                    <a:pt x="228" y="499"/>
                    <a:pt x="188" y="566"/>
                    <a:pt x="161" y="647"/>
                  </a:cubicBezTo>
                  <a:cubicBezTo>
                    <a:pt x="121" y="713"/>
                    <a:pt x="94" y="780"/>
                    <a:pt x="81" y="847"/>
                  </a:cubicBezTo>
                  <a:cubicBezTo>
                    <a:pt x="54" y="914"/>
                    <a:pt x="41" y="980"/>
                    <a:pt x="27" y="1048"/>
                  </a:cubicBezTo>
                  <a:cubicBezTo>
                    <a:pt x="14" y="1168"/>
                    <a:pt x="0" y="1262"/>
                    <a:pt x="14" y="1328"/>
                  </a:cubicBezTo>
                  <a:cubicBezTo>
                    <a:pt x="0" y="1369"/>
                    <a:pt x="14" y="1396"/>
                    <a:pt x="14" y="1422"/>
                  </a:cubicBezTo>
                  <a:lnTo>
                    <a:pt x="14" y="1449"/>
                  </a:lnTo>
                  <a:cubicBezTo>
                    <a:pt x="14" y="1489"/>
                    <a:pt x="41" y="1516"/>
                    <a:pt x="81" y="1529"/>
                  </a:cubicBezTo>
                  <a:cubicBezTo>
                    <a:pt x="89" y="1532"/>
                    <a:pt x="98" y="1533"/>
                    <a:pt x="107" y="1533"/>
                  </a:cubicBezTo>
                  <a:cubicBezTo>
                    <a:pt x="151" y="1533"/>
                    <a:pt x="190" y="1507"/>
                    <a:pt x="201" y="1462"/>
                  </a:cubicBezTo>
                  <a:lnTo>
                    <a:pt x="201" y="1435"/>
                  </a:lnTo>
                  <a:cubicBezTo>
                    <a:pt x="201" y="1409"/>
                    <a:pt x="214" y="1396"/>
                    <a:pt x="228" y="1355"/>
                  </a:cubicBezTo>
                  <a:cubicBezTo>
                    <a:pt x="241" y="1302"/>
                    <a:pt x="268" y="1208"/>
                    <a:pt x="295" y="1114"/>
                  </a:cubicBezTo>
                  <a:cubicBezTo>
                    <a:pt x="335" y="1007"/>
                    <a:pt x="389" y="900"/>
                    <a:pt x="455" y="793"/>
                  </a:cubicBezTo>
                  <a:cubicBezTo>
                    <a:pt x="482" y="727"/>
                    <a:pt x="522" y="686"/>
                    <a:pt x="549" y="633"/>
                  </a:cubicBezTo>
                  <a:cubicBezTo>
                    <a:pt x="589" y="579"/>
                    <a:pt x="630" y="526"/>
                    <a:pt x="683" y="499"/>
                  </a:cubicBezTo>
                  <a:lnTo>
                    <a:pt x="749" y="433"/>
                  </a:lnTo>
                  <a:lnTo>
                    <a:pt x="830" y="392"/>
                  </a:lnTo>
                  <a:cubicBezTo>
                    <a:pt x="883" y="365"/>
                    <a:pt x="951" y="352"/>
                    <a:pt x="1004" y="326"/>
                  </a:cubicBezTo>
                  <a:cubicBezTo>
                    <a:pt x="1058" y="312"/>
                    <a:pt x="1111" y="312"/>
                    <a:pt x="1177" y="299"/>
                  </a:cubicBezTo>
                  <a:cubicBezTo>
                    <a:pt x="1195" y="294"/>
                    <a:pt x="1213" y="293"/>
                    <a:pt x="1231" y="293"/>
                  </a:cubicBezTo>
                  <a:cubicBezTo>
                    <a:pt x="1267" y="293"/>
                    <a:pt x="1302" y="299"/>
                    <a:pt x="1338" y="299"/>
                  </a:cubicBezTo>
                  <a:cubicBezTo>
                    <a:pt x="1391" y="299"/>
                    <a:pt x="1432" y="299"/>
                    <a:pt x="1486" y="312"/>
                  </a:cubicBezTo>
                  <a:cubicBezTo>
                    <a:pt x="1525" y="312"/>
                    <a:pt x="1566" y="326"/>
                    <a:pt x="1593" y="326"/>
                  </a:cubicBezTo>
                  <a:cubicBezTo>
                    <a:pt x="1659" y="338"/>
                    <a:pt x="1686" y="338"/>
                    <a:pt x="1686" y="338"/>
                  </a:cubicBezTo>
                  <a:lnTo>
                    <a:pt x="1700" y="338"/>
                  </a:lnTo>
                  <a:cubicBezTo>
                    <a:pt x="1739" y="338"/>
                    <a:pt x="1780" y="326"/>
                    <a:pt x="1793" y="285"/>
                  </a:cubicBezTo>
                  <a:cubicBezTo>
                    <a:pt x="1819" y="231"/>
                    <a:pt x="1793" y="178"/>
                    <a:pt x="1753" y="165"/>
                  </a:cubicBezTo>
                  <a:cubicBezTo>
                    <a:pt x="1753" y="165"/>
                    <a:pt x="1712" y="151"/>
                    <a:pt x="1646" y="124"/>
                  </a:cubicBezTo>
                  <a:cubicBezTo>
                    <a:pt x="1619" y="112"/>
                    <a:pt x="1579" y="85"/>
                    <a:pt x="1539" y="71"/>
                  </a:cubicBezTo>
                  <a:cubicBezTo>
                    <a:pt x="1486" y="44"/>
                    <a:pt x="1432" y="44"/>
                    <a:pt x="1365" y="31"/>
                  </a:cubicBezTo>
                  <a:cubicBezTo>
                    <a:pt x="1322" y="20"/>
                    <a:pt x="1270" y="1"/>
                    <a:pt x="1210" y="1"/>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278;p54"/>
            <p:cNvSpPr/>
            <p:nvPr/>
          </p:nvSpPr>
          <p:spPr>
            <a:xfrm>
              <a:off x="5193050" y="3773325"/>
              <a:ext cx="85625" cy="33975"/>
            </a:xfrm>
            <a:custGeom>
              <a:avLst/>
              <a:gdLst/>
              <a:ahLst/>
              <a:cxnLst/>
              <a:rect l="l" t="t" r="r" b="b"/>
              <a:pathLst>
                <a:path w="3425" h="1359" extrusionOk="0">
                  <a:moveTo>
                    <a:pt x="104" y="1"/>
                  </a:moveTo>
                  <a:cubicBezTo>
                    <a:pt x="86" y="1"/>
                    <a:pt x="69" y="5"/>
                    <a:pt x="54" y="15"/>
                  </a:cubicBezTo>
                  <a:cubicBezTo>
                    <a:pt x="13" y="42"/>
                    <a:pt x="0" y="96"/>
                    <a:pt x="27" y="135"/>
                  </a:cubicBezTo>
                  <a:cubicBezTo>
                    <a:pt x="27" y="135"/>
                    <a:pt x="27" y="149"/>
                    <a:pt x="40" y="176"/>
                  </a:cubicBezTo>
                  <a:cubicBezTo>
                    <a:pt x="54" y="203"/>
                    <a:pt x="81" y="242"/>
                    <a:pt x="107" y="283"/>
                  </a:cubicBezTo>
                  <a:cubicBezTo>
                    <a:pt x="174" y="376"/>
                    <a:pt x="254" y="497"/>
                    <a:pt x="388" y="631"/>
                  </a:cubicBezTo>
                  <a:cubicBezTo>
                    <a:pt x="509" y="764"/>
                    <a:pt x="669" y="911"/>
                    <a:pt x="856" y="1032"/>
                  </a:cubicBezTo>
                  <a:cubicBezTo>
                    <a:pt x="910" y="1059"/>
                    <a:pt x="963" y="1098"/>
                    <a:pt x="1017" y="1125"/>
                  </a:cubicBezTo>
                  <a:lnTo>
                    <a:pt x="1177" y="1205"/>
                  </a:lnTo>
                  <a:cubicBezTo>
                    <a:pt x="1244" y="1232"/>
                    <a:pt x="1297" y="1246"/>
                    <a:pt x="1351" y="1273"/>
                  </a:cubicBezTo>
                  <a:cubicBezTo>
                    <a:pt x="1418" y="1285"/>
                    <a:pt x="1485" y="1299"/>
                    <a:pt x="1538" y="1326"/>
                  </a:cubicBezTo>
                  <a:cubicBezTo>
                    <a:pt x="1605" y="1339"/>
                    <a:pt x="1672" y="1339"/>
                    <a:pt x="1725" y="1353"/>
                  </a:cubicBezTo>
                  <a:lnTo>
                    <a:pt x="1913" y="1353"/>
                  </a:lnTo>
                  <a:cubicBezTo>
                    <a:pt x="1993" y="1353"/>
                    <a:pt x="2068" y="1359"/>
                    <a:pt x="2144" y="1359"/>
                  </a:cubicBezTo>
                  <a:cubicBezTo>
                    <a:pt x="2182" y="1359"/>
                    <a:pt x="2220" y="1357"/>
                    <a:pt x="2260" y="1353"/>
                  </a:cubicBezTo>
                  <a:cubicBezTo>
                    <a:pt x="2328" y="1339"/>
                    <a:pt x="2381" y="1339"/>
                    <a:pt x="2435" y="1326"/>
                  </a:cubicBezTo>
                  <a:cubicBezTo>
                    <a:pt x="2488" y="1326"/>
                    <a:pt x="2555" y="1312"/>
                    <a:pt x="2595" y="1299"/>
                  </a:cubicBezTo>
                  <a:cubicBezTo>
                    <a:pt x="2702" y="1259"/>
                    <a:pt x="2795" y="1246"/>
                    <a:pt x="2890" y="1205"/>
                  </a:cubicBezTo>
                  <a:cubicBezTo>
                    <a:pt x="2970" y="1166"/>
                    <a:pt x="3050" y="1125"/>
                    <a:pt x="3116" y="1085"/>
                  </a:cubicBezTo>
                  <a:cubicBezTo>
                    <a:pt x="3184" y="1045"/>
                    <a:pt x="3237" y="991"/>
                    <a:pt x="3277" y="964"/>
                  </a:cubicBezTo>
                  <a:cubicBezTo>
                    <a:pt x="3318" y="925"/>
                    <a:pt x="3344" y="884"/>
                    <a:pt x="3371" y="871"/>
                  </a:cubicBezTo>
                  <a:cubicBezTo>
                    <a:pt x="3384" y="845"/>
                    <a:pt x="3398" y="831"/>
                    <a:pt x="3398" y="831"/>
                  </a:cubicBezTo>
                  <a:cubicBezTo>
                    <a:pt x="3425" y="791"/>
                    <a:pt x="3425" y="750"/>
                    <a:pt x="3398" y="724"/>
                  </a:cubicBezTo>
                  <a:cubicBezTo>
                    <a:pt x="3381" y="698"/>
                    <a:pt x="3352" y="683"/>
                    <a:pt x="3323" y="683"/>
                  </a:cubicBezTo>
                  <a:cubicBezTo>
                    <a:pt x="3307" y="683"/>
                    <a:pt x="3291" y="688"/>
                    <a:pt x="3277" y="697"/>
                  </a:cubicBezTo>
                  <a:lnTo>
                    <a:pt x="3264" y="711"/>
                  </a:lnTo>
                  <a:lnTo>
                    <a:pt x="3237" y="738"/>
                  </a:lnTo>
                  <a:cubicBezTo>
                    <a:pt x="3211" y="750"/>
                    <a:pt x="3184" y="764"/>
                    <a:pt x="3143" y="791"/>
                  </a:cubicBezTo>
                  <a:cubicBezTo>
                    <a:pt x="3104" y="818"/>
                    <a:pt x="3063" y="845"/>
                    <a:pt x="2997" y="871"/>
                  </a:cubicBezTo>
                  <a:cubicBezTo>
                    <a:pt x="2943" y="898"/>
                    <a:pt x="2863" y="911"/>
                    <a:pt x="2795" y="938"/>
                  </a:cubicBezTo>
                  <a:cubicBezTo>
                    <a:pt x="2715" y="978"/>
                    <a:pt x="2622" y="978"/>
                    <a:pt x="2542" y="1005"/>
                  </a:cubicBezTo>
                  <a:cubicBezTo>
                    <a:pt x="2448" y="1018"/>
                    <a:pt x="2354" y="1018"/>
                    <a:pt x="2247" y="1032"/>
                  </a:cubicBezTo>
                  <a:cubicBezTo>
                    <a:pt x="2232" y="1034"/>
                    <a:pt x="2214" y="1035"/>
                    <a:pt x="2195" y="1035"/>
                  </a:cubicBezTo>
                  <a:cubicBezTo>
                    <a:pt x="2116" y="1035"/>
                    <a:pt x="2013" y="1018"/>
                    <a:pt x="1926" y="1018"/>
                  </a:cubicBezTo>
                  <a:lnTo>
                    <a:pt x="1793" y="1018"/>
                  </a:lnTo>
                  <a:lnTo>
                    <a:pt x="1766" y="1005"/>
                  </a:lnTo>
                  <a:cubicBezTo>
                    <a:pt x="1712" y="1005"/>
                    <a:pt x="1659" y="991"/>
                    <a:pt x="1618" y="978"/>
                  </a:cubicBezTo>
                  <a:lnTo>
                    <a:pt x="1458" y="938"/>
                  </a:lnTo>
                  <a:cubicBezTo>
                    <a:pt x="1418" y="925"/>
                    <a:pt x="1365" y="911"/>
                    <a:pt x="1311" y="884"/>
                  </a:cubicBezTo>
                  <a:cubicBezTo>
                    <a:pt x="1270" y="871"/>
                    <a:pt x="1217" y="845"/>
                    <a:pt x="1177" y="831"/>
                  </a:cubicBezTo>
                  <a:cubicBezTo>
                    <a:pt x="1124" y="804"/>
                    <a:pt x="1083" y="777"/>
                    <a:pt x="1030" y="750"/>
                  </a:cubicBezTo>
                  <a:lnTo>
                    <a:pt x="789" y="590"/>
                  </a:lnTo>
                  <a:cubicBezTo>
                    <a:pt x="709" y="536"/>
                    <a:pt x="642" y="483"/>
                    <a:pt x="575" y="429"/>
                  </a:cubicBezTo>
                  <a:cubicBezTo>
                    <a:pt x="455" y="322"/>
                    <a:pt x="348" y="215"/>
                    <a:pt x="281" y="149"/>
                  </a:cubicBezTo>
                  <a:lnTo>
                    <a:pt x="174" y="42"/>
                  </a:lnTo>
                  <a:lnTo>
                    <a:pt x="174" y="28"/>
                  </a:lnTo>
                  <a:cubicBezTo>
                    <a:pt x="157" y="12"/>
                    <a:pt x="131" y="1"/>
                    <a:pt x="104" y="1"/>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279;p54"/>
            <p:cNvSpPr/>
            <p:nvPr/>
          </p:nvSpPr>
          <p:spPr>
            <a:xfrm>
              <a:off x="5084350" y="3777350"/>
              <a:ext cx="105700" cy="98700"/>
            </a:xfrm>
            <a:custGeom>
              <a:avLst/>
              <a:gdLst/>
              <a:ahLst/>
              <a:cxnLst/>
              <a:rect l="l" t="t" r="r" b="b"/>
              <a:pathLst>
                <a:path w="4228" h="3948" extrusionOk="0">
                  <a:moveTo>
                    <a:pt x="2114" y="1"/>
                  </a:moveTo>
                  <a:cubicBezTo>
                    <a:pt x="1151" y="1"/>
                    <a:pt x="309" y="696"/>
                    <a:pt x="161" y="1686"/>
                  </a:cubicBezTo>
                  <a:cubicBezTo>
                    <a:pt x="0" y="2770"/>
                    <a:pt x="750" y="3773"/>
                    <a:pt x="1834" y="3933"/>
                  </a:cubicBezTo>
                  <a:cubicBezTo>
                    <a:pt x="1927" y="3947"/>
                    <a:pt x="2021" y="3947"/>
                    <a:pt x="2114" y="3947"/>
                  </a:cubicBezTo>
                  <a:cubicBezTo>
                    <a:pt x="3077" y="3947"/>
                    <a:pt x="3933" y="3238"/>
                    <a:pt x="4067" y="2262"/>
                  </a:cubicBezTo>
                  <a:cubicBezTo>
                    <a:pt x="4227" y="1178"/>
                    <a:pt x="3478" y="175"/>
                    <a:pt x="2408" y="15"/>
                  </a:cubicBezTo>
                  <a:cubicBezTo>
                    <a:pt x="2301" y="1"/>
                    <a:pt x="2208" y="1"/>
                    <a:pt x="2114" y="1"/>
                  </a:cubicBezTo>
                  <a:close/>
                </a:path>
              </a:pathLst>
            </a:custGeom>
            <a:solidFill>
              <a:srgbClr val="D095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280;p54"/>
            <p:cNvSpPr/>
            <p:nvPr/>
          </p:nvSpPr>
          <p:spPr>
            <a:xfrm>
              <a:off x="5129825" y="3699775"/>
              <a:ext cx="62900" cy="51200"/>
            </a:xfrm>
            <a:custGeom>
              <a:avLst/>
              <a:gdLst/>
              <a:ahLst/>
              <a:cxnLst/>
              <a:rect l="l" t="t" r="r" b="b"/>
              <a:pathLst>
                <a:path w="2516" h="2048" extrusionOk="0">
                  <a:moveTo>
                    <a:pt x="2288" y="1"/>
                  </a:moveTo>
                  <a:cubicBezTo>
                    <a:pt x="2221" y="1"/>
                    <a:pt x="2181" y="54"/>
                    <a:pt x="2181" y="122"/>
                  </a:cubicBezTo>
                  <a:lnTo>
                    <a:pt x="2181" y="134"/>
                  </a:lnTo>
                  <a:lnTo>
                    <a:pt x="2181" y="175"/>
                  </a:lnTo>
                  <a:cubicBezTo>
                    <a:pt x="2194" y="202"/>
                    <a:pt x="2194" y="241"/>
                    <a:pt x="2194" y="295"/>
                  </a:cubicBezTo>
                  <a:cubicBezTo>
                    <a:pt x="2194" y="389"/>
                    <a:pt x="2194" y="550"/>
                    <a:pt x="2181" y="710"/>
                  </a:cubicBezTo>
                  <a:cubicBezTo>
                    <a:pt x="2168" y="883"/>
                    <a:pt x="2128" y="1085"/>
                    <a:pt x="2034" y="1245"/>
                  </a:cubicBezTo>
                  <a:lnTo>
                    <a:pt x="1994" y="1311"/>
                  </a:lnTo>
                  <a:lnTo>
                    <a:pt x="1954" y="1365"/>
                  </a:lnTo>
                  <a:cubicBezTo>
                    <a:pt x="1927" y="1406"/>
                    <a:pt x="1887" y="1432"/>
                    <a:pt x="1847" y="1459"/>
                  </a:cubicBezTo>
                  <a:cubicBezTo>
                    <a:pt x="1820" y="1499"/>
                    <a:pt x="1780" y="1499"/>
                    <a:pt x="1740" y="1525"/>
                  </a:cubicBezTo>
                  <a:cubicBezTo>
                    <a:pt x="1727" y="1539"/>
                    <a:pt x="1700" y="1552"/>
                    <a:pt x="1673" y="1566"/>
                  </a:cubicBezTo>
                  <a:lnTo>
                    <a:pt x="1579" y="1593"/>
                  </a:lnTo>
                  <a:lnTo>
                    <a:pt x="1552" y="1606"/>
                  </a:lnTo>
                  <a:cubicBezTo>
                    <a:pt x="1552" y="1606"/>
                    <a:pt x="1564" y="1600"/>
                    <a:pt x="1568" y="1600"/>
                  </a:cubicBezTo>
                  <a:cubicBezTo>
                    <a:pt x="1570" y="1600"/>
                    <a:pt x="1570" y="1601"/>
                    <a:pt x="1566" y="1606"/>
                  </a:cubicBezTo>
                  <a:lnTo>
                    <a:pt x="1513" y="1606"/>
                  </a:lnTo>
                  <a:lnTo>
                    <a:pt x="1445" y="1620"/>
                  </a:lnTo>
                  <a:cubicBezTo>
                    <a:pt x="1392" y="1632"/>
                    <a:pt x="1352" y="1632"/>
                    <a:pt x="1299" y="1632"/>
                  </a:cubicBezTo>
                  <a:cubicBezTo>
                    <a:pt x="1245" y="1632"/>
                    <a:pt x="1204" y="1620"/>
                    <a:pt x="1151" y="1620"/>
                  </a:cubicBezTo>
                  <a:cubicBezTo>
                    <a:pt x="1111" y="1593"/>
                    <a:pt x="1058" y="1593"/>
                    <a:pt x="1017" y="1566"/>
                  </a:cubicBezTo>
                  <a:cubicBezTo>
                    <a:pt x="937" y="1525"/>
                    <a:pt x="844" y="1486"/>
                    <a:pt x="776" y="1418"/>
                  </a:cubicBezTo>
                  <a:cubicBezTo>
                    <a:pt x="737" y="1392"/>
                    <a:pt x="696" y="1365"/>
                    <a:pt x="669" y="1338"/>
                  </a:cubicBezTo>
                  <a:cubicBezTo>
                    <a:pt x="630" y="1311"/>
                    <a:pt x="603" y="1272"/>
                    <a:pt x="576" y="1245"/>
                  </a:cubicBezTo>
                  <a:cubicBezTo>
                    <a:pt x="455" y="1111"/>
                    <a:pt x="375" y="990"/>
                    <a:pt x="309" y="910"/>
                  </a:cubicBezTo>
                  <a:cubicBezTo>
                    <a:pt x="282" y="871"/>
                    <a:pt x="255" y="830"/>
                    <a:pt x="241" y="803"/>
                  </a:cubicBezTo>
                  <a:cubicBezTo>
                    <a:pt x="229" y="790"/>
                    <a:pt x="229" y="776"/>
                    <a:pt x="229" y="776"/>
                  </a:cubicBezTo>
                  <a:lnTo>
                    <a:pt x="229" y="764"/>
                  </a:lnTo>
                  <a:cubicBezTo>
                    <a:pt x="209" y="734"/>
                    <a:pt x="176" y="712"/>
                    <a:pt x="139" y="712"/>
                  </a:cubicBezTo>
                  <a:cubicBezTo>
                    <a:pt x="125" y="712"/>
                    <a:pt x="110" y="715"/>
                    <a:pt x="95" y="723"/>
                  </a:cubicBezTo>
                  <a:cubicBezTo>
                    <a:pt x="41" y="737"/>
                    <a:pt x="1" y="790"/>
                    <a:pt x="27" y="857"/>
                  </a:cubicBezTo>
                  <a:cubicBezTo>
                    <a:pt x="27" y="857"/>
                    <a:pt x="27" y="871"/>
                    <a:pt x="41" y="897"/>
                  </a:cubicBezTo>
                  <a:cubicBezTo>
                    <a:pt x="41" y="937"/>
                    <a:pt x="54" y="978"/>
                    <a:pt x="81" y="1031"/>
                  </a:cubicBezTo>
                  <a:cubicBezTo>
                    <a:pt x="122" y="1138"/>
                    <a:pt x="202" y="1285"/>
                    <a:pt x="309" y="1459"/>
                  </a:cubicBezTo>
                  <a:cubicBezTo>
                    <a:pt x="375" y="1539"/>
                    <a:pt x="443" y="1620"/>
                    <a:pt x="536" y="1700"/>
                  </a:cubicBezTo>
                  <a:cubicBezTo>
                    <a:pt x="616" y="1793"/>
                    <a:pt x="723" y="1860"/>
                    <a:pt x="857" y="1927"/>
                  </a:cubicBezTo>
                  <a:cubicBezTo>
                    <a:pt x="910" y="1954"/>
                    <a:pt x="990" y="1980"/>
                    <a:pt x="1058" y="2007"/>
                  </a:cubicBezTo>
                  <a:cubicBezTo>
                    <a:pt x="1124" y="2021"/>
                    <a:pt x="1192" y="2034"/>
                    <a:pt x="1272" y="2048"/>
                  </a:cubicBezTo>
                  <a:cubicBezTo>
                    <a:pt x="1305" y="2041"/>
                    <a:pt x="1342" y="2041"/>
                    <a:pt x="1380" y="2041"/>
                  </a:cubicBezTo>
                  <a:cubicBezTo>
                    <a:pt x="1419" y="2041"/>
                    <a:pt x="1459" y="2041"/>
                    <a:pt x="1499" y="2034"/>
                  </a:cubicBezTo>
                  <a:lnTo>
                    <a:pt x="1606" y="2021"/>
                  </a:lnTo>
                  <a:lnTo>
                    <a:pt x="1659" y="2007"/>
                  </a:lnTo>
                  <a:lnTo>
                    <a:pt x="1673" y="2007"/>
                  </a:lnTo>
                  <a:lnTo>
                    <a:pt x="1700" y="1994"/>
                  </a:lnTo>
                  <a:lnTo>
                    <a:pt x="1727" y="1980"/>
                  </a:lnTo>
                  <a:lnTo>
                    <a:pt x="1807" y="1954"/>
                  </a:lnTo>
                  <a:cubicBezTo>
                    <a:pt x="1847" y="1941"/>
                    <a:pt x="1860" y="1941"/>
                    <a:pt x="1900" y="1914"/>
                  </a:cubicBezTo>
                  <a:cubicBezTo>
                    <a:pt x="1980" y="1873"/>
                    <a:pt x="2061" y="1834"/>
                    <a:pt x="2114" y="1780"/>
                  </a:cubicBezTo>
                  <a:cubicBezTo>
                    <a:pt x="2168" y="1727"/>
                    <a:pt x="2221" y="1673"/>
                    <a:pt x="2262" y="1620"/>
                  </a:cubicBezTo>
                  <a:lnTo>
                    <a:pt x="2328" y="1525"/>
                  </a:lnTo>
                  <a:lnTo>
                    <a:pt x="2382" y="1432"/>
                  </a:lnTo>
                  <a:cubicBezTo>
                    <a:pt x="2435" y="1311"/>
                    <a:pt x="2476" y="1178"/>
                    <a:pt x="2489" y="1058"/>
                  </a:cubicBezTo>
                  <a:cubicBezTo>
                    <a:pt x="2515" y="937"/>
                    <a:pt x="2515" y="830"/>
                    <a:pt x="2515" y="723"/>
                  </a:cubicBezTo>
                  <a:cubicBezTo>
                    <a:pt x="2515" y="523"/>
                    <a:pt x="2476" y="362"/>
                    <a:pt x="2449" y="255"/>
                  </a:cubicBezTo>
                  <a:cubicBezTo>
                    <a:pt x="2435" y="188"/>
                    <a:pt x="2422" y="148"/>
                    <a:pt x="2408" y="122"/>
                  </a:cubicBezTo>
                  <a:cubicBezTo>
                    <a:pt x="2396" y="95"/>
                    <a:pt x="2396" y="81"/>
                    <a:pt x="2396" y="81"/>
                  </a:cubicBezTo>
                  <a:cubicBezTo>
                    <a:pt x="2382" y="27"/>
                    <a:pt x="2328" y="1"/>
                    <a:pt x="2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281;p54"/>
            <p:cNvSpPr/>
            <p:nvPr/>
          </p:nvSpPr>
          <p:spPr>
            <a:xfrm>
              <a:off x="5144225" y="3739175"/>
              <a:ext cx="10050" cy="19150"/>
            </a:xfrm>
            <a:custGeom>
              <a:avLst/>
              <a:gdLst/>
              <a:ahLst/>
              <a:cxnLst/>
              <a:rect l="l" t="t" r="r" b="b"/>
              <a:pathLst>
                <a:path w="402" h="766" extrusionOk="0">
                  <a:moveTo>
                    <a:pt x="282" y="1"/>
                  </a:moveTo>
                  <a:cubicBezTo>
                    <a:pt x="225" y="1"/>
                    <a:pt x="172" y="38"/>
                    <a:pt x="161" y="97"/>
                  </a:cubicBezTo>
                  <a:lnTo>
                    <a:pt x="13" y="605"/>
                  </a:lnTo>
                  <a:cubicBezTo>
                    <a:pt x="0" y="672"/>
                    <a:pt x="40" y="739"/>
                    <a:pt x="93" y="752"/>
                  </a:cubicBezTo>
                  <a:cubicBezTo>
                    <a:pt x="107" y="766"/>
                    <a:pt x="120" y="766"/>
                    <a:pt x="134" y="766"/>
                  </a:cubicBezTo>
                  <a:cubicBezTo>
                    <a:pt x="188" y="766"/>
                    <a:pt x="227" y="725"/>
                    <a:pt x="254" y="672"/>
                  </a:cubicBezTo>
                  <a:lnTo>
                    <a:pt x="388" y="151"/>
                  </a:lnTo>
                  <a:cubicBezTo>
                    <a:pt x="402" y="97"/>
                    <a:pt x="375" y="30"/>
                    <a:pt x="307" y="3"/>
                  </a:cubicBezTo>
                  <a:cubicBezTo>
                    <a:pt x="299" y="1"/>
                    <a:pt x="291" y="1"/>
                    <a:pt x="2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282;p54"/>
            <p:cNvSpPr/>
            <p:nvPr/>
          </p:nvSpPr>
          <p:spPr>
            <a:xfrm>
              <a:off x="5170625" y="3741525"/>
              <a:ext cx="10725" cy="20825"/>
            </a:xfrm>
            <a:custGeom>
              <a:avLst/>
              <a:gdLst/>
              <a:ahLst/>
              <a:cxnLst/>
              <a:rect l="l" t="t" r="r" b="b"/>
              <a:pathLst>
                <a:path w="429" h="833" extrusionOk="0">
                  <a:moveTo>
                    <a:pt x="130" y="0"/>
                  </a:moveTo>
                  <a:cubicBezTo>
                    <a:pt x="122" y="0"/>
                    <a:pt x="115" y="1"/>
                    <a:pt x="108" y="3"/>
                  </a:cubicBezTo>
                  <a:cubicBezTo>
                    <a:pt x="41" y="16"/>
                    <a:pt x="1" y="83"/>
                    <a:pt x="14" y="150"/>
                  </a:cubicBezTo>
                  <a:lnTo>
                    <a:pt x="188" y="752"/>
                  </a:lnTo>
                  <a:cubicBezTo>
                    <a:pt x="202" y="806"/>
                    <a:pt x="241" y="832"/>
                    <a:pt x="295" y="832"/>
                  </a:cubicBezTo>
                  <a:lnTo>
                    <a:pt x="335" y="832"/>
                  </a:lnTo>
                  <a:cubicBezTo>
                    <a:pt x="402" y="819"/>
                    <a:pt x="429" y="752"/>
                    <a:pt x="416" y="685"/>
                  </a:cubicBezTo>
                  <a:lnTo>
                    <a:pt x="255" y="83"/>
                  </a:lnTo>
                  <a:cubicBezTo>
                    <a:pt x="232" y="37"/>
                    <a:pt x="178" y="0"/>
                    <a:pt x="1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283;p54"/>
            <p:cNvSpPr/>
            <p:nvPr/>
          </p:nvSpPr>
          <p:spPr>
            <a:xfrm>
              <a:off x="5183675" y="3725875"/>
              <a:ext cx="21075" cy="14400"/>
            </a:xfrm>
            <a:custGeom>
              <a:avLst/>
              <a:gdLst/>
              <a:ahLst/>
              <a:cxnLst/>
              <a:rect l="l" t="t" r="r" b="b"/>
              <a:pathLst>
                <a:path w="843" h="576" extrusionOk="0">
                  <a:moveTo>
                    <a:pt x="141" y="0"/>
                  </a:moveTo>
                  <a:cubicBezTo>
                    <a:pt x="99" y="0"/>
                    <a:pt x="58" y="18"/>
                    <a:pt x="40" y="53"/>
                  </a:cubicBezTo>
                  <a:cubicBezTo>
                    <a:pt x="1" y="121"/>
                    <a:pt x="27" y="187"/>
                    <a:pt x="81" y="228"/>
                  </a:cubicBezTo>
                  <a:lnTo>
                    <a:pt x="643" y="562"/>
                  </a:lnTo>
                  <a:cubicBezTo>
                    <a:pt x="670" y="576"/>
                    <a:pt x="682" y="576"/>
                    <a:pt x="709" y="576"/>
                  </a:cubicBezTo>
                  <a:cubicBezTo>
                    <a:pt x="750" y="576"/>
                    <a:pt x="789" y="562"/>
                    <a:pt x="816" y="522"/>
                  </a:cubicBezTo>
                  <a:cubicBezTo>
                    <a:pt x="843" y="469"/>
                    <a:pt x="830" y="388"/>
                    <a:pt x="777" y="348"/>
                  </a:cubicBezTo>
                  <a:lnTo>
                    <a:pt x="201" y="14"/>
                  </a:lnTo>
                  <a:cubicBezTo>
                    <a:pt x="183" y="5"/>
                    <a:pt x="162" y="0"/>
                    <a:pt x="1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284;p54"/>
            <p:cNvSpPr/>
            <p:nvPr/>
          </p:nvSpPr>
          <p:spPr>
            <a:xfrm>
              <a:off x="5310750" y="3617850"/>
              <a:ext cx="76600" cy="63575"/>
            </a:xfrm>
            <a:custGeom>
              <a:avLst/>
              <a:gdLst/>
              <a:ahLst/>
              <a:cxnLst/>
              <a:rect l="l" t="t" r="r" b="b"/>
              <a:pathLst>
                <a:path w="3064" h="2543" extrusionOk="0">
                  <a:moveTo>
                    <a:pt x="2168" y="1"/>
                  </a:moveTo>
                  <a:cubicBezTo>
                    <a:pt x="2114" y="14"/>
                    <a:pt x="2074" y="81"/>
                    <a:pt x="2087" y="135"/>
                  </a:cubicBezTo>
                  <a:lnTo>
                    <a:pt x="2087" y="148"/>
                  </a:lnTo>
                  <a:cubicBezTo>
                    <a:pt x="2087" y="148"/>
                    <a:pt x="2087" y="161"/>
                    <a:pt x="2100" y="188"/>
                  </a:cubicBezTo>
                  <a:cubicBezTo>
                    <a:pt x="2100" y="215"/>
                    <a:pt x="2114" y="255"/>
                    <a:pt x="2114" y="308"/>
                  </a:cubicBezTo>
                  <a:cubicBezTo>
                    <a:pt x="2141" y="402"/>
                    <a:pt x="2154" y="563"/>
                    <a:pt x="2154" y="723"/>
                  </a:cubicBezTo>
                  <a:cubicBezTo>
                    <a:pt x="2168" y="897"/>
                    <a:pt x="2141" y="1098"/>
                    <a:pt x="2074" y="1271"/>
                  </a:cubicBezTo>
                  <a:lnTo>
                    <a:pt x="2047" y="1339"/>
                  </a:lnTo>
                  <a:lnTo>
                    <a:pt x="2007" y="1405"/>
                  </a:lnTo>
                  <a:cubicBezTo>
                    <a:pt x="1980" y="1446"/>
                    <a:pt x="1954" y="1472"/>
                    <a:pt x="1913" y="1512"/>
                  </a:cubicBezTo>
                  <a:cubicBezTo>
                    <a:pt x="1886" y="1553"/>
                    <a:pt x="1847" y="1565"/>
                    <a:pt x="1820" y="1592"/>
                  </a:cubicBezTo>
                  <a:cubicBezTo>
                    <a:pt x="1806" y="1606"/>
                    <a:pt x="1779" y="1619"/>
                    <a:pt x="1752" y="1633"/>
                  </a:cubicBezTo>
                  <a:lnTo>
                    <a:pt x="1672" y="1672"/>
                  </a:lnTo>
                  <a:lnTo>
                    <a:pt x="1659" y="1686"/>
                  </a:lnTo>
                  <a:lnTo>
                    <a:pt x="1645" y="1686"/>
                  </a:lnTo>
                  <a:lnTo>
                    <a:pt x="1606" y="1699"/>
                  </a:lnTo>
                  <a:lnTo>
                    <a:pt x="1538" y="1726"/>
                  </a:lnTo>
                  <a:cubicBezTo>
                    <a:pt x="1485" y="1740"/>
                    <a:pt x="1431" y="1740"/>
                    <a:pt x="1392" y="1740"/>
                  </a:cubicBezTo>
                  <a:cubicBezTo>
                    <a:pt x="1374" y="1744"/>
                    <a:pt x="1358" y="1746"/>
                    <a:pt x="1342" y="1746"/>
                  </a:cubicBezTo>
                  <a:cubicBezTo>
                    <a:pt x="1310" y="1746"/>
                    <a:pt x="1280" y="1740"/>
                    <a:pt x="1244" y="1740"/>
                  </a:cubicBezTo>
                  <a:cubicBezTo>
                    <a:pt x="1205" y="1726"/>
                    <a:pt x="1151" y="1726"/>
                    <a:pt x="1110" y="1713"/>
                  </a:cubicBezTo>
                  <a:cubicBezTo>
                    <a:pt x="1017" y="1686"/>
                    <a:pt x="923" y="1646"/>
                    <a:pt x="843" y="1606"/>
                  </a:cubicBezTo>
                  <a:cubicBezTo>
                    <a:pt x="803" y="1579"/>
                    <a:pt x="763" y="1553"/>
                    <a:pt x="736" y="1526"/>
                  </a:cubicBezTo>
                  <a:cubicBezTo>
                    <a:pt x="696" y="1499"/>
                    <a:pt x="656" y="1472"/>
                    <a:pt x="629" y="1446"/>
                  </a:cubicBezTo>
                  <a:cubicBezTo>
                    <a:pt x="495" y="1339"/>
                    <a:pt x="388" y="1218"/>
                    <a:pt x="322" y="1151"/>
                  </a:cubicBezTo>
                  <a:cubicBezTo>
                    <a:pt x="295" y="1111"/>
                    <a:pt x="268" y="1071"/>
                    <a:pt x="254" y="1057"/>
                  </a:cubicBezTo>
                  <a:cubicBezTo>
                    <a:pt x="228" y="1030"/>
                    <a:pt x="228" y="1018"/>
                    <a:pt x="228" y="1018"/>
                  </a:cubicBezTo>
                  <a:lnTo>
                    <a:pt x="215" y="1018"/>
                  </a:lnTo>
                  <a:cubicBezTo>
                    <a:pt x="195" y="987"/>
                    <a:pt x="159" y="972"/>
                    <a:pt x="120" y="972"/>
                  </a:cubicBezTo>
                  <a:cubicBezTo>
                    <a:pt x="107" y="972"/>
                    <a:pt x="94" y="974"/>
                    <a:pt x="81" y="977"/>
                  </a:cubicBezTo>
                  <a:cubicBezTo>
                    <a:pt x="27" y="1004"/>
                    <a:pt x="1" y="1071"/>
                    <a:pt x="27" y="1125"/>
                  </a:cubicBezTo>
                  <a:cubicBezTo>
                    <a:pt x="27" y="1125"/>
                    <a:pt x="40" y="1137"/>
                    <a:pt x="54" y="1178"/>
                  </a:cubicBezTo>
                  <a:cubicBezTo>
                    <a:pt x="67" y="1205"/>
                    <a:pt x="81" y="1244"/>
                    <a:pt x="108" y="1298"/>
                  </a:cubicBezTo>
                  <a:cubicBezTo>
                    <a:pt x="161" y="1392"/>
                    <a:pt x="254" y="1539"/>
                    <a:pt x="388" y="1686"/>
                  </a:cubicBezTo>
                  <a:cubicBezTo>
                    <a:pt x="456" y="1767"/>
                    <a:pt x="536" y="1833"/>
                    <a:pt x="643" y="1913"/>
                  </a:cubicBezTo>
                  <a:cubicBezTo>
                    <a:pt x="696" y="1940"/>
                    <a:pt x="750" y="1981"/>
                    <a:pt x="803" y="2007"/>
                  </a:cubicBezTo>
                  <a:lnTo>
                    <a:pt x="750" y="2382"/>
                  </a:lnTo>
                  <a:cubicBezTo>
                    <a:pt x="750" y="2448"/>
                    <a:pt x="789" y="2502"/>
                    <a:pt x="857" y="2516"/>
                  </a:cubicBezTo>
                  <a:lnTo>
                    <a:pt x="870" y="2516"/>
                  </a:lnTo>
                  <a:cubicBezTo>
                    <a:pt x="937" y="2516"/>
                    <a:pt x="991" y="2475"/>
                    <a:pt x="991" y="2409"/>
                  </a:cubicBezTo>
                  <a:lnTo>
                    <a:pt x="1044" y="2100"/>
                  </a:lnTo>
                  <a:cubicBezTo>
                    <a:pt x="1084" y="2127"/>
                    <a:pt x="1137" y="2127"/>
                    <a:pt x="1191" y="2141"/>
                  </a:cubicBezTo>
                  <a:cubicBezTo>
                    <a:pt x="1271" y="2154"/>
                    <a:pt x="1338" y="2154"/>
                    <a:pt x="1419" y="2154"/>
                  </a:cubicBezTo>
                  <a:cubicBezTo>
                    <a:pt x="1485" y="2141"/>
                    <a:pt x="1565" y="2141"/>
                    <a:pt x="1633" y="2127"/>
                  </a:cubicBezTo>
                  <a:lnTo>
                    <a:pt x="1740" y="2088"/>
                  </a:lnTo>
                  <a:lnTo>
                    <a:pt x="1793" y="2074"/>
                  </a:lnTo>
                  <a:lnTo>
                    <a:pt x="1806" y="2074"/>
                  </a:lnTo>
                  <a:lnTo>
                    <a:pt x="1833" y="2061"/>
                  </a:lnTo>
                  <a:lnTo>
                    <a:pt x="1993" y="2462"/>
                  </a:lnTo>
                  <a:cubicBezTo>
                    <a:pt x="2020" y="2516"/>
                    <a:pt x="2061" y="2542"/>
                    <a:pt x="2114" y="2542"/>
                  </a:cubicBezTo>
                  <a:cubicBezTo>
                    <a:pt x="2127" y="2542"/>
                    <a:pt x="2141" y="2529"/>
                    <a:pt x="2154" y="2529"/>
                  </a:cubicBezTo>
                  <a:cubicBezTo>
                    <a:pt x="2221" y="2502"/>
                    <a:pt x="2248" y="2435"/>
                    <a:pt x="2221" y="2368"/>
                  </a:cubicBezTo>
                  <a:lnTo>
                    <a:pt x="2047" y="1940"/>
                  </a:lnTo>
                  <a:cubicBezTo>
                    <a:pt x="2100" y="1886"/>
                    <a:pt x="2168" y="1847"/>
                    <a:pt x="2221" y="1793"/>
                  </a:cubicBezTo>
                  <a:cubicBezTo>
                    <a:pt x="2261" y="1740"/>
                    <a:pt x="2314" y="1672"/>
                    <a:pt x="2341" y="1606"/>
                  </a:cubicBezTo>
                  <a:lnTo>
                    <a:pt x="2395" y="1512"/>
                  </a:lnTo>
                  <a:lnTo>
                    <a:pt x="2435" y="1419"/>
                  </a:lnTo>
                  <a:cubicBezTo>
                    <a:pt x="2448" y="1392"/>
                    <a:pt x="2448" y="1378"/>
                    <a:pt x="2462" y="1351"/>
                  </a:cubicBezTo>
                  <a:lnTo>
                    <a:pt x="2876" y="1539"/>
                  </a:lnTo>
                  <a:cubicBezTo>
                    <a:pt x="2890" y="1553"/>
                    <a:pt x="2917" y="1553"/>
                    <a:pt x="2930" y="1553"/>
                  </a:cubicBezTo>
                  <a:cubicBezTo>
                    <a:pt x="2970" y="1553"/>
                    <a:pt x="3024" y="1526"/>
                    <a:pt x="3037" y="1472"/>
                  </a:cubicBezTo>
                  <a:cubicBezTo>
                    <a:pt x="3063" y="1419"/>
                    <a:pt x="3037" y="1339"/>
                    <a:pt x="2983" y="1312"/>
                  </a:cubicBezTo>
                  <a:lnTo>
                    <a:pt x="2502" y="1111"/>
                  </a:lnTo>
                  <a:lnTo>
                    <a:pt x="2502" y="1030"/>
                  </a:lnTo>
                  <a:cubicBezTo>
                    <a:pt x="2515" y="911"/>
                    <a:pt x="2502" y="804"/>
                    <a:pt x="2489" y="697"/>
                  </a:cubicBezTo>
                  <a:cubicBezTo>
                    <a:pt x="2462" y="495"/>
                    <a:pt x="2408" y="349"/>
                    <a:pt x="2368" y="242"/>
                  </a:cubicBezTo>
                  <a:cubicBezTo>
                    <a:pt x="2355" y="188"/>
                    <a:pt x="2328" y="135"/>
                    <a:pt x="2314" y="108"/>
                  </a:cubicBezTo>
                  <a:cubicBezTo>
                    <a:pt x="2301" y="81"/>
                    <a:pt x="2288" y="67"/>
                    <a:pt x="2288" y="67"/>
                  </a:cubicBezTo>
                  <a:cubicBezTo>
                    <a:pt x="2275" y="28"/>
                    <a:pt x="2221" y="1"/>
                    <a:pt x="2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285;p54"/>
            <p:cNvSpPr/>
            <p:nvPr/>
          </p:nvSpPr>
          <p:spPr>
            <a:xfrm>
              <a:off x="5096175" y="3644550"/>
              <a:ext cx="58425" cy="48575"/>
            </a:xfrm>
            <a:custGeom>
              <a:avLst/>
              <a:gdLst/>
              <a:ahLst/>
              <a:cxnLst/>
              <a:rect l="l" t="t" r="r" b="b"/>
              <a:pathLst>
                <a:path w="2337" h="1943" extrusionOk="0">
                  <a:moveTo>
                    <a:pt x="1727" y="1"/>
                  </a:moveTo>
                  <a:cubicBezTo>
                    <a:pt x="731" y="1"/>
                    <a:pt x="1" y="1487"/>
                    <a:pt x="330" y="1769"/>
                  </a:cubicBezTo>
                  <a:cubicBezTo>
                    <a:pt x="475" y="1892"/>
                    <a:pt x="582" y="1943"/>
                    <a:pt x="671" y="1943"/>
                  </a:cubicBezTo>
                  <a:cubicBezTo>
                    <a:pt x="861" y="1943"/>
                    <a:pt x="968" y="1715"/>
                    <a:pt x="1186" y="1487"/>
                  </a:cubicBezTo>
                  <a:cubicBezTo>
                    <a:pt x="1468" y="1207"/>
                    <a:pt x="1762" y="1059"/>
                    <a:pt x="2122" y="672"/>
                  </a:cubicBezTo>
                  <a:cubicBezTo>
                    <a:pt x="2336" y="458"/>
                    <a:pt x="2310" y="137"/>
                    <a:pt x="2015" y="43"/>
                  </a:cubicBezTo>
                  <a:cubicBezTo>
                    <a:pt x="1917" y="14"/>
                    <a:pt x="1821" y="1"/>
                    <a:pt x="1727" y="1"/>
                  </a:cubicBezTo>
                  <a:close/>
                </a:path>
              </a:pathLst>
            </a:custGeom>
            <a:solidFill>
              <a:srgbClr val="4029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286;p54"/>
            <p:cNvSpPr/>
            <p:nvPr/>
          </p:nvSpPr>
          <p:spPr>
            <a:xfrm>
              <a:off x="5310400" y="3562500"/>
              <a:ext cx="50700" cy="22500"/>
            </a:xfrm>
            <a:custGeom>
              <a:avLst/>
              <a:gdLst/>
              <a:ahLst/>
              <a:cxnLst/>
              <a:rect l="l" t="t" r="r" b="b"/>
              <a:pathLst>
                <a:path w="2028" h="900" extrusionOk="0">
                  <a:moveTo>
                    <a:pt x="842" y="1"/>
                  </a:moveTo>
                  <a:cubicBezTo>
                    <a:pt x="506" y="1"/>
                    <a:pt x="197" y="115"/>
                    <a:pt x="81" y="423"/>
                  </a:cubicBezTo>
                  <a:cubicBezTo>
                    <a:pt x="1" y="663"/>
                    <a:pt x="108" y="863"/>
                    <a:pt x="322" y="877"/>
                  </a:cubicBezTo>
                  <a:cubicBezTo>
                    <a:pt x="376" y="881"/>
                    <a:pt x="427" y="883"/>
                    <a:pt x="475" y="883"/>
                  </a:cubicBezTo>
                  <a:cubicBezTo>
                    <a:pt x="735" y="883"/>
                    <a:pt x="917" y="835"/>
                    <a:pt x="1130" y="835"/>
                  </a:cubicBezTo>
                  <a:cubicBezTo>
                    <a:pt x="1150" y="835"/>
                    <a:pt x="1171" y="836"/>
                    <a:pt x="1192" y="837"/>
                  </a:cubicBezTo>
                  <a:cubicBezTo>
                    <a:pt x="1348" y="849"/>
                    <a:pt x="1521" y="900"/>
                    <a:pt x="1667" y="900"/>
                  </a:cubicBezTo>
                  <a:cubicBezTo>
                    <a:pt x="1834" y="900"/>
                    <a:pt x="1966" y="834"/>
                    <a:pt x="1994" y="569"/>
                  </a:cubicBezTo>
                  <a:cubicBezTo>
                    <a:pt x="2028" y="311"/>
                    <a:pt x="1397" y="1"/>
                    <a:pt x="842" y="1"/>
                  </a:cubicBezTo>
                  <a:close/>
                </a:path>
              </a:pathLst>
            </a:custGeom>
            <a:solidFill>
              <a:srgbClr val="4029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287;p54"/>
            <p:cNvSpPr/>
            <p:nvPr/>
          </p:nvSpPr>
          <p:spPr>
            <a:xfrm>
              <a:off x="5236850" y="3683725"/>
              <a:ext cx="73925" cy="56200"/>
            </a:xfrm>
            <a:custGeom>
              <a:avLst/>
              <a:gdLst/>
              <a:ahLst/>
              <a:cxnLst/>
              <a:rect l="l" t="t" r="r" b="b"/>
              <a:pathLst>
                <a:path w="2957" h="2248" extrusionOk="0">
                  <a:moveTo>
                    <a:pt x="1913" y="1"/>
                  </a:moveTo>
                  <a:cubicBezTo>
                    <a:pt x="1619" y="1"/>
                    <a:pt x="1298" y="95"/>
                    <a:pt x="963" y="241"/>
                  </a:cubicBezTo>
                  <a:cubicBezTo>
                    <a:pt x="241" y="576"/>
                    <a:pt x="0" y="1204"/>
                    <a:pt x="187" y="1673"/>
                  </a:cubicBezTo>
                  <a:cubicBezTo>
                    <a:pt x="294" y="1953"/>
                    <a:pt x="589" y="2248"/>
                    <a:pt x="1138" y="2248"/>
                  </a:cubicBezTo>
                  <a:cubicBezTo>
                    <a:pt x="1338" y="2248"/>
                    <a:pt x="1566" y="2208"/>
                    <a:pt x="1846" y="2114"/>
                  </a:cubicBezTo>
                  <a:cubicBezTo>
                    <a:pt x="2863" y="1739"/>
                    <a:pt x="2957" y="910"/>
                    <a:pt x="2729" y="442"/>
                  </a:cubicBezTo>
                  <a:cubicBezTo>
                    <a:pt x="2568" y="134"/>
                    <a:pt x="2274" y="1"/>
                    <a:pt x="1913" y="1"/>
                  </a:cubicBezTo>
                  <a:close/>
                </a:path>
              </a:pathLst>
            </a:custGeom>
            <a:solidFill>
              <a:srgbClr val="D3A0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288;p54"/>
            <p:cNvSpPr/>
            <p:nvPr/>
          </p:nvSpPr>
          <p:spPr>
            <a:xfrm>
              <a:off x="5288675" y="3681725"/>
              <a:ext cx="25100" cy="53775"/>
            </a:xfrm>
            <a:custGeom>
              <a:avLst/>
              <a:gdLst/>
              <a:ahLst/>
              <a:cxnLst/>
              <a:rect l="l" t="t" r="r" b="b"/>
              <a:pathLst>
                <a:path w="1004" h="2151" extrusionOk="0">
                  <a:moveTo>
                    <a:pt x="135" y="0"/>
                  </a:moveTo>
                  <a:cubicBezTo>
                    <a:pt x="108" y="0"/>
                    <a:pt x="67" y="27"/>
                    <a:pt x="54" y="54"/>
                  </a:cubicBezTo>
                  <a:cubicBezTo>
                    <a:pt x="28" y="107"/>
                    <a:pt x="40" y="161"/>
                    <a:pt x="94" y="188"/>
                  </a:cubicBezTo>
                  <a:cubicBezTo>
                    <a:pt x="94" y="188"/>
                    <a:pt x="121" y="214"/>
                    <a:pt x="174" y="241"/>
                  </a:cubicBezTo>
                  <a:cubicBezTo>
                    <a:pt x="228" y="268"/>
                    <a:pt x="308" y="321"/>
                    <a:pt x="375" y="402"/>
                  </a:cubicBezTo>
                  <a:cubicBezTo>
                    <a:pt x="456" y="469"/>
                    <a:pt x="509" y="562"/>
                    <a:pt x="563" y="669"/>
                  </a:cubicBezTo>
                  <a:cubicBezTo>
                    <a:pt x="589" y="723"/>
                    <a:pt x="616" y="803"/>
                    <a:pt x="616" y="844"/>
                  </a:cubicBezTo>
                  <a:cubicBezTo>
                    <a:pt x="629" y="883"/>
                    <a:pt x="629" y="924"/>
                    <a:pt x="629" y="963"/>
                  </a:cubicBezTo>
                  <a:lnTo>
                    <a:pt x="629" y="1044"/>
                  </a:lnTo>
                  <a:cubicBezTo>
                    <a:pt x="629" y="1284"/>
                    <a:pt x="456" y="1539"/>
                    <a:pt x="308" y="1712"/>
                  </a:cubicBezTo>
                  <a:cubicBezTo>
                    <a:pt x="242" y="1793"/>
                    <a:pt x="174" y="1860"/>
                    <a:pt x="121" y="1900"/>
                  </a:cubicBezTo>
                  <a:cubicBezTo>
                    <a:pt x="81" y="1953"/>
                    <a:pt x="54" y="1980"/>
                    <a:pt x="54" y="1980"/>
                  </a:cubicBezTo>
                  <a:lnTo>
                    <a:pt x="40" y="1980"/>
                  </a:lnTo>
                  <a:cubicBezTo>
                    <a:pt x="14" y="2007"/>
                    <a:pt x="1" y="2047"/>
                    <a:pt x="28" y="2087"/>
                  </a:cubicBezTo>
                  <a:cubicBezTo>
                    <a:pt x="37" y="2126"/>
                    <a:pt x="68" y="2151"/>
                    <a:pt x="105" y="2151"/>
                  </a:cubicBezTo>
                  <a:cubicBezTo>
                    <a:pt x="119" y="2151"/>
                    <a:pt x="133" y="2148"/>
                    <a:pt x="147" y="2140"/>
                  </a:cubicBezTo>
                  <a:cubicBezTo>
                    <a:pt x="147" y="2140"/>
                    <a:pt x="308" y="2074"/>
                    <a:pt x="509" y="1914"/>
                  </a:cubicBezTo>
                  <a:cubicBezTo>
                    <a:pt x="602" y="1833"/>
                    <a:pt x="723" y="1726"/>
                    <a:pt x="816" y="1579"/>
                  </a:cubicBezTo>
                  <a:cubicBezTo>
                    <a:pt x="857" y="1512"/>
                    <a:pt x="897" y="1432"/>
                    <a:pt x="937" y="1338"/>
                  </a:cubicBezTo>
                  <a:cubicBezTo>
                    <a:pt x="964" y="1258"/>
                    <a:pt x="991" y="1165"/>
                    <a:pt x="1004" y="1070"/>
                  </a:cubicBezTo>
                  <a:cubicBezTo>
                    <a:pt x="1004" y="1017"/>
                    <a:pt x="1004" y="963"/>
                    <a:pt x="991" y="910"/>
                  </a:cubicBezTo>
                  <a:cubicBezTo>
                    <a:pt x="991" y="856"/>
                    <a:pt x="977" y="830"/>
                    <a:pt x="977" y="790"/>
                  </a:cubicBezTo>
                  <a:cubicBezTo>
                    <a:pt x="950" y="669"/>
                    <a:pt x="923" y="603"/>
                    <a:pt x="884" y="522"/>
                  </a:cubicBezTo>
                  <a:cubicBezTo>
                    <a:pt x="803" y="362"/>
                    <a:pt x="670" y="241"/>
                    <a:pt x="563" y="161"/>
                  </a:cubicBezTo>
                  <a:cubicBezTo>
                    <a:pt x="335" y="0"/>
                    <a:pt x="135" y="0"/>
                    <a:pt x="135" y="0"/>
                  </a:cubicBezTo>
                  <a:close/>
                </a:path>
              </a:pathLst>
            </a:custGeom>
            <a:solidFill>
              <a:srgbClr val="B47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289;p54"/>
            <p:cNvSpPr/>
            <p:nvPr/>
          </p:nvSpPr>
          <p:spPr>
            <a:xfrm>
              <a:off x="5247725" y="3732650"/>
              <a:ext cx="22600" cy="8000"/>
            </a:xfrm>
            <a:custGeom>
              <a:avLst/>
              <a:gdLst/>
              <a:ahLst/>
              <a:cxnLst/>
              <a:rect l="l" t="t" r="r" b="b"/>
              <a:pathLst>
                <a:path w="904" h="320" extrusionOk="0">
                  <a:moveTo>
                    <a:pt x="186" y="0"/>
                  </a:moveTo>
                  <a:cubicBezTo>
                    <a:pt x="127" y="0"/>
                    <a:pt x="81" y="11"/>
                    <a:pt x="60" y="37"/>
                  </a:cubicBezTo>
                  <a:cubicBezTo>
                    <a:pt x="1" y="126"/>
                    <a:pt x="340" y="319"/>
                    <a:pt x="611" y="319"/>
                  </a:cubicBezTo>
                  <a:cubicBezTo>
                    <a:pt x="705" y="319"/>
                    <a:pt x="791" y="296"/>
                    <a:pt x="849" y="237"/>
                  </a:cubicBezTo>
                  <a:cubicBezTo>
                    <a:pt x="903" y="184"/>
                    <a:pt x="429" y="0"/>
                    <a:pt x="186" y="0"/>
                  </a:cubicBezTo>
                  <a:close/>
                </a:path>
              </a:pathLst>
            </a:custGeom>
            <a:solidFill>
              <a:srgbClr val="4A36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290;p54"/>
            <p:cNvSpPr/>
            <p:nvPr/>
          </p:nvSpPr>
          <p:spPr>
            <a:xfrm>
              <a:off x="6085250" y="3639225"/>
              <a:ext cx="77600" cy="64800"/>
            </a:xfrm>
            <a:custGeom>
              <a:avLst/>
              <a:gdLst/>
              <a:ahLst/>
              <a:cxnLst/>
              <a:rect l="l" t="t" r="r" b="b"/>
              <a:pathLst>
                <a:path w="3104" h="2592" extrusionOk="0">
                  <a:moveTo>
                    <a:pt x="1235" y="1"/>
                  </a:moveTo>
                  <a:cubicBezTo>
                    <a:pt x="1014" y="1"/>
                    <a:pt x="809" y="72"/>
                    <a:pt x="642" y="229"/>
                  </a:cubicBezTo>
                  <a:cubicBezTo>
                    <a:pt x="241" y="603"/>
                    <a:pt x="0" y="1352"/>
                    <a:pt x="869" y="2102"/>
                  </a:cubicBezTo>
                  <a:cubicBezTo>
                    <a:pt x="1289" y="2463"/>
                    <a:pt x="1661" y="2592"/>
                    <a:pt x="1965" y="2592"/>
                  </a:cubicBezTo>
                  <a:cubicBezTo>
                    <a:pt x="2282" y="2592"/>
                    <a:pt x="2526" y="2452"/>
                    <a:pt x="2676" y="2289"/>
                  </a:cubicBezTo>
                  <a:cubicBezTo>
                    <a:pt x="3023" y="1888"/>
                    <a:pt x="3104" y="1259"/>
                    <a:pt x="2515" y="657"/>
                  </a:cubicBezTo>
                  <a:cubicBezTo>
                    <a:pt x="2130" y="254"/>
                    <a:pt x="1653" y="1"/>
                    <a:pt x="123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291;p54"/>
            <p:cNvSpPr/>
            <p:nvPr/>
          </p:nvSpPr>
          <p:spPr>
            <a:xfrm>
              <a:off x="6086900" y="3636175"/>
              <a:ext cx="33475" cy="51675"/>
            </a:xfrm>
            <a:custGeom>
              <a:avLst/>
              <a:gdLst/>
              <a:ahLst/>
              <a:cxnLst/>
              <a:rect l="l" t="t" r="r" b="b"/>
              <a:pathLst>
                <a:path w="1339" h="2067" extrusionOk="0">
                  <a:moveTo>
                    <a:pt x="1036" y="0"/>
                  </a:moveTo>
                  <a:cubicBezTo>
                    <a:pt x="967" y="0"/>
                    <a:pt x="884" y="8"/>
                    <a:pt x="790" y="30"/>
                  </a:cubicBezTo>
                  <a:cubicBezTo>
                    <a:pt x="657" y="57"/>
                    <a:pt x="496" y="124"/>
                    <a:pt x="362" y="244"/>
                  </a:cubicBezTo>
                  <a:cubicBezTo>
                    <a:pt x="282" y="311"/>
                    <a:pt x="229" y="365"/>
                    <a:pt x="175" y="458"/>
                  </a:cubicBezTo>
                  <a:cubicBezTo>
                    <a:pt x="148" y="499"/>
                    <a:pt x="122" y="525"/>
                    <a:pt x="108" y="565"/>
                  </a:cubicBezTo>
                  <a:cubicBezTo>
                    <a:pt x="81" y="618"/>
                    <a:pt x="68" y="672"/>
                    <a:pt x="41" y="725"/>
                  </a:cubicBezTo>
                  <a:cubicBezTo>
                    <a:pt x="15" y="820"/>
                    <a:pt x="1" y="913"/>
                    <a:pt x="1" y="1007"/>
                  </a:cubicBezTo>
                  <a:cubicBezTo>
                    <a:pt x="1" y="1100"/>
                    <a:pt x="15" y="1194"/>
                    <a:pt x="27" y="1274"/>
                  </a:cubicBezTo>
                  <a:cubicBezTo>
                    <a:pt x="68" y="1435"/>
                    <a:pt x="148" y="1581"/>
                    <a:pt x="202" y="1689"/>
                  </a:cubicBezTo>
                  <a:cubicBezTo>
                    <a:pt x="336" y="1916"/>
                    <a:pt x="469" y="2036"/>
                    <a:pt x="469" y="2036"/>
                  </a:cubicBezTo>
                  <a:cubicBezTo>
                    <a:pt x="489" y="2057"/>
                    <a:pt x="516" y="2067"/>
                    <a:pt x="543" y="2067"/>
                  </a:cubicBezTo>
                  <a:cubicBezTo>
                    <a:pt x="569" y="2067"/>
                    <a:pt x="596" y="2057"/>
                    <a:pt x="616" y="2036"/>
                  </a:cubicBezTo>
                  <a:cubicBezTo>
                    <a:pt x="643" y="2010"/>
                    <a:pt x="643" y="1956"/>
                    <a:pt x="630" y="1929"/>
                  </a:cubicBezTo>
                  <a:lnTo>
                    <a:pt x="630" y="1916"/>
                  </a:lnTo>
                  <a:cubicBezTo>
                    <a:pt x="630" y="1916"/>
                    <a:pt x="616" y="1890"/>
                    <a:pt x="576" y="1822"/>
                  </a:cubicBezTo>
                  <a:cubicBezTo>
                    <a:pt x="550" y="1769"/>
                    <a:pt x="509" y="1676"/>
                    <a:pt x="469" y="1569"/>
                  </a:cubicBezTo>
                  <a:cubicBezTo>
                    <a:pt x="402" y="1367"/>
                    <a:pt x="322" y="1060"/>
                    <a:pt x="402" y="820"/>
                  </a:cubicBezTo>
                  <a:cubicBezTo>
                    <a:pt x="416" y="793"/>
                    <a:pt x="429" y="779"/>
                    <a:pt x="429" y="752"/>
                  </a:cubicBezTo>
                  <a:cubicBezTo>
                    <a:pt x="443" y="725"/>
                    <a:pt x="469" y="686"/>
                    <a:pt x="496" y="645"/>
                  </a:cubicBezTo>
                  <a:cubicBezTo>
                    <a:pt x="509" y="606"/>
                    <a:pt x="562" y="552"/>
                    <a:pt x="603" y="499"/>
                  </a:cubicBezTo>
                  <a:cubicBezTo>
                    <a:pt x="696" y="418"/>
                    <a:pt x="790" y="351"/>
                    <a:pt x="883" y="311"/>
                  </a:cubicBezTo>
                  <a:cubicBezTo>
                    <a:pt x="990" y="271"/>
                    <a:pt x="1071" y="244"/>
                    <a:pt x="1138" y="231"/>
                  </a:cubicBezTo>
                  <a:cubicBezTo>
                    <a:pt x="1204" y="217"/>
                    <a:pt x="1231" y="217"/>
                    <a:pt x="1231" y="217"/>
                  </a:cubicBezTo>
                  <a:lnTo>
                    <a:pt x="1245" y="217"/>
                  </a:lnTo>
                  <a:cubicBezTo>
                    <a:pt x="1299" y="217"/>
                    <a:pt x="1338" y="164"/>
                    <a:pt x="1325" y="110"/>
                  </a:cubicBezTo>
                  <a:cubicBezTo>
                    <a:pt x="1325" y="71"/>
                    <a:pt x="1299" y="44"/>
                    <a:pt x="1258" y="30"/>
                  </a:cubicBezTo>
                  <a:cubicBezTo>
                    <a:pt x="1258" y="30"/>
                    <a:pt x="1175" y="0"/>
                    <a:pt x="1036" y="0"/>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292;p54"/>
            <p:cNvSpPr/>
            <p:nvPr/>
          </p:nvSpPr>
          <p:spPr>
            <a:xfrm>
              <a:off x="6127750" y="3696500"/>
              <a:ext cx="23850" cy="8275"/>
            </a:xfrm>
            <a:custGeom>
              <a:avLst/>
              <a:gdLst/>
              <a:ahLst/>
              <a:cxnLst/>
              <a:rect l="l" t="t" r="r" b="b"/>
              <a:pathLst>
                <a:path w="954" h="331" extrusionOk="0">
                  <a:moveTo>
                    <a:pt x="737" y="1"/>
                  </a:moveTo>
                  <a:cubicBezTo>
                    <a:pt x="473" y="1"/>
                    <a:pt x="0" y="176"/>
                    <a:pt x="52" y="239"/>
                  </a:cubicBezTo>
                  <a:cubicBezTo>
                    <a:pt x="114" y="304"/>
                    <a:pt x="212" y="330"/>
                    <a:pt x="319" y="330"/>
                  </a:cubicBezTo>
                  <a:cubicBezTo>
                    <a:pt x="603" y="330"/>
                    <a:pt x="954" y="148"/>
                    <a:pt x="895" y="51"/>
                  </a:cubicBezTo>
                  <a:cubicBezTo>
                    <a:pt x="871" y="15"/>
                    <a:pt x="813" y="1"/>
                    <a:pt x="737" y="1"/>
                  </a:cubicBezTo>
                  <a:close/>
                </a:path>
              </a:pathLst>
            </a:custGeom>
            <a:solidFill>
              <a:srgbClr val="4A36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293;p54"/>
            <p:cNvSpPr/>
            <p:nvPr/>
          </p:nvSpPr>
          <p:spPr>
            <a:xfrm>
              <a:off x="6358125" y="3837750"/>
              <a:ext cx="72250" cy="32275"/>
            </a:xfrm>
            <a:custGeom>
              <a:avLst/>
              <a:gdLst/>
              <a:ahLst/>
              <a:cxnLst/>
              <a:rect l="l" t="t" r="r" b="b"/>
              <a:pathLst>
                <a:path w="2890" h="1291" extrusionOk="0">
                  <a:moveTo>
                    <a:pt x="1432" y="1"/>
                  </a:moveTo>
                  <a:cubicBezTo>
                    <a:pt x="1348" y="1"/>
                    <a:pt x="1266" y="10"/>
                    <a:pt x="1190" y="19"/>
                  </a:cubicBezTo>
                  <a:cubicBezTo>
                    <a:pt x="1070" y="46"/>
                    <a:pt x="963" y="73"/>
                    <a:pt x="869" y="114"/>
                  </a:cubicBezTo>
                  <a:cubicBezTo>
                    <a:pt x="762" y="153"/>
                    <a:pt x="682" y="207"/>
                    <a:pt x="589" y="260"/>
                  </a:cubicBezTo>
                  <a:cubicBezTo>
                    <a:pt x="521" y="314"/>
                    <a:pt x="441" y="354"/>
                    <a:pt x="388" y="421"/>
                  </a:cubicBezTo>
                  <a:cubicBezTo>
                    <a:pt x="321" y="461"/>
                    <a:pt x="268" y="515"/>
                    <a:pt x="227" y="568"/>
                  </a:cubicBezTo>
                  <a:cubicBezTo>
                    <a:pt x="174" y="608"/>
                    <a:pt x="134" y="661"/>
                    <a:pt x="107" y="702"/>
                  </a:cubicBezTo>
                  <a:cubicBezTo>
                    <a:pt x="81" y="742"/>
                    <a:pt x="67" y="768"/>
                    <a:pt x="54" y="795"/>
                  </a:cubicBezTo>
                  <a:cubicBezTo>
                    <a:pt x="40" y="809"/>
                    <a:pt x="40" y="822"/>
                    <a:pt x="40" y="822"/>
                  </a:cubicBezTo>
                  <a:cubicBezTo>
                    <a:pt x="0" y="875"/>
                    <a:pt x="13" y="929"/>
                    <a:pt x="40" y="982"/>
                  </a:cubicBezTo>
                  <a:cubicBezTo>
                    <a:pt x="72" y="1015"/>
                    <a:pt x="115" y="1033"/>
                    <a:pt x="158" y="1033"/>
                  </a:cubicBezTo>
                  <a:cubicBezTo>
                    <a:pt x="186" y="1033"/>
                    <a:pt x="215" y="1025"/>
                    <a:pt x="241" y="1009"/>
                  </a:cubicBezTo>
                  <a:lnTo>
                    <a:pt x="268" y="982"/>
                  </a:lnTo>
                  <a:cubicBezTo>
                    <a:pt x="281" y="970"/>
                    <a:pt x="321" y="943"/>
                    <a:pt x="348" y="929"/>
                  </a:cubicBezTo>
                  <a:cubicBezTo>
                    <a:pt x="388" y="902"/>
                    <a:pt x="414" y="875"/>
                    <a:pt x="468" y="849"/>
                  </a:cubicBezTo>
                  <a:cubicBezTo>
                    <a:pt x="509" y="822"/>
                    <a:pt x="562" y="782"/>
                    <a:pt x="628" y="756"/>
                  </a:cubicBezTo>
                  <a:cubicBezTo>
                    <a:pt x="682" y="715"/>
                    <a:pt x="749" y="688"/>
                    <a:pt x="816" y="661"/>
                  </a:cubicBezTo>
                  <a:cubicBezTo>
                    <a:pt x="883" y="635"/>
                    <a:pt x="963" y="595"/>
                    <a:pt x="1030" y="581"/>
                  </a:cubicBezTo>
                  <a:cubicBezTo>
                    <a:pt x="1110" y="554"/>
                    <a:pt x="1190" y="542"/>
                    <a:pt x="1271" y="528"/>
                  </a:cubicBezTo>
                  <a:lnTo>
                    <a:pt x="1378" y="515"/>
                  </a:lnTo>
                  <a:cubicBezTo>
                    <a:pt x="1405" y="515"/>
                    <a:pt x="1431" y="521"/>
                    <a:pt x="1458" y="521"/>
                  </a:cubicBezTo>
                  <a:cubicBezTo>
                    <a:pt x="1471" y="521"/>
                    <a:pt x="1485" y="519"/>
                    <a:pt x="1498" y="515"/>
                  </a:cubicBezTo>
                  <a:cubicBezTo>
                    <a:pt x="1538" y="515"/>
                    <a:pt x="1579" y="528"/>
                    <a:pt x="1618" y="542"/>
                  </a:cubicBezTo>
                  <a:cubicBezTo>
                    <a:pt x="1645" y="542"/>
                    <a:pt x="1686" y="542"/>
                    <a:pt x="1725" y="554"/>
                  </a:cubicBezTo>
                  <a:cubicBezTo>
                    <a:pt x="1793" y="595"/>
                    <a:pt x="1873" y="608"/>
                    <a:pt x="1939" y="649"/>
                  </a:cubicBezTo>
                  <a:cubicBezTo>
                    <a:pt x="1966" y="675"/>
                    <a:pt x="2007" y="688"/>
                    <a:pt x="2034" y="702"/>
                  </a:cubicBezTo>
                  <a:cubicBezTo>
                    <a:pt x="2073" y="729"/>
                    <a:pt x="2100" y="756"/>
                    <a:pt x="2127" y="768"/>
                  </a:cubicBezTo>
                  <a:cubicBezTo>
                    <a:pt x="2153" y="795"/>
                    <a:pt x="2194" y="822"/>
                    <a:pt x="2221" y="836"/>
                  </a:cubicBezTo>
                  <a:lnTo>
                    <a:pt x="2287" y="902"/>
                  </a:lnTo>
                  <a:cubicBezTo>
                    <a:pt x="2341" y="956"/>
                    <a:pt x="2394" y="996"/>
                    <a:pt x="2435" y="1036"/>
                  </a:cubicBezTo>
                  <a:cubicBezTo>
                    <a:pt x="2462" y="1077"/>
                    <a:pt x="2501" y="1116"/>
                    <a:pt x="2528" y="1143"/>
                  </a:cubicBezTo>
                  <a:cubicBezTo>
                    <a:pt x="2581" y="1210"/>
                    <a:pt x="2622" y="1237"/>
                    <a:pt x="2622" y="1237"/>
                  </a:cubicBezTo>
                  <a:lnTo>
                    <a:pt x="2635" y="1250"/>
                  </a:lnTo>
                  <a:cubicBezTo>
                    <a:pt x="2661" y="1276"/>
                    <a:pt x="2693" y="1291"/>
                    <a:pt x="2726" y="1291"/>
                  </a:cubicBezTo>
                  <a:cubicBezTo>
                    <a:pt x="2744" y="1291"/>
                    <a:pt x="2764" y="1286"/>
                    <a:pt x="2783" y="1277"/>
                  </a:cubicBezTo>
                  <a:cubicBezTo>
                    <a:pt x="2849" y="1250"/>
                    <a:pt x="2890" y="1170"/>
                    <a:pt x="2863" y="1103"/>
                  </a:cubicBezTo>
                  <a:lnTo>
                    <a:pt x="2795" y="970"/>
                  </a:lnTo>
                  <a:cubicBezTo>
                    <a:pt x="2783" y="929"/>
                    <a:pt x="2756" y="875"/>
                    <a:pt x="2729" y="822"/>
                  </a:cubicBezTo>
                  <a:cubicBezTo>
                    <a:pt x="2702" y="756"/>
                    <a:pt x="2649" y="702"/>
                    <a:pt x="2595" y="635"/>
                  </a:cubicBezTo>
                  <a:cubicBezTo>
                    <a:pt x="2581" y="595"/>
                    <a:pt x="2555" y="568"/>
                    <a:pt x="2528" y="528"/>
                  </a:cubicBezTo>
                  <a:lnTo>
                    <a:pt x="2435" y="435"/>
                  </a:lnTo>
                  <a:cubicBezTo>
                    <a:pt x="2394" y="394"/>
                    <a:pt x="2355" y="367"/>
                    <a:pt x="2328" y="328"/>
                  </a:cubicBezTo>
                  <a:cubicBezTo>
                    <a:pt x="2287" y="287"/>
                    <a:pt x="2234" y="260"/>
                    <a:pt x="2194" y="233"/>
                  </a:cubicBezTo>
                  <a:cubicBezTo>
                    <a:pt x="2100" y="167"/>
                    <a:pt x="1993" y="126"/>
                    <a:pt x="1886" y="73"/>
                  </a:cubicBezTo>
                  <a:cubicBezTo>
                    <a:pt x="1832" y="46"/>
                    <a:pt x="1779" y="46"/>
                    <a:pt x="1712" y="33"/>
                  </a:cubicBezTo>
                  <a:cubicBezTo>
                    <a:pt x="1659" y="19"/>
                    <a:pt x="1605" y="7"/>
                    <a:pt x="1538" y="7"/>
                  </a:cubicBezTo>
                  <a:cubicBezTo>
                    <a:pt x="1503" y="2"/>
                    <a:pt x="1467" y="1"/>
                    <a:pt x="1432" y="1"/>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294;p54"/>
            <p:cNvSpPr/>
            <p:nvPr/>
          </p:nvSpPr>
          <p:spPr>
            <a:xfrm>
              <a:off x="6041425" y="3591600"/>
              <a:ext cx="35150" cy="32500"/>
            </a:xfrm>
            <a:custGeom>
              <a:avLst/>
              <a:gdLst/>
              <a:ahLst/>
              <a:cxnLst/>
              <a:rect l="l" t="t" r="r" b="b"/>
              <a:pathLst>
                <a:path w="1406" h="1300" extrusionOk="0">
                  <a:moveTo>
                    <a:pt x="703" y="0"/>
                  </a:moveTo>
                  <a:cubicBezTo>
                    <a:pt x="382" y="0"/>
                    <a:pt x="102" y="229"/>
                    <a:pt x="54" y="555"/>
                  </a:cubicBezTo>
                  <a:cubicBezTo>
                    <a:pt x="0" y="917"/>
                    <a:pt x="255" y="1238"/>
                    <a:pt x="603" y="1292"/>
                  </a:cubicBezTo>
                  <a:cubicBezTo>
                    <a:pt x="637" y="1297"/>
                    <a:pt x="670" y="1299"/>
                    <a:pt x="703" y="1299"/>
                  </a:cubicBezTo>
                  <a:cubicBezTo>
                    <a:pt x="1024" y="1299"/>
                    <a:pt x="1303" y="1071"/>
                    <a:pt x="1352" y="743"/>
                  </a:cubicBezTo>
                  <a:cubicBezTo>
                    <a:pt x="1405" y="395"/>
                    <a:pt x="1151" y="61"/>
                    <a:pt x="803" y="8"/>
                  </a:cubicBezTo>
                  <a:cubicBezTo>
                    <a:pt x="769" y="3"/>
                    <a:pt x="736" y="0"/>
                    <a:pt x="703" y="0"/>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295;p54"/>
            <p:cNvSpPr/>
            <p:nvPr/>
          </p:nvSpPr>
          <p:spPr>
            <a:xfrm>
              <a:off x="6192250" y="3707625"/>
              <a:ext cx="34800" cy="32500"/>
            </a:xfrm>
            <a:custGeom>
              <a:avLst/>
              <a:gdLst/>
              <a:ahLst/>
              <a:cxnLst/>
              <a:rect l="l" t="t" r="r" b="b"/>
              <a:pathLst>
                <a:path w="1392" h="1300" extrusionOk="0">
                  <a:moveTo>
                    <a:pt x="696" y="1"/>
                  </a:moveTo>
                  <a:cubicBezTo>
                    <a:pt x="384" y="1"/>
                    <a:pt x="103" y="240"/>
                    <a:pt x="54" y="557"/>
                  </a:cubicBezTo>
                  <a:cubicBezTo>
                    <a:pt x="1" y="917"/>
                    <a:pt x="254" y="1252"/>
                    <a:pt x="602" y="1292"/>
                  </a:cubicBezTo>
                  <a:cubicBezTo>
                    <a:pt x="636" y="1297"/>
                    <a:pt x="669" y="1299"/>
                    <a:pt x="702" y="1299"/>
                  </a:cubicBezTo>
                  <a:cubicBezTo>
                    <a:pt x="1021" y="1299"/>
                    <a:pt x="1290" y="1071"/>
                    <a:pt x="1338" y="744"/>
                  </a:cubicBezTo>
                  <a:cubicBezTo>
                    <a:pt x="1392" y="396"/>
                    <a:pt x="1151" y="61"/>
                    <a:pt x="789" y="8"/>
                  </a:cubicBezTo>
                  <a:cubicBezTo>
                    <a:pt x="758" y="3"/>
                    <a:pt x="727" y="1"/>
                    <a:pt x="696" y="1"/>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296;p54"/>
            <p:cNvSpPr/>
            <p:nvPr/>
          </p:nvSpPr>
          <p:spPr>
            <a:xfrm>
              <a:off x="6067175" y="3522175"/>
              <a:ext cx="62225" cy="26825"/>
            </a:xfrm>
            <a:custGeom>
              <a:avLst/>
              <a:gdLst/>
              <a:ahLst/>
              <a:cxnLst/>
              <a:rect l="l" t="t" r="r" b="b"/>
              <a:pathLst>
                <a:path w="2489" h="1073" extrusionOk="0">
                  <a:moveTo>
                    <a:pt x="1071" y="1"/>
                  </a:moveTo>
                  <a:cubicBezTo>
                    <a:pt x="424" y="1"/>
                    <a:pt x="39" y="309"/>
                    <a:pt x="14" y="618"/>
                  </a:cubicBezTo>
                  <a:cubicBezTo>
                    <a:pt x="1" y="939"/>
                    <a:pt x="697" y="992"/>
                    <a:pt x="1137" y="1032"/>
                  </a:cubicBezTo>
                  <a:cubicBezTo>
                    <a:pt x="1341" y="1043"/>
                    <a:pt x="1586" y="1073"/>
                    <a:pt x="1807" y="1073"/>
                  </a:cubicBezTo>
                  <a:cubicBezTo>
                    <a:pt x="2096" y="1073"/>
                    <a:pt x="2342" y="1023"/>
                    <a:pt x="2395" y="818"/>
                  </a:cubicBezTo>
                  <a:cubicBezTo>
                    <a:pt x="2489" y="470"/>
                    <a:pt x="1967" y="29"/>
                    <a:pt x="1151" y="2"/>
                  </a:cubicBezTo>
                  <a:cubicBezTo>
                    <a:pt x="1124" y="1"/>
                    <a:pt x="1097" y="1"/>
                    <a:pt x="1071" y="1"/>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297;p54"/>
            <p:cNvSpPr/>
            <p:nvPr/>
          </p:nvSpPr>
          <p:spPr>
            <a:xfrm>
              <a:off x="6246750" y="3654975"/>
              <a:ext cx="36150" cy="52950"/>
            </a:xfrm>
            <a:custGeom>
              <a:avLst/>
              <a:gdLst/>
              <a:ahLst/>
              <a:cxnLst/>
              <a:rect l="l" t="t" r="r" b="b"/>
              <a:pathLst>
                <a:path w="1446" h="2118" extrusionOk="0">
                  <a:moveTo>
                    <a:pt x="563" y="1"/>
                  </a:moveTo>
                  <a:cubicBezTo>
                    <a:pt x="506" y="1"/>
                    <a:pt x="452" y="14"/>
                    <a:pt x="402" y="41"/>
                  </a:cubicBezTo>
                  <a:cubicBezTo>
                    <a:pt x="0" y="255"/>
                    <a:pt x="282" y="710"/>
                    <a:pt x="362" y="1164"/>
                  </a:cubicBezTo>
                  <a:cubicBezTo>
                    <a:pt x="439" y="1586"/>
                    <a:pt x="552" y="2117"/>
                    <a:pt x="830" y="2117"/>
                  </a:cubicBezTo>
                  <a:cubicBezTo>
                    <a:pt x="843" y="2117"/>
                    <a:pt x="857" y="2116"/>
                    <a:pt x="870" y="2114"/>
                  </a:cubicBezTo>
                  <a:cubicBezTo>
                    <a:pt x="1178" y="2047"/>
                    <a:pt x="1445" y="1766"/>
                    <a:pt x="1352" y="1070"/>
                  </a:cubicBezTo>
                  <a:cubicBezTo>
                    <a:pt x="1250" y="392"/>
                    <a:pt x="871" y="1"/>
                    <a:pt x="563" y="1"/>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298;p54"/>
            <p:cNvSpPr/>
            <p:nvPr/>
          </p:nvSpPr>
          <p:spPr>
            <a:xfrm>
              <a:off x="6046450" y="3656900"/>
              <a:ext cx="110700" cy="96700"/>
            </a:xfrm>
            <a:custGeom>
              <a:avLst/>
              <a:gdLst/>
              <a:ahLst/>
              <a:cxnLst/>
              <a:rect l="l" t="t" r="r" b="b"/>
              <a:pathLst>
                <a:path w="4428" h="3868" extrusionOk="0">
                  <a:moveTo>
                    <a:pt x="227" y="0"/>
                  </a:moveTo>
                  <a:cubicBezTo>
                    <a:pt x="183" y="0"/>
                    <a:pt x="145" y="24"/>
                    <a:pt x="134" y="57"/>
                  </a:cubicBezTo>
                  <a:cubicBezTo>
                    <a:pt x="134" y="57"/>
                    <a:pt x="134" y="84"/>
                    <a:pt x="108" y="137"/>
                  </a:cubicBezTo>
                  <a:cubicBezTo>
                    <a:pt x="94" y="191"/>
                    <a:pt x="81" y="258"/>
                    <a:pt x="67" y="351"/>
                  </a:cubicBezTo>
                  <a:cubicBezTo>
                    <a:pt x="40" y="538"/>
                    <a:pt x="1" y="806"/>
                    <a:pt x="40" y="1114"/>
                  </a:cubicBezTo>
                  <a:cubicBezTo>
                    <a:pt x="81" y="1435"/>
                    <a:pt x="161" y="1810"/>
                    <a:pt x="361" y="2170"/>
                  </a:cubicBezTo>
                  <a:cubicBezTo>
                    <a:pt x="548" y="2532"/>
                    <a:pt x="830" y="2866"/>
                    <a:pt x="1164" y="3133"/>
                  </a:cubicBezTo>
                  <a:lnTo>
                    <a:pt x="1285" y="3240"/>
                  </a:lnTo>
                  <a:lnTo>
                    <a:pt x="1405" y="3335"/>
                  </a:lnTo>
                  <a:lnTo>
                    <a:pt x="1686" y="3495"/>
                  </a:lnTo>
                  <a:cubicBezTo>
                    <a:pt x="1873" y="3602"/>
                    <a:pt x="2061" y="3682"/>
                    <a:pt x="2261" y="3736"/>
                  </a:cubicBezTo>
                  <a:cubicBezTo>
                    <a:pt x="2546" y="3834"/>
                    <a:pt x="2824" y="3867"/>
                    <a:pt x="3078" y="3867"/>
                  </a:cubicBezTo>
                  <a:cubicBezTo>
                    <a:pt x="3170" y="3867"/>
                    <a:pt x="3259" y="3863"/>
                    <a:pt x="3345" y="3856"/>
                  </a:cubicBezTo>
                  <a:cubicBezTo>
                    <a:pt x="3666" y="3843"/>
                    <a:pt x="3919" y="3763"/>
                    <a:pt x="4107" y="3695"/>
                  </a:cubicBezTo>
                  <a:cubicBezTo>
                    <a:pt x="4187" y="3669"/>
                    <a:pt x="4254" y="3642"/>
                    <a:pt x="4308" y="3615"/>
                  </a:cubicBezTo>
                  <a:cubicBezTo>
                    <a:pt x="4347" y="3602"/>
                    <a:pt x="4374" y="3588"/>
                    <a:pt x="4374" y="3588"/>
                  </a:cubicBezTo>
                  <a:cubicBezTo>
                    <a:pt x="4415" y="3562"/>
                    <a:pt x="4428" y="3522"/>
                    <a:pt x="4415" y="3468"/>
                  </a:cubicBezTo>
                  <a:cubicBezTo>
                    <a:pt x="4403" y="3435"/>
                    <a:pt x="4366" y="3411"/>
                    <a:pt x="4330" y="3411"/>
                  </a:cubicBezTo>
                  <a:cubicBezTo>
                    <a:pt x="4323" y="3411"/>
                    <a:pt x="4315" y="3412"/>
                    <a:pt x="4308" y="3415"/>
                  </a:cubicBezTo>
                  <a:lnTo>
                    <a:pt x="4294" y="3415"/>
                  </a:lnTo>
                  <a:cubicBezTo>
                    <a:pt x="4294" y="3415"/>
                    <a:pt x="4267" y="3428"/>
                    <a:pt x="4228" y="3442"/>
                  </a:cubicBezTo>
                  <a:cubicBezTo>
                    <a:pt x="4187" y="3455"/>
                    <a:pt x="4121" y="3468"/>
                    <a:pt x="4040" y="3495"/>
                  </a:cubicBezTo>
                  <a:cubicBezTo>
                    <a:pt x="3866" y="3535"/>
                    <a:pt x="3625" y="3575"/>
                    <a:pt x="3331" y="3588"/>
                  </a:cubicBezTo>
                  <a:cubicBezTo>
                    <a:pt x="3036" y="3588"/>
                    <a:pt x="2703" y="3549"/>
                    <a:pt x="2355" y="3428"/>
                  </a:cubicBezTo>
                  <a:cubicBezTo>
                    <a:pt x="2194" y="3374"/>
                    <a:pt x="2020" y="3294"/>
                    <a:pt x="1847" y="3201"/>
                  </a:cubicBezTo>
                  <a:cubicBezTo>
                    <a:pt x="1766" y="3160"/>
                    <a:pt x="1686" y="3107"/>
                    <a:pt x="1606" y="3053"/>
                  </a:cubicBezTo>
                  <a:lnTo>
                    <a:pt x="1485" y="2960"/>
                  </a:lnTo>
                  <a:lnTo>
                    <a:pt x="1378" y="2866"/>
                  </a:lnTo>
                  <a:cubicBezTo>
                    <a:pt x="1071" y="2625"/>
                    <a:pt x="816" y="2331"/>
                    <a:pt x="643" y="2010"/>
                  </a:cubicBezTo>
                  <a:cubicBezTo>
                    <a:pt x="468" y="1703"/>
                    <a:pt x="361" y="1368"/>
                    <a:pt x="308" y="1087"/>
                  </a:cubicBezTo>
                  <a:cubicBezTo>
                    <a:pt x="268" y="793"/>
                    <a:pt x="268" y="552"/>
                    <a:pt x="281" y="378"/>
                  </a:cubicBezTo>
                  <a:cubicBezTo>
                    <a:pt x="281" y="285"/>
                    <a:pt x="295" y="217"/>
                    <a:pt x="295" y="178"/>
                  </a:cubicBezTo>
                  <a:cubicBezTo>
                    <a:pt x="308" y="137"/>
                    <a:pt x="308" y="110"/>
                    <a:pt x="308" y="110"/>
                  </a:cubicBezTo>
                  <a:cubicBezTo>
                    <a:pt x="322" y="57"/>
                    <a:pt x="295" y="17"/>
                    <a:pt x="254" y="3"/>
                  </a:cubicBezTo>
                  <a:cubicBezTo>
                    <a:pt x="245" y="1"/>
                    <a:pt x="236" y="0"/>
                    <a:pt x="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299;p54"/>
            <p:cNvSpPr/>
            <p:nvPr/>
          </p:nvSpPr>
          <p:spPr>
            <a:xfrm>
              <a:off x="5931425" y="3615050"/>
              <a:ext cx="86950" cy="80875"/>
            </a:xfrm>
            <a:custGeom>
              <a:avLst/>
              <a:gdLst/>
              <a:ahLst/>
              <a:cxnLst/>
              <a:rect l="l" t="t" r="r" b="b"/>
              <a:pathLst>
                <a:path w="3478" h="3235" extrusionOk="0">
                  <a:moveTo>
                    <a:pt x="1735" y="0"/>
                  </a:moveTo>
                  <a:cubicBezTo>
                    <a:pt x="939" y="0"/>
                    <a:pt x="255" y="582"/>
                    <a:pt x="134" y="1383"/>
                  </a:cubicBezTo>
                  <a:cubicBezTo>
                    <a:pt x="0" y="2266"/>
                    <a:pt x="615" y="3095"/>
                    <a:pt x="1498" y="3216"/>
                  </a:cubicBezTo>
                  <a:cubicBezTo>
                    <a:pt x="1581" y="3229"/>
                    <a:pt x="1662" y="3235"/>
                    <a:pt x="1743" y="3235"/>
                  </a:cubicBezTo>
                  <a:cubicBezTo>
                    <a:pt x="2538" y="3235"/>
                    <a:pt x="3223" y="2653"/>
                    <a:pt x="3344" y="1852"/>
                  </a:cubicBezTo>
                  <a:cubicBezTo>
                    <a:pt x="3478" y="969"/>
                    <a:pt x="2863" y="140"/>
                    <a:pt x="1980" y="19"/>
                  </a:cubicBezTo>
                  <a:cubicBezTo>
                    <a:pt x="1897" y="6"/>
                    <a:pt x="1816" y="0"/>
                    <a:pt x="1735" y="0"/>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300;p54"/>
            <p:cNvSpPr/>
            <p:nvPr/>
          </p:nvSpPr>
          <p:spPr>
            <a:xfrm>
              <a:off x="6150800" y="3781450"/>
              <a:ext cx="113050" cy="105875"/>
            </a:xfrm>
            <a:custGeom>
              <a:avLst/>
              <a:gdLst/>
              <a:ahLst/>
              <a:cxnLst/>
              <a:rect l="l" t="t" r="r" b="b"/>
              <a:pathLst>
                <a:path w="4522" h="4235" extrusionOk="0">
                  <a:moveTo>
                    <a:pt x="2255" y="1"/>
                  </a:moveTo>
                  <a:cubicBezTo>
                    <a:pt x="1227" y="1"/>
                    <a:pt x="319" y="759"/>
                    <a:pt x="173" y="1804"/>
                  </a:cubicBezTo>
                  <a:cubicBezTo>
                    <a:pt x="0" y="2967"/>
                    <a:pt x="803" y="4037"/>
                    <a:pt x="1953" y="4211"/>
                  </a:cubicBezTo>
                  <a:cubicBezTo>
                    <a:pt x="2059" y="4227"/>
                    <a:pt x="2165" y="4235"/>
                    <a:pt x="2269" y="4235"/>
                  </a:cubicBezTo>
                  <a:cubicBezTo>
                    <a:pt x="3304" y="4235"/>
                    <a:pt x="4202" y="3476"/>
                    <a:pt x="4361" y="2419"/>
                  </a:cubicBezTo>
                  <a:cubicBezTo>
                    <a:pt x="4521" y="1269"/>
                    <a:pt x="3731" y="199"/>
                    <a:pt x="2568" y="24"/>
                  </a:cubicBezTo>
                  <a:cubicBezTo>
                    <a:pt x="2463" y="8"/>
                    <a:pt x="2358" y="1"/>
                    <a:pt x="225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301;p54"/>
            <p:cNvSpPr/>
            <p:nvPr/>
          </p:nvSpPr>
          <p:spPr>
            <a:xfrm>
              <a:off x="5799300" y="3410225"/>
              <a:ext cx="149800" cy="106825"/>
            </a:xfrm>
            <a:custGeom>
              <a:avLst/>
              <a:gdLst/>
              <a:ahLst/>
              <a:cxnLst/>
              <a:rect l="l" t="t" r="r" b="b"/>
              <a:pathLst>
                <a:path w="5992" h="4273" extrusionOk="0">
                  <a:moveTo>
                    <a:pt x="1768" y="0"/>
                  </a:moveTo>
                  <a:cubicBezTo>
                    <a:pt x="1656" y="0"/>
                    <a:pt x="1536" y="36"/>
                    <a:pt x="1406" y="120"/>
                  </a:cubicBezTo>
                  <a:cubicBezTo>
                    <a:pt x="1" y="1015"/>
                    <a:pt x="1754" y="3945"/>
                    <a:pt x="2476" y="4252"/>
                  </a:cubicBezTo>
                  <a:cubicBezTo>
                    <a:pt x="2510" y="4266"/>
                    <a:pt x="2549" y="4273"/>
                    <a:pt x="2592" y="4273"/>
                  </a:cubicBezTo>
                  <a:cubicBezTo>
                    <a:pt x="3458" y="4273"/>
                    <a:pt x="5992" y="1550"/>
                    <a:pt x="5137" y="454"/>
                  </a:cubicBezTo>
                  <a:cubicBezTo>
                    <a:pt x="4947" y="205"/>
                    <a:pt x="4729" y="108"/>
                    <a:pt x="4505" y="108"/>
                  </a:cubicBezTo>
                  <a:cubicBezTo>
                    <a:pt x="3693" y="108"/>
                    <a:pt x="2797" y="1390"/>
                    <a:pt x="2797" y="1390"/>
                  </a:cubicBezTo>
                  <a:cubicBezTo>
                    <a:pt x="2797" y="1390"/>
                    <a:pt x="2460" y="0"/>
                    <a:pt x="1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302;p54"/>
            <p:cNvSpPr/>
            <p:nvPr/>
          </p:nvSpPr>
          <p:spPr>
            <a:xfrm>
              <a:off x="4830200" y="3504825"/>
              <a:ext cx="104700" cy="453475"/>
            </a:xfrm>
            <a:custGeom>
              <a:avLst/>
              <a:gdLst/>
              <a:ahLst/>
              <a:cxnLst/>
              <a:rect l="l" t="t" r="r" b="b"/>
              <a:pathLst>
                <a:path w="4188" h="18139" extrusionOk="0">
                  <a:moveTo>
                    <a:pt x="4147" y="1"/>
                  </a:moveTo>
                  <a:cubicBezTo>
                    <a:pt x="776" y="242"/>
                    <a:pt x="309" y="4789"/>
                    <a:pt x="134" y="7344"/>
                  </a:cubicBezTo>
                  <a:cubicBezTo>
                    <a:pt x="0" y="9364"/>
                    <a:pt x="68" y="11397"/>
                    <a:pt x="95" y="13417"/>
                  </a:cubicBezTo>
                  <a:cubicBezTo>
                    <a:pt x="121" y="14929"/>
                    <a:pt x="255" y="16507"/>
                    <a:pt x="54" y="18005"/>
                  </a:cubicBezTo>
                  <a:cubicBezTo>
                    <a:pt x="41" y="18085"/>
                    <a:pt x="95" y="18139"/>
                    <a:pt x="161" y="18139"/>
                  </a:cubicBezTo>
                  <a:cubicBezTo>
                    <a:pt x="202" y="18139"/>
                    <a:pt x="241" y="18112"/>
                    <a:pt x="255" y="18059"/>
                  </a:cubicBezTo>
                  <a:cubicBezTo>
                    <a:pt x="683" y="16868"/>
                    <a:pt x="616" y="15503"/>
                    <a:pt x="603" y="14260"/>
                  </a:cubicBezTo>
                  <a:cubicBezTo>
                    <a:pt x="589" y="12387"/>
                    <a:pt x="496" y="10515"/>
                    <a:pt x="535" y="8642"/>
                  </a:cubicBezTo>
                  <a:cubicBezTo>
                    <a:pt x="549" y="7932"/>
                    <a:pt x="562" y="7117"/>
                    <a:pt x="630" y="6261"/>
                  </a:cubicBezTo>
                  <a:cubicBezTo>
                    <a:pt x="576" y="5899"/>
                    <a:pt x="643" y="5512"/>
                    <a:pt x="763" y="5137"/>
                  </a:cubicBezTo>
                  <a:cubicBezTo>
                    <a:pt x="1084" y="2876"/>
                    <a:pt x="1927" y="670"/>
                    <a:pt x="4161" y="67"/>
                  </a:cubicBezTo>
                  <a:cubicBezTo>
                    <a:pt x="4188" y="54"/>
                    <a:pt x="4188" y="1"/>
                    <a:pt x="4147"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303;p54"/>
            <p:cNvSpPr/>
            <p:nvPr/>
          </p:nvSpPr>
          <p:spPr>
            <a:xfrm>
              <a:off x="4867325" y="3535925"/>
              <a:ext cx="60900" cy="186300"/>
            </a:xfrm>
            <a:custGeom>
              <a:avLst/>
              <a:gdLst/>
              <a:ahLst/>
              <a:cxnLst/>
              <a:rect l="l" t="t" r="r" b="b"/>
              <a:pathLst>
                <a:path w="2436" h="7452" extrusionOk="0">
                  <a:moveTo>
                    <a:pt x="2248" y="0"/>
                  </a:moveTo>
                  <a:cubicBezTo>
                    <a:pt x="2234" y="0"/>
                    <a:pt x="2207" y="0"/>
                    <a:pt x="2194" y="14"/>
                  </a:cubicBezTo>
                  <a:cubicBezTo>
                    <a:pt x="1" y="1659"/>
                    <a:pt x="67" y="4896"/>
                    <a:pt x="135" y="7357"/>
                  </a:cubicBezTo>
                  <a:cubicBezTo>
                    <a:pt x="135" y="7425"/>
                    <a:pt x="174" y="7451"/>
                    <a:pt x="228" y="7451"/>
                  </a:cubicBezTo>
                  <a:cubicBezTo>
                    <a:pt x="268" y="7451"/>
                    <a:pt x="322" y="7411"/>
                    <a:pt x="335" y="7357"/>
                  </a:cubicBezTo>
                  <a:cubicBezTo>
                    <a:pt x="429" y="6474"/>
                    <a:pt x="456" y="5498"/>
                    <a:pt x="536" y="4535"/>
                  </a:cubicBezTo>
                  <a:cubicBezTo>
                    <a:pt x="468" y="4348"/>
                    <a:pt x="536" y="4147"/>
                    <a:pt x="563" y="3920"/>
                  </a:cubicBezTo>
                  <a:cubicBezTo>
                    <a:pt x="602" y="3626"/>
                    <a:pt x="616" y="3331"/>
                    <a:pt x="723" y="3050"/>
                  </a:cubicBezTo>
                  <a:cubicBezTo>
                    <a:pt x="736" y="3010"/>
                    <a:pt x="750" y="2984"/>
                    <a:pt x="763" y="2957"/>
                  </a:cubicBezTo>
                  <a:cubicBezTo>
                    <a:pt x="1003" y="1900"/>
                    <a:pt x="1445" y="924"/>
                    <a:pt x="2341" y="214"/>
                  </a:cubicBezTo>
                  <a:cubicBezTo>
                    <a:pt x="2435" y="134"/>
                    <a:pt x="2341" y="0"/>
                    <a:pt x="2248"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304;p54"/>
            <p:cNvSpPr/>
            <p:nvPr/>
          </p:nvSpPr>
          <p:spPr>
            <a:xfrm>
              <a:off x="4874025" y="3866975"/>
              <a:ext cx="15050" cy="92000"/>
            </a:xfrm>
            <a:custGeom>
              <a:avLst/>
              <a:gdLst/>
              <a:ahLst/>
              <a:cxnLst/>
              <a:rect l="l" t="t" r="r" b="b"/>
              <a:pathLst>
                <a:path w="602" h="3680" extrusionOk="0">
                  <a:moveTo>
                    <a:pt x="414" y="1"/>
                  </a:moveTo>
                  <a:lnTo>
                    <a:pt x="402" y="15"/>
                  </a:lnTo>
                  <a:cubicBezTo>
                    <a:pt x="388" y="27"/>
                    <a:pt x="375" y="41"/>
                    <a:pt x="375" y="68"/>
                  </a:cubicBezTo>
                  <a:lnTo>
                    <a:pt x="375" y="122"/>
                  </a:lnTo>
                  <a:cubicBezTo>
                    <a:pt x="361" y="161"/>
                    <a:pt x="361" y="202"/>
                    <a:pt x="348" y="241"/>
                  </a:cubicBezTo>
                  <a:cubicBezTo>
                    <a:pt x="348" y="255"/>
                    <a:pt x="348" y="255"/>
                    <a:pt x="361" y="255"/>
                  </a:cubicBezTo>
                  <a:cubicBezTo>
                    <a:pt x="348" y="509"/>
                    <a:pt x="321" y="750"/>
                    <a:pt x="307" y="1004"/>
                  </a:cubicBezTo>
                  <a:cubicBezTo>
                    <a:pt x="295" y="1392"/>
                    <a:pt x="281" y="1793"/>
                    <a:pt x="254" y="2182"/>
                  </a:cubicBezTo>
                  <a:cubicBezTo>
                    <a:pt x="214" y="2676"/>
                    <a:pt x="40" y="3118"/>
                    <a:pt x="0" y="3599"/>
                  </a:cubicBezTo>
                  <a:cubicBezTo>
                    <a:pt x="0" y="3653"/>
                    <a:pt x="27" y="3680"/>
                    <a:pt x="67" y="3680"/>
                  </a:cubicBezTo>
                  <a:cubicBezTo>
                    <a:pt x="107" y="3680"/>
                    <a:pt x="134" y="3666"/>
                    <a:pt x="147" y="3639"/>
                  </a:cubicBezTo>
                  <a:cubicBezTo>
                    <a:pt x="602" y="2997"/>
                    <a:pt x="562" y="1994"/>
                    <a:pt x="548" y="1231"/>
                  </a:cubicBezTo>
                  <a:cubicBezTo>
                    <a:pt x="535" y="844"/>
                    <a:pt x="575" y="429"/>
                    <a:pt x="495" y="54"/>
                  </a:cubicBezTo>
                  <a:cubicBezTo>
                    <a:pt x="482" y="27"/>
                    <a:pt x="455" y="1"/>
                    <a:pt x="428"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305;p54"/>
            <p:cNvSpPr/>
            <p:nvPr/>
          </p:nvSpPr>
          <p:spPr>
            <a:xfrm>
              <a:off x="4917825" y="3887400"/>
              <a:ext cx="23100" cy="97000"/>
            </a:xfrm>
            <a:custGeom>
              <a:avLst/>
              <a:gdLst/>
              <a:ahLst/>
              <a:cxnLst/>
              <a:rect l="l" t="t" r="r" b="b"/>
              <a:pathLst>
                <a:path w="924" h="3880" extrusionOk="0">
                  <a:moveTo>
                    <a:pt x="615" y="0"/>
                  </a:moveTo>
                  <a:cubicBezTo>
                    <a:pt x="576" y="0"/>
                    <a:pt x="535" y="27"/>
                    <a:pt x="522" y="93"/>
                  </a:cubicBezTo>
                  <a:cubicBezTo>
                    <a:pt x="428" y="749"/>
                    <a:pt x="401" y="1404"/>
                    <a:pt x="321" y="2060"/>
                  </a:cubicBezTo>
                  <a:cubicBezTo>
                    <a:pt x="241" y="2635"/>
                    <a:pt x="80" y="3197"/>
                    <a:pt x="14" y="3772"/>
                  </a:cubicBezTo>
                  <a:cubicBezTo>
                    <a:pt x="0" y="3839"/>
                    <a:pt x="54" y="3879"/>
                    <a:pt x="121" y="3879"/>
                  </a:cubicBezTo>
                  <a:cubicBezTo>
                    <a:pt x="161" y="3879"/>
                    <a:pt x="201" y="3865"/>
                    <a:pt x="214" y="3826"/>
                  </a:cubicBezTo>
                  <a:cubicBezTo>
                    <a:pt x="829" y="2822"/>
                    <a:pt x="924" y="1270"/>
                    <a:pt x="763" y="120"/>
                  </a:cubicBezTo>
                  <a:cubicBezTo>
                    <a:pt x="749" y="54"/>
                    <a:pt x="683" y="0"/>
                    <a:pt x="615"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306;p54"/>
            <p:cNvSpPr/>
            <p:nvPr/>
          </p:nvSpPr>
          <p:spPr>
            <a:xfrm>
              <a:off x="4929175" y="3538275"/>
              <a:ext cx="141150" cy="400650"/>
            </a:xfrm>
            <a:custGeom>
              <a:avLst/>
              <a:gdLst/>
              <a:ahLst/>
              <a:cxnLst/>
              <a:rect l="l" t="t" r="r" b="b"/>
              <a:pathLst>
                <a:path w="5646" h="16026" extrusionOk="0">
                  <a:moveTo>
                    <a:pt x="1165" y="0"/>
                  </a:moveTo>
                  <a:lnTo>
                    <a:pt x="1151" y="13"/>
                  </a:lnTo>
                  <a:cubicBezTo>
                    <a:pt x="550" y="1285"/>
                    <a:pt x="482" y="2649"/>
                    <a:pt x="657" y="4013"/>
                  </a:cubicBezTo>
                  <a:cubicBezTo>
                    <a:pt x="684" y="4026"/>
                    <a:pt x="710" y="4053"/>
                    <a:pt x="710" y="4080"/>
                  </a:cubicBezTo>
                  <a:cubicBezTo>
                    <a:pt x="710" y="4080"/>
                    <a:pt x="696" y="4160"/>
                    <a:pt x="696" y="4294"/>
                  </a:cubicBezTo>
                  <a:cubicBezTo>
                    <a:pt x="924" y="5738"/>
                    <a:pt x="1379" y="7197"/>
                    <a:pt x="1740" y="8561"/>
                  </a:cubicBezTo>
                  <a:cubicBezTo>
                    <a:pt x="1994" y="9537"/>
                    <a:pt x="2275" y="10568"/>
                    <a:pt x="2636" y="11570"/>
                  </a:cubicBezTo>
                  <a:cubicBezTo>
                    <a:pt x="2756" y="11771"/>
                    <a:pt x="2863" y="11959"/>
                    <a:pt x="2984" y="12132"/>
                  </a:cubicBezTo>
                  <a:cubicBezTo>
                    <a:pt x="3131" y="12319"/>
                    <a:pt x="3252" y="12494"/>
                    <a:pt x="3372" y="12654"/>
                  </a:cubicBezTo>
                  <a:cubicBezTo>
                    <a:pt x="3493" y="12801"/>
                    <a:pt x="3586" y="12935"/>
                    <a:pt x="3680" y="13042"/>
                  </a:cubicBezTo>
                  <a:lnTo>
                    <a:pt x="3693" y="13056"/>
                  </a:lnTo>
                  <a:cubicBezTo>
                    <a:pt x="3011" y="11677"/>
                    <a:pt x="2556" y="10179"/>
                    <a:pt x="2128" y="8708"/>
                  </a:cubicBezTo>
                  <a:cubicBezTo>
                    <a:pt x="1365" y="6100"/>
                    <a:pt x="1" y="2688"/>
                    <a:pt x="1192" y="40"/>
                  </a:cubicBezTo>
                  <a:cubicBezTo>
                    <a:pt x="1205" y="27"/>
                    <a:pt x="1192" y="0"/>
                    <a:pt x="1165" y="0"/>
                  </a:cubicBezTo>
                  <a:close/>
                  <a:moveTo>
                    <a:pt x="3091" y="12614"/>
                  </a:moveTo>
                  <a:lnTo>
                    <a:pt x="3051" y="12654"/>
                  </a:lnTo>
                  <a:cubicBezTo>
                    <a:pt x="3600" y="13925"/>
                    <a:pt x="4322" y="15089"/>
                    <a:pt x="5351" y="15984"/>
                  </a:cubicBezTo>
                  <a:cubicBezTo>
                    <a:pt x="5392" y="16011"/>
                    <a:pt x="5419" y="16025"/>
                    <a:pt x="5446" y="16025"/>
                  </a:cubicBezTo>
                  <a:cubicBezTo>
                    <a:pt x="5553" y="16025"/>
                    <a:pt x="5646" y="15891"/>
                    <a:pt x="5553" y="15784"/>
                  </a:cubicBezTo>
                  <a:cubicBezTo>
                    <a:pt x="4897" y="15089"/>
                    <a:pt x="4362" y="14313"/>
                    <a:pt x="3921" y="13496"/>
                  </a:cubicBezTo>
                  <a:lnTo>
                    <a:pt x="3907" y="13496"/>
                  </a:lnTo>
                  <a:cubicBezTo>
                    <a:pt x="3894" y="13496"/>
                    <a:pt x="3867" y="13484"/>
                    <a:pt x="3853" y="13470"/>
                  </a:cubicBezTo>
                  <a:cubicBezTo>
                    <a:pt x="3853" y="13470"/>
                    <a:pt x="3746" y="13350"/>
                    <a:pt x="3546" y="13149"/>
                  </a:cubicBezTo>
                  <a:cubicBezTo>
                    <a:pt x="3452" y="13056"/>
                    <a:pt x="3345" y="12922"/>
                    <a:pt x="3225" y="12774"/>
                  </a:cubicBezTo>
                  <a:cubicBezTo>
                    <a:pt x="3172" y="12721"/>
                    <a:pt x="3131" y="12667"/>
                    <a:pt x="3091" y="12614"/>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307;p54"/>
            <p:cNvSpPr/>
            <p:nvPr/>
          </p:nvSpPr>
          <p:spPr>
            <a:xfrm>
              <a:off x="5003775" y="3850250"/>
              <a:ext cx="2700" cy="4400"/>
            </a:xfrm>
            <a:custGeom>
              <a:avLst/>
              <a:gdLst/>
              <a:ahLst/>
              <a:cxnLst/>
              <a:rect l="l" t="t" r="r" b="b"/>
              <a:pathLst>
                <a:path w="108" h="176" extrusionOk="0">
                  <a:moveTo>
                    <a:pt x="0" y="1"/>
                  </a:moveTo>
                  <a:lnTo>
                    <a:pt x="0" y="1"/>
                  </a:lnTo>
                  <a:cubicBezTo>
                    <a:pt x="13" y="54"/>
                    <a:pt x="40" y="122"/>
                    <a:pt x="67" y="175"/>
                  </a:cubicBezTo>
                  <a:lnTo>
                    <a:pt x="107" y="135"/>
                  </a:lnTo>
                  <a:cubicBezTo>
                    <a:pt x="67" y="95"/>
                    <a:pt x="27" y="42"/>
                    <a:pt x="0" y="1"/>
                  </a:cubicBezTo>
                  <a:close/>
                </a:path>
              </a:pathLst>
            </a:custGeom>
            <a:solidFill>
              <a:srgbClr val="D7B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308;p54"/>
            <p:cNvSpPr/>
            <p:nvPr/>
          </p:nvSpPr>
          <p:spPr>
            <a:xfrm>
              <a:off x="4945575" y="3638600"/>
              <a:ext cx="81625" cy="237100"/>
            </a:xfrm>
            <a:custGeom>
              <a:avLst/>
              <a:gdLst/>
              <a:ahLst/>
              <a:cxnLst/>
              <a:rect l="l" t="t" r="r" b="b"/>
              <a:pathLst>
                <a:path w="3265" h="9484" extrusionOk="0">
                  <a:moveTo>
                    <a:pt x="1" y="0"/>
                  </a:moveTo>
                  <a:lnTo>
                    <a:pt x="40" y="281"/>
                  </a:lnTo>
                  <a:cubicBezTo>
                    <a:pt x="40" y="147"/>
                    <a:pt x="54" y="67"/>
                    <a:pt x="54" y="67"/>
                  </a:cubicBezTo>
                  <a:cubicBezTo>
                    <a:pt x="54" y="40"/>
                    <a:pt x="28" y="13"/>
                    <a:pt x="1" y="0"/>
                  </a:cubicBezTo>
                  <a:close/>
                  <a:moveTo>
                    <a:pt x="1980" y="7557"/>
                  </a:moveTo>
                  <a:cubicBezTo>
                    <a:pt x="2088" y="7866"/>
                    <a:pt x="2195" y="8160"/>
                    <a:pt x="2328" y="8467"/>
                  </a:cubicBezTo>
                  <a:cubicBezTo>
                    <a:pt x="2355" y="8508"/>
                    <a:pt x="2395" y="8561"/>
                    <a:pt x="2435" y="8601"/>
                  </a:cubicBezTo>
                  <a:cubicBezTo>
                    <a:pt x="2475" y="8654"/>
                    <a:pt x="2516" y="8708"/>
                    <a:pt x="2569" y="8761"/>
                  </a:cubicBezTo>
                  <a:cubicBezTo>
                    <a:pt x="2689" y="8909"/>
                    <a:pt x="2796" y="9043"/>
                    <a:pt x="2890" y="9136"/>
                  </a:cubicBezTo>
                  <a:cubicBezTo>
                    <a:pt x="3090" y="9337"/>
                    <a:pt x="3197" y="9457"/>
                    <a:pt x="3197" y="9457"/>
                  </a:cubicBezTo>
                  <a:cubicBezTo>
                    <a:pt x="3211" y="9471"/>
                    <a:pt x="3238" y="9483"/>
                    <a:pt x="3251" y="9483"/>
                  </a:cubicBezTo>
                  <a:lnTo>
                    <a:pt x="3265" y="9483"/>
                  </a:lnTo>
                  <a:cubicBezTo>
                    <a:pt x="3184" y="9337"/>
                    <a:pt x="3104" y="9189"/>
                    <a:pt x="3037" y="9043"/>
                  </a:cubicBezTo>
                  <a:lnTo>
                    <a:pt x="3024" y="9029"/>
                  </a:lnTo>
                  <a:cubicBezTo>
                    <a:pt x="2930" y="8922"/>
                    <a:pt x="2837" y="8788"/>
                    <a:pt x="2716" y="8641"/>
                  </a:cubicBezTo>
                  <a:cubicBezTo>
                    <a:pt x="2596" y="8481"/>
                    <a:pt x="2475" y="8306"/>
                    <a:pt x="2328" y="8119"/>
                  </a:cubicBezTo>
                  <a:cubicBezTo>
                    <a:pt x="2207" y="7946"/>
                    <a:pt x="2100" y="7758"/>
                    <a:pt x="1980" y="7557"/>
                  </a:cubicBezTo>
                  <a:close/>
                </a:path>
              </a:pathLst>
            </a:custGeom>
            <a:solidFill>
              <a:srgbClr val="4028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2309;p54"/>
            <p:cNvSpPr/>
            <p:nvPr/>
          </p:nvSpPr>
          <p:spPr>
            <a:xfrm>
              <a:off x="4968325" y="3500825"/>
              <a:ext cx="120050" cy="160850"/>
            </a:xfrm>
            <a:custGeom>
              <a:avLst/>
              <a:gdLst/>
              <a:ahLst/>
              <a:cxnLst/>
              <a:rect l="l" t="t" r="r" b="b"/>
              <a:pathLst>
                <a:path w="4802" h="6434" extrusionOk="0">
                  <a:moveTo>
                    <a:pt x="682" y="0"/>
                  </a:moveTo>
                  <a:cubicBezTo>
                    <a:pt x="495" y="0"/>
                    <a:pt x="308" y="40"/>
                    <a:pt x="120" y="147"/>
                  </a:cubicBezTo>
                  <a:cubicBezTo>
                    <a:pt x="0" y="214"/>
                    <a:pt x="67" y="388"/>
                    <a:pt x="188" y="388"/>
                  </a:cubicBezTo>
                  <a:cubicBezTo>
                    <a:pt x="201" y="388"/>
                    <a:pt x="214" y="388"/>
                    <a:pt x="214" y="375"/>
                  </a:cubicBezTo>
                  <a:cubicBezTo>
                    <a:pt x="348" y="348"/>
                    <a:pt x="468" y="321"/>
                    <a:pt x="602" y="321"/>
                  </a:cubicBezTo>
                  <a:cubicBezTo>
                    <a:pt x="1793" y="321"/>
                    <a:pt x="2635" y="1900"/>
                    <a:pt x="3143" y="2809"/>
                  </a:cubicBezTo>
                  <a:cubicBezTo>
                    <a:pt x="3773" y="3933"/>
                    <a:pt x="4240" y="5137"/>
                    <a:pt x="4602" y="6353"/>
                  </a:cubicBezTo>
                  <a:cubicBezTo>
                    <a:pt x="4615" y="6407"/>
                    <a:pt x="4655" y="6434"/>
                    <a:pt x="4695" y="6434"/>
                  </a:cubicBezTo>
                  <a:cubicBezTo>
                    <a:pt x="4748" y="6434"/>
                    <a:pt x="4802" y="6394"/>
                    <a:pt x="4802" y="6327"/>
                  </a:cubicBezTo>
                  <a:cubicBezTo>
                    <a:pt x="4588" y="4842"/>
                    <a:pt x="3759" y="3277"/>
                    <a:pt x="2983" y="2007"/>
                  </a:cubicBezTo>
                  <a:cubicBezTo>
                    <a:pt x="2555" y="1297"/>
                    <a:pt x="1672" y="0"/>
                    <a:pt x="682"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2310;p54"/>
            <p:cNvSpPr/>
            <p:nvPr/>
          </p:nvSpPr>
          <p:spPr>
            <a:xfrm>
              <a:off x="5013125" y="3478075"/>
              <a:ext cx="96000" cy="68925"/>
            </a:xfrm>
            <a:custGeom>
              <a:avLst/>
              <a:gdLst/>
              <a:ahLst/>
              <a:cxnLst/>
              <a:rect l="l" t="t" r="r" b="b"/>
              <a:pathLst>
                <a:path w="3840" h="2757" extrusionOk="0">
                  <a:moveTo>
                    <a:pt x="14" y="1"/>
                  </a:moveTo>
                  <a:cubicBezTo>
                    <a:pt x="1" y="1"/>
                    <a:pt x="1" y="14"/>
                    <a:pt x="14" y="14"/>
                  </a:cubicBezTo>
                  <a:cubicBezTo>
                    <a:pt x="723" y="254"/>
                    <a:pt x="1405" y="562"/>
                    <a:pt x="2034" y="977"/>
                  </a:cubicBezTo>
                  <a:cubicBezTo>
                    <a:pt x="2716" y="1431"/>
                    <a:pt x="3158" y="2073"/>
                    <a:pt x="3639" y="2716"/>
                  </a:cubicBezTo>
                  <a:cubicBezTo>
                    <a:pt x="3652" y="2742"/>
                    <a:pt x="3693" y="2756"/>
                    <a:pt x="3719" y="2756"/>
                  </a:cubicBezTo>
                  <a:cubicBezTo>
                    <a:pt x="3773" y="2756"/>
                    <a:pt x="3839" y="2716"/>
                    <a:pt x="3800" y="2649"/>
                  </a:cubicBezTo>
                  <a:cubicBezTo>
                    <a:pt x="3170" y="1084"/>
                    <a:pt x="1539" y="375"/>
                    <a:pt x="14"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2311;p54"/>
            <p:cNvSpPr/>
            <p:nvPr/>
          </p:nvSpPr>
          <p:spPr>
            <a:xfrm>
              <a:off x="5007125" y="3457000"/>
              <a:ext cx="181575" cy="161875"/>
            </a:xfrm>
            <a:custGeom>
              <a:avLst/>
              <a:gdLst/>
              <a:ahLst/>
              <a:cxnLst/>
              <a:rect l="l" t="t" r="r" b="b"/>
              <a:pathLst>
                <a:path w="7263" h="6475" extrusionOk="0">
                  <a:moveTo>
                    <a:pt x="1672" y="0"/>
                  </a:moveTo>
                  <a:cubicBezTo>
                    <a:pt x="1150" y="0"/>
                    <a:pt x="628" y="54"/>
                    <a:pt x="134" y="54"/>
                  </a:cubicBezTo>
                  <a:cubicBezTo>
                    <a:pt x="27" y="54"/>
                    <a:pt x="0" y="241"/>
                    <a:pt x="107" y="255"/>
                  </a:cubicBezTo>
                  <a:cubicBezTo>
                    <a:pt x="414" y="295"/>
                    <a:pt x="735" y="309"/>
                    <a:pt x="1043" y="309"/>
                  </a:cubicBezTo>
                  <a:cubicBezTo>
                    <a:pt x="1177" y="309"/>
                    <a:pt x="1311" y="309"/>
                    <a:pt x="1445" y="295"/>
                  </a:cubicBezTo>
                  <a:lnTo>
                    <a:pt x="2153" y="295"/>
                  </a:lnTo>
                  <a:cubicBezTo>
                    <a:pt x="3264" y="335"/>
                    <a:pt x="4133" y="844"/>
                    <a:pt x="4869" y="1646"/>
                  </a:cubicBezTo>
                  <a:cubicBezTo>
                    <a:pt x="4962" y="1739"/>
                    <a:pt x="5042" y="1846"/>
                    <a:pt x="5123" y="1953"/>
                  </a:cubicBezTo>
                  <a:lnTo>
                    <a:pt x="5123" y="1579"/>
                  </a:lnTo>
                  <a:cubicBezTo>
                    <a:pt x="4521" y="883"/>
                    <a:pt x="3852" y="375"/>
                    <a:pt x="2943" y="148"/>
                  </a:cubicBezTo>
                  <a:cubicBezTo>
                    <a:pt x="2542" y="41"/>
                    <a:pt x="2100" y="0"/>
                    <a:pt x="1672" y="0"/>
                  </a:cubicBezTo>
                  <a:close/>
                  <a:moveTo>
                    <a:pt x="6153" y="3077"/>
                  </a:moveTo>
                  <a:lnTo>
                    <a:pt x="6112" y="3679"/>
                  </a:lnTo>
                  <a:cubicBezTo>
                    <a:pt x="6487" y="4562"/>
                    <a:pt x="6768" y="5511"/>
                    <a:pt x="7129" y="6421"/>
                  </a:cubicBezTo>
                  <a:cubicBezTo>
                    <a:pt x="7143" y="6448"/>
                    <a:pt x="7170" y="6475"/>
                    <a:pt x="7209" y="6475"/>
                  </a:cubicBezTo>
                  <a:cubicBezTo>
                    <a:pt x="7236" y="6475"/>
                    <a:pt x="7263" y="6448"/>
                    <a:pt x="7263" y="6408"/>
                  </a:cubicBezTo>
                  <a:cubicBezTo>
                    <a:pt x="7129" y="5324"/>
                    <a:pt x="6715" y="4134"/>
                    <a:pt x="6153" y="3077"/>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2312;p54"/>
            <p:cNvSpPr/>
            <p:nvPr/>
          </p:nvSpPr>
          <p:spPr>
            <a:xfrm>
              <a:off x="5055275" y="3432250"/>
              <a:ext cx="186625" cy="152875"/>
            </a:xfrm>
            <a:custGeom>
              <a:avLst/>
              <a:gdLst/>
              <a:ahLst/>
              <a:cxnLst/>
              <a:rect l="l" t="t" r="r" b="b"/>
              <a:pathLst>
                <a:path w="7465" h="6115" extrusionOk="0">
                  <a:moveTo>
                    <a:pt x="1591" y="1"/>
                  </a:moveTo>
                  <a:cubicBezTo>
                    <a:pt x="1056" y="1"/>
                    <a:pt x="521" y="54"/>
                    <a:pt x="0" y="161"/>
                  </a:cubicBezTo>
                  <a:cubicBezTo>
                    <a:pt x="361" y="122"/>
                    <a:pt x="709" y="95"/>
                    <a:pt x="1056" y="95"/>
                  </a:cubicBezTo>
                  <a:cubicBezTo>
                    <a:pt x="2488" y="95"/>
                    <a:pt x="3879" y="482"/>
                    <a:pt x="5016" y="1406"/>
                  </a:cubicBezTo>
                  <a:cubicBezTo>
                    <a:pt x="5337" y="1673"/>
                    <a:pt x="5618" y="1967"/>
                    <a:pt x="5845" y="2275"/>
                  </a:cubicBezTo>
                  <a:cubicBezTo>
                    <a:pt x="6153" y="2583"/>
                    <a:pt x="6341" y="2984"/>
                    <a:pt x="6501" y="3412"/>
                  </a:cubicBezTo>
                  <a:cubicBezTo>
                    <a:pt x="6862" y="4227"/>
                    <a:pt x="7063" y="5137"/>
                    <a:pt x="7250" y="6034"/>
                  </a:cubicBezTo>
                  <a:cubicBezTo>
                    <a:pt x="7263" y="6087"/>
                    <a:pt x="7304" y="6114"/>
                    <a:pt x="7343" y="6114"/>
                  </a:cubicBezTo>
                  <a:cubicBezTo>
                    <a:pt x="7397" y="6114"/>
                    <a:pt x="7464" y="6073"/>
                    <a:pt x="7464" y="6007"/>
                  </a:cubicBezTo>
                  <a:cubicBezTo>
                    <a:pt x="7370" y="4147"/>
                    <a:pt x="6487" y="2288"/>
                    <a:pt x="5030" y="1124"/>
                  </a:cubicBezTo>
                  <a:cubicBezTo>
                    <a:pt x="4026" y="309"/>
                    <a:pt x="2822" y="1"/>
                    <a:pt x="1591"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313;p54"/>
            <p:cNvSpPr/>
            <p:nvPr/>
          </p:nvSpPr>
          <p:spPr>
            <a:xfrm>
              <a:off x="5072300" y="3409500"/>
              <a:ext cx="260550" cy="146175"/>
            </a:xfrm>
            <a:custGeom>
              <a:avLst/>
              <a:gdLst/>
              <a:ahLst/>
              <a:cxnLst/>
              <a:rect l="l" t="t" r="r" b="b"/>
              <a:pathLst>
                <a:path w="10422" h="5847" extrusionOk="0">
                  <a:moveTo>
                    <a:pt x="2355" y="1"/>
                  </a:moveTo>
                  <a:cubicBezTo>
                    <a:pt x="1553" y="1"/>
                    <a:pt x="750" y="108"/>
                    <a:pt x="15" y="309"/>
                  </a:cubicBezTo>
                  <a:cubicBezTo>
                    <a:pt x="1" y="309"/>
                    <a:pt x="1" y="336"/>
                    <a:pt x="15" y="336"/>
                  </a:cubicBezTo>
                  <a:cubicBezTo>
                    <a:pt x="657" y="256"/>
                    <a:pt x="1299" y="215"/>
                    <a:pt x="1927" y="215"/>
                  </a:cubicBezTo>
                  <a:cubicBezTo>
                    <a:pt x="3359" y="215"/>
                    <a:pt x="4763" y="429"/>
                    <a:pt x="6100" y="991"/>
                  </a:cubicBezTo>
                  <a:cubicBezTo>
                    <a:pt x="8255" y="1900"/>
                    <a:pt x="9565" y="3600"/>
                    <a:pt x="10220" y="5780"/>
                  </a:cubicBezTo>
                  <a:cubicBezTo>
                    <a:pt x="10234" y="5833"/>
                    <a:pt x="10274" y="5847"/>
                    <a:pt x="10315" y="5847"/>
                  </a:cubicBezTo>
                  <a:cubicBezTo>
                    <a:pt x="10368" y="5847"/>
                    <a:pt x="10422" y="5806"/>
                    <a:pt x="10408" y="5740"/>
                  </a:cubicBezTo>
                  <a:cubicBezTo>
                    <a:pt x="9819" y="2007"/>
                    <a:pt x="5940" y="1"/>
                    <a:pt x="2355"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314;p54"/>
            <p:cNvSpPr/>
            <p:nvPr/>
          </p:nvSpPr>
          <p:spPr>
            <a:xfrm>
              <a:off x="5280000" y="3437275"/>
              <a:ext cx="82600" cy="87300"/>
            </a:xfrm>
            <a:custGeom>
              <a:avLst/>
              <a:gdLst/>
              <a:ahLst/>
              <a:cxnLst/>
              <a:rect l="l" t="t" r="r" b="b"/>
              <a:pathLst>
                <a:path w="3304" h="3492" extrusionOk="0">
                  <a:moveTo>
                    <a:pt x="93" y="1"/>
                  </a:moveTo>
                  <a:cubicBezTo>
                    <a:pt x="13" y="1"/>
                    <a:pt x="0" y="135"/>
                    <a:pt x="80" y="147"/>
                  </a:cubicBezTo>
                  <a:cubicBezTo>
                    <a:pt x="1579" y="482"/>
                    <a:pt x="2488" y="2114"/>
                    <a:pt x="3050" y="3411"/>
                  </a:cubicBezTo>
                  <a:cubicBezTo>
                    <a:pt x="3077" y="3465"/>
                    <a:pt x="3116" y="3491"/>
                    <a:pt x="3170" y="3491"/>
                  </a:cubicBezTo>
                  <a:cubicBezTo>
                    <a:pt x="3237" y="3491"/>
                    <a:pt x="3304" y="3438"/>
                    <a:pt x="3277" y="3345"/>
                  </a:cubicBezTo>
                  <a:cubicBezTo>
                    <a:pt x="2996" y="1993"/>
                    <a:pt x="1591" y="81"/>
                    <a:pt x="93"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315;p54"/>
            <p:cNvSpPr/>
            <p:nvPr/>
          </p:nvSpPr>
          <p:spPr>
            <a:xfrm>
              <a:off x="4845925" y="3602475"/>
              <a:ext cx="27775" cy="68925"/>
            </a:xfrm>
            <a:custGeom>
              <a:avLst/>
              <a:gdLst/>
              <a:ahLst/>
              <a:cxnLst/>
              <a:rect l="l" t="t" r="r" b="b"/>
              <a:pathLst>
                <a:path w="1111" h="2757" extrusionOk="0">
                  <a:moveTo>
                    <a:pt x="776" y="1"/>
                  </a:moveTo>
                  <a:cubicBezTo>
                    <a:pt x="682" y="1"/>
                    <a:pt x="589" y="54"/>
                    <a:pt x="536" y="147"/>
                  </a:cubicBezTo>
                  <a:cubicBezTo>
                    <a:pt x="402" y="468"/>
                    <a:pt x="241" y="843"/>
                    <a:pt x="134" y="1231"/>
                  </a:cubicBezTo>
                  <a:cubicBezTo>
                    <a:pt x="67" y="1606"/>
                    <a:pt x="27" y="1980"/>
                    <a:pt x="1" y="2355"/>
                  </a:cubicBezTo>
                  <a:cubicBezTo>
                    <a:pt x="14" y="2394"/>
                    <a:pt x="14" y="2448"/>
                    <a:pt x="27" y="2489"/>
                  </a:cubicBezTo>
                  <a:cubicBezTo>
                    <a:pt x="67" y="2662"/>
                    <a:pt x="215" y="2756"/>
                    <a:pt x="375" y="2756"/>
                  </a:cubicBezTo>
                  <a:cubicBezTo>
                    <a:pt x="536" y="2756"/>
                    <a:pt x="709" y="2649"/>
                    <a:pt x="763" y="2475"/>
                  </a:cubicBezTo>
                  <a:cubicBezTo>
                    <a:pt x="857" y="2141"/>
                    <a:pt x="843" y="1779"/>
                    <a:pt x="910" y="1431"/>
                  </a:cubicBezTo>
                  <a:cubicBezTo>
                    <a:pt x="977" y="1057"/>
                    <a:pt x="1057" y="682"/>
                    <a:pt x="1098" y="295"/>
                  </a:cubicBezTo>
                  <a:cubicBezTo>
                    <a:pt x="1110" y="120"/>
                    <a:pt x="937" y="1"/>
                    <a:pt x="77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316;p54"/>
            <p:cNvSpPr/>
            <p:nvPr/>
          </p:nvSpPr>
          <p:spPr>
            <a:xfrm>
              <a:off x="4844600" y="3633250"/>
              <a:ext cx="4700" cy="28100"/>
            </a:xfrm>
            <a:custGeom>
              <a:avLst/>
              <a:gdLst/>
              <a:ahLst/>
              <a:cxnLst/>
              <a:rect l="l" t="t" r="r" b="b"/>
              <a:pathLst>
                <a:path w="188" h="1124" extrusionOk="0">
                  <a:moveTo>
                    <a:pt x="187" y="0"/>
                  </a:moveTo>
                  <a:cubicBezTo>
                    <a:pt x="67" y="375"/>
                    <a:pt x="0" y="762"/>
                    <a:pt x="54" y="1124"/>
                  </a:cubicBezTo>
                  <a:cubicBezTo>
                    <a:pt x="80" y="749"/>
                    <a:pt x="120" y="375"/>
                    <a:pt x="187" y="0"/>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317;p54"/>
            <p:cNvSpPr/>
            <p:nvPr/>
          </p:nvSpPr>
          <p:spPr>
            <a:xfrm>
              <a:off x="4880700" y="3606150"/>
              <a:ext cx="22425" cy="50850"/>
            </a:xfrm>
            <a:custGeom>
              <a:avLst/>
              <a:gdLst/>
              <a:ahLst/>
              <a:cxnLst/>
              <a:rect l="l" t="t" r="r" b="b"/>
              <a:pathLst>
                <a:path w="897" h="2034" extrusionOk="0">
                  <a:moveTo>
                    <a:pt x="495" y="0"/>
                  </a:moveTo>
                  <a:cubicBezTo>
                    <a:pt x="402" y="0"/>
                    <a:pt x="295" y="41"/>
                    <a:pt x="228" y="148"/>
                  </a:cubicBezTo>
                  <a:cubicBezTo>
                    <a:pt x="108" y="656"/>
                    <a:pt x="40" y="1191"/>
                    <a:pt x="1" y="1726"/>
                  </a:cubicBezTo>
                  <a:cubicBezTo>
                    <a:pt x="28" y="1793"/>
                    <a:pt x="67" y="1860"/>
                    <a:pt x="121" y="1926"/>
                  </a:cubicBezTo>
                  <a:cubicBezTo>
                    <a:pt x="188" y="1994"/>
                    <a:pt x="295" y="2033"/>
                    <a:pt x="388" y="2033"/>
                  </a:cubicBezTo>
                  <a:cubicBezTo>
                    <a:pt x="456" y="2033"/>
                    <a:pt x="522" y="2007"/>
                    <a:pt x="589" y="1980"/>
                  </a:cubicBezTo>
                  <a:cubicBezTo>
                    <a:pt x="602" y="1967"/>
                    <a:pt x="616" y="1953"/>
                    <a:pt x="629" y="1953"/>
                  </a:cubicBezTo>
                  <a:cubicBezTo>
                    <a:pt x="763" y="1873"/>
                    <a:pt x="857" y="1712"/>
                    <a:pt x="857" y="1566"/>
                  </a:cubicBezTo>
                  <a:cubicBezTo>
                    <a:pt x="843" y="1151"/>
                    <a:pt x="896" y="736"/>
                    <a:pt x="843" y="321"/>
                  </a:cubicBezTo>
                  <a:cubicBezTo>
                    <a:pt x="816" y="107"/>
                    <a:pt x="656" y="0"/>
                    <a:pt x="495"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318;p54"/>
            <p:cNvSpPr/>
            <p:nvPr/>
          </p:nvSpPr>
          <p:spPr>
            <a:xfrm>
              <a:off x="4879025" y="3609825"/>
              <a:ext cx="7375" cy="39500"/>
            </a:xfrm>
            <a:custGeom>
              <a:avLst/>
              <a:gdLst/>
              <a:ahLst/>
              <a:cxnLst/>
              <a:rect l="l" t="t" r="r" b="b"/>
              <a:pathLst>
                <a:path w="295" h="1580" extrusionOk="0">
                  <a:moveTo>
                    <a:pt x="295" y="1"/>
                  </a:moveTo>
                  <a:cubicBezTo>
                    <a:pt x="282" y="28"/>
                    <a:pt x="268" y="54"/>
                    <a:pt x="255" y="94"/>
                  </a:cubicBezTo>
                  <a:cubicBezTo>
                    <a:pt x="148" y="375"/>
                    <a:pt x="134" y="670"/>
                    <a:pt x="95" y="964"/>
                  </a:cubicBezTo>
                  <a:cubicBezTo>
                    <a:pt x="68" y="1191"/>
                    <a:pt x="0" y="1392"/>
                    <a:pt x="68" y="1579"/>
                  </a:cubicBezTo>
                  <a:cubicBezTo>
                    <a:pt x="107" y="1044"/>
                    <a:pt x="175" y="509"/>
                    <a:pt x="295"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319;p54"/>
            <p:cNvSpPr/>
            <p:nvPr/>
          </p:nvSpPr>
          <p:spPr>
            <a:xfrm>
              <a:off x="4907450" y="3604125"/>
              <a:ext cx="20775" cy="29475"/>
            </a:xfrm>
            <a:custGeom>
              <a:avLst/>
              <a:gdLst/>
              <a:ahLst/>
              <a:cxnLst/>
              <a:rect l="l" t="t" r="r" b="b"/>
              <a:pathLst>
                <a:path w="831" h="1179" extrusionOk="0">
                  <a:moveTo>
                    <a:pt x="429" y="1"/>
                  </a:moveTo>
                  <a:cubicBezTo>
                    <a:pt x="308" y="1"/>
                    <a:pt x="188" y="81"/>
                    <a:pt x="135" y="215"/>
                  </a:cubicBezTo>
                  <a:cubicBezTo>
                    <a:pt x="108" y="309"/>
                    <a:pt x="94" y="416"/>
                    <a:pt x="81" y="509"/>
                  </a:cubicBezTo>
                  <a:cubicBezTo>
                    <a:pt x="54" y="684"/>
                    <a:pt x="1" y="857"/>
                    <a:pt x="108" y="1018"/>
                  </a:cubicBezTo>
                  <a:cubicBezTo>
                    <a:pt x="188" y="1125"/>
                    <a:pt x="308" y="1178"/>
                    <a:pt x="415" y="1178"/>
                  </a:cubicBezTo>
                  <a:cubicBezTo>
                    <a:pt x="536" y="1178"/>
                    <a:pt x="656" y="1125"/>
                    <a:pt x="736" y="1005"/>
                  </a:cubicBezTo>
                  <a:cubicBezTo>
                    <a:pt x="830" y="857"/>
                    <a:pt x="790" y="697"/>
                    <a:pt x="763" y="536"/>
                  </a:cubicBezTo>
                  <a:cubicBezTo>
                    <a:pt x="750" y="429"/>
                    <a:pt x="736" y="322"/>
                    <a:pt x="696" y="215"/>
                  </a:cubicBezTo>
                  <a:cubicBezTo>
                    <a:pt x="656" y="68"/>
                    <a:pt x="536" y="1"/>
                    <a:pt x="429"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320;p54"/>
            <p:cNvSpPr/>
            <p:nvPr/>
          </p:nvSpPr>
          <p:spPr>
            <a:xfrm>
              <a:off x="5099725" y="3478750"/>
              <a:ext cx="122100" cy="89975"/>
            </a:xfrm>
            <a:custGeom>
              <a:avLst/>
              <a:gdLst/>
              <a:ahLst/>
              <a:cxnLst/>
              <a:rect l="l" t="t" r="r" b="b"/>
              <a:pathLst>
                <a:path w="4884" h="3599" extrusionOk="0">
                  <a:moveTo>
                    <a:pt x="3359" y="0"/>
                  </a:moveTo>
                  <a:cubicBezTo>
                    <a:pt x="3145" y="0"/>
                    <a:pt x="2997" y="281"/>
                    <a:pt x="3091" y="468"/>
                  </a:cubicBezTo>
                  <a:cubicBezTo>
                    <a:pt x="2997" y="535"/>
                    <a:pt x="2931" y="616"/>
                    <a:pt x="2890" y="723"/>
                  </a:cubicBezTo>
                  <a:cubicBezTo>
                    <a:pt x="2663" y="522"/>
                    <a:pt x="2435" y="334"/>
                    <a:pt x="2182" y="174"/>
                  </a:cubicBezTo>
                  <a:cubicBezTo>
                    <a:pt x="2101" y="134"/>
                    <a:pt x="2021" y="107"/>
                    <a:pt x="1941" y="107"/>
                  </a:cubicBezTo>
                  <a:cubicBezTo>
                    <a:pt x="1673" y="107"/>
                    <a:pt x="1419" y="334"/>
                    <a:pt x="1419" y="629"/>
                  </a:cubicBezTo>
                  <a:lnTo>
                    <a:pt x="1419" y="709"/>
                  </a:lnTo>
                  <a:cubicBezTo>
                    <a:pt x="1445" y="736"/>
                    <a:pt x="1472" y="776"/>
                    <a:pt x="1499" y="803"/>
                  </a:cubicBezTo>
                  <a:cubicBezTo>
                    <a:pt x="1834" y="1217"/>
                    <a:pt x="2155" y="1699"/>
                    <a:pt x="2449" y="2207"/>
                  </a:cubicBezTo>
                  <a:lnTo>
                    <a:pt x="2449" y="1632"/>
                  </a:lnTo>
                  <a:cubicBezTo>
                    <a:pt x="2824" y="1993"/>
                    <a:pt x="3131" y="2394"/>
                    <a:pt x="3452" y="2809"/>
                  </a:cubicBezTo>
                  <a:cubicBezTo>
                    <a:pt x="3546" y="2943"/>
                    <a:pt x="3719" y="3010"/>
                    <a:pt x="3867" y="3010"/>
                  </a:cubicBezTo>
                  <a:cubicBezTo>
                    <a:pt x="4094" y="3010"/>
                    <a:pt x="4308" y="2876"/>
                    <a:pt x="4295" y="2581"/>
                  </a:cubicBezTo>
                  <a:cubicBezTo>
                    <a:pt x="4281" y="2462"/>
                    <a:pt x="4268" y="2355"/>
                    <a:pt x="4254" y="2248"/>
                  </a:cubicBezTo>
                  <a:cubicBezTo>
                    <a:pt x="4281" y="2248"/>
                    <a:pt x="4308" y="2260"/>
                    <a:pt x="4335" y="2260"/>
                  </a:cubicBezTo>
                  <a:cubicBezTo>
                    <a:pt x="4602" y="2260"/>
                    <a:pt x="4884" y="2020"/>
                    <a:pt x="4777" y="1713"/>
                  </a:cubicBezTo>
                  <a:cubicBezTo>
                    <a:pt x="4763" y="1659"/>
                    <a:pt x="4736" y="1606"/>
                    <a:pt x="4723" y="1552"/>
                  </a:cubicBezTo>
                  <a:cubicBezTo>
                    <a:pt x="4549" y="1151"/>
                    <a:pt x="4335" y="762"/>
                    <a:pt x="4067" y="415"/>
                  </a:cubicBezTo>
                  <a:cubicBezTo>
                    <a:pt x="3907" y="241"/>
                    <a:pt x="3707" y="107"/>
                    <a:pt x="3452" y="27"/>
                  </a:cubicBezTo>
                  <a:cubicBezTo>
                    <a:pt x="3425" y="13"/>
                    <a:pt x="3385" y="0"/>
                    <a:pt x="3359" y="0"/>
                  </a:cubicBezTo>
                  <a:close/>
                  <a:moveTo>
                    <a:pt x="696" y="950"/>
                  </a:moveTo>
                  <a:cubicBezTo>
                    <a:pt x="322" y="950"/>
                    <a:pt x="1" y="1378"/>
                    <a:pt x="349" y="1686"/>
                  </a:cubicBezTo>
                  <a:cubicBezTo>
                    <a:pt x="857" y="2141"/>
                    <a:pt x="1151" y="2608"/>
                    <a:pt x="1379" y="3250"/>
                  </a:cubicBezTo>
                  <a:cubicBezTo>
                    <a:pt x="1459" y="3464"/>
                    <a:pt x="1713" y="3598"/>
                    <a:pt x="1941" y="3598"/>
                  </a:cubicBezTo>
                  <a:cubicBezTo>
                    <a:pt x="2141" y="3598"/>
                    <a:pt x="2328" y="3491"/>
                    <a:pt x="2369" y="3237"/>
                  </a:cubicBezTo>
                  <a:cubicBezTo>
                    <a:pt x="2382" y="3090"/>
                    <a:pt x="2396" y="2943"/>
                    <a:pt x="2408" y="2809"/>
                  </a:cubicBezTo>
                  <a:cubicBezTo>
                    <a:pt x="2155" y="2194"/>
                    <a:pt x="1847" y="1618"/>
                    <a:pt x="1419" y="1083"/>
                  </a:cubicBezTo>
                  <a:lnTo>
                    <a:pt x="1419" y="1351"/>
                  </a:lnTo>
                  <a:cubicBezTo>
                    <a:pt x="1258" y="1204"/>
                    <a:pt x="1085" y="1083"/>
                    <a:pt x="871" y="990"/>
                  </a:cubicBezTo>
                  <a:cubicBezTo>
                    <a:pt x="817" y="964"/>
                    <a:pt x="750" y="950"/>
                    <a:pt x="696" y="95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321;p54"/>
            <p:cNvSpPr/>
            <p:nvPr/>
          </p:nvSpPr>
          <p:spPr>
            <a:xfrm>
              <a:off x="5135175" y="3496450"/>
              <a:ext cx="25800" cy="52550"/>
            </a:xfrm>
            <a:custGeom>
              <a:avLst/>
              <a:gdLst/>
              <a:ahLst/>
              <a:cxnLst/>
              <a:rect l="l" t="t" r="r" b="b"/>
              <a:pathLst>
                <a:path w="1032" h="2102" extrusionOk="0">
                  <a:moveTo>
                    <a:pt x="1" y="1"/>
                  </a:moveTo>
                  <a:lnTo>
                    <a:pt x="1" y="375"/>
                  </a:lnTo>
                  <a:cubicBezTo>
                    <a:pt x="429" y="910"/>
                    <a:pt x="737" y="1486"/>
                    <a:pt x="990" y="2101"/>
                  </a:cubicBezTo>
                  <a:lnTo>
                    <a:pt x="1031" y="1499"/>
                  </a:lnTo>
                  <a:cubicBezTo>
                    <a:pt x="737" y="991"/>
                    <a:pt x="416" y="509"/>
                    <a:pt x="81" y="95"/>
                  </a:cubicBezTo>
                  <a:cubicBezTo>
                    <a:pt x="54" y="68"/>
                    <a:pt x="27" y="28"/>
                    <a:pt x="1"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322;p54"/>
            <p:cNvSpPr/>
            <p:nvPr/>
          </p:nvSpPr>
          <p:spPr>
            <a:xfrm>
              <a:off x="5201400" y="3489100"/>
              <a:ext cx="16425" cy="28475"/>
            </a:xfrm>
            <a:custGeom>
              <a:avLst/>
              <a:gdLst/>
              <a:ahLst/>
              <a:cxnLst/>
              <a:rect l="l" t="t" r="r" b="b"/>
              <a:pathLst>
                <a:path w="657" h="1139" extrusionOk="0">
                  <a:moveTo>
                    <a:pt x="0" y="1"/>
                  </a:moveTo>
                  <a:lnTo>
                    <a:pt x="0" y="1"/>
                  </a:lnTo>
                  <a:cubicBezTo>
                    <a:pt x="268" y="348"/>
                    <a:pt x="482" y="737"/>
                    <a:pt x="656" y="1138"/>
                  </a:cubicBezTo>
                  <a:cubicBezTo>
                    <a:pt x="496" y="710"/>
                    <a:pt x="308" y="309"/>
                    <a:pt x="0"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2323;p54"/>
            <p:cNvSpPr/>
            <p:nvPr/>
          </p:nvSpPr>
          <p:spPr>
            <a:xfrm>
              <a:off x="5220125" y="3455650"/>
              <a:ext cx="67925" cy="59550"/>
            </a:xfrm>
            <a:custGeom>
              <a:avLst/>
              <a:gdLst/>
              <a:ahLst/>
              <a:cxnLst/>
              <a:rect l="l" t="t" r="r" b="b"/>
              <a:pathLst>
                <a:path w="2717" h="2382" extrusionOk="0">
                  <a:moveTo>
                    <a:pt x="603" y="1"/>
                  </a:moveTo>
                  <a:cubicBezTo>
                    <a:pt x="282" y="1"/>
                    <a:pt x="0" y="429"/>
                    <a:pt x="308" y="670"/>
                  </a:cubicBezTo>
                  <a:cubicBezTo>
                    <a:pt x="562" y="871"/>
                    <a:pt x="817" y="1058"/>
                    <a:pt x="1057" y="1285"/>
                  </a:cubicBezTo>
                  <a:cubicBezTo>
                    <a:pt x="1325" y="1540"/>
                    <a:pt x="1498" y="1847"/>
                    <a:pt x="1726" y="2141"/>
                  </a:cubicBezTo>
                  <a:cubicBezTo>
                    <a:pt x="1833" y="2275"/>
                    <a:pt x="1980" y="2382"/>
                    <a:pt x="2154" y="2382"/>
                  </a:cubicBezTo>
                  <a:cubicBezTo>
                    <a:pt x="2194" y="2382"/>
                    <a:pt x="2235" y="2369"/>
                    <a:pt x="2288" y="2355"/>
                  </a:cubicBezTo>
                  <a:cubicBezTo>
                    <a:pt x="2529" y="2289"/>
                    <a:pt x="2716" y="2007"/>
                    <a:pt x="2622" y="1754"/>
                  </a:cubicBezTo>
                  <a:cubicBezTo>
                    <a:pt x="2328" y="978"/>
                    <a:pt x="1498" y="188"/>
                    <a:pt x="683"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2324;p54"/>
            <p:cNvSpPr/>
            <p:nvPr/>
          </p:nvSpPr>
          <p:spPr>
            <a:xfrm>
              <a:off x="5282000" y="3450650"/>
              <a:ext cx="37475" cy="35125"/>
            </a:xfrm>
            <a:custGeom>
              <a:avLst/>
              <a:gdLst/>
              <a:ahLst/>
              <a:cxnLst/>
              <a:rect l="l" t="t" r="r" b="b"/>
              <a:pathLst>
                <a:path w="1499" h="1405" extrusionOk="0">
                  <a:moveTo>
                    <a:pt x="642" y="1"/>
                  </a:moveTo>
                  <a:cubicBezTo>
                    <a:pt x="562" y="1"/>
                    <a:pt x="495" y="40"/>
                    <a:pt x="441" y="108"/>
                  </a:cubicBezTo>
                  <a:cubicBezTo>
                    <a:pt x="388" y="81"/>
                    <a:pt x="334" y="54"/>
                    <a:pt x="281" y="54"/>
                  </a:cubicBezTo>
                  <a:lnTo>
                    <a:pt x="254" y="54"/>
                  </a:lnTo>
                  <a:cubicBezTo>
                    <a:pt x="93" y="67"/>
                    <a:pt x="0" y="201"/>
                    <a:pt x="27" y="361"/>
                  </a:cubicBezTo>
                  <a:cubicBezTo>
                    <a:pt x="67" y="522"/>
                    <a:pt x="254" y="656"/>
                    <a:pt x="361" y="789"/>
                  </a:cubicBezTo>
                  <a:cubicBezTo>
                    <a:pt x="509" y="964"/>
                    <a:pt x="642" y="1137"/>
                    <a:pt x="789" y="1312"/>
                  </a:cubicBezTo>
                  <a:cubicBezTo>
                    <a:pt x="843" y="1378"/>
                    <a:pt x="910" y="1405"/>
                    <a:pt x="990" y="1405"/>
                  </a:cubicBezTo>
                  <a:cubicBezTo>
                    <a:pt x="1151" y="1405"/>
                    <a:pt x="1311" y="1258"/>
                    <a:pt x="1311" y="1084"/>
                  </a:cubicBezTo>
                  <a:lnTo>
                    <a:pt x="1311" y="977"/>
                  </a:lnTo>
                  <a:cubicBezTo>
                    <a:pt x="1418" y="937"/>
                    <a:pt x="1499" y="803"/>
                    <a:pt x="1458" y="670"/>
                  </a:cubicBezTo>
                  <a:cubicBezTo>
                    <a:pt x="1378" y="349"/>
                    <a:pt x="1017" y="135"/>
                    <a:pt x="736" y="28"/>
                  </a:cubicBezTo>
                  <a:cubicBezTo>
                    <a:pt x="709" y="14"/>
                    <a:pt x="669" y="1"/>
                    <a:pt x="642"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2325;p54"/>
            <p:cNvSpPr/>
            <p:nvPr/>
          </p:nvSpPr>
          <p:spPr>
            <a:xfrm>
              <a:off x="5305400" y="3430600"/>
              <a:ext cx="45150" cy="37125"/>
            </a:xfrm>
            <a:custGeom>
              <a:avLst/>
              <a:gdLst/>
              <a:ahLst/>
              <a:cxnLst/>
              <a:rect l="l" t="t" r="r" b="b"/>
              <a:pathLst>
                <a:path w="1806" h="1485" extrusionOk="0">
                  <a:moveTo>
                    <a:pt x="388" y="0"/>
                  </a:moveTo>
                  <a:cubicBezTo>
                    <a:pt x="281" y="0"/>
                    <a:pt x="174" y="40"/>
                    <a:pt x="81" y="134"/>
                  </a:cubicBezTo>
                  <a:cubicBezTo>
                    <a:pt x="1" y="214"/>
                    <a:pt x="27" y="334"/>
                    <a:pt x="121" y="388"/>
                  </a:cubicBezTo>
                  <a:cubicBezTo>
                    <a:pt x="402" y="562"/>
                    <a:pt x="670" y="749"/>
                    <a:pt x="896" y="990"/>
                  </a:cubicBezTo>
                  <a:cubicBezTo>
                    <a:pt x="1017" y="1137"/>
                    <a:pt x="1110" y="1351"/>
                    <a:pt x="1271" y="1431"/>
                  </a:cubicBezTo>
                  <a:cubicBezTo>
                    <a:pt x="1338" y="1458"/>
                    <a:pt x="1405" y="1484"/>
                    <a:pt x="1458" y="1484"/>
                  </a:cubicBezTo>
                  <a:cubicBezTo>
                    <a:pt x="1565" y="1484"/>
                    <a:pt x="1672" y="1431"/>
                    <a:pt x="1699" y="1297"/>
                  </a:cubicBezTo>
                  <a:cubicBezTo>
                    <a:pt x="1806" y="896"/>
                    <a:pt x="1312" y="495"/>
                    <a:pt x="1030" y="281"/>
                  </a:cubicBezTo>
                  <a:cubicBezTo>
                    <a:pt x="870" y="147"/>
                    <a:pt x="616" y="0"/>
                    <a:pt x="38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2326;p54"/>
            <p:cNvSpPr/>
            <p:nvPr/>
          </p:nvSpPr>
          <p:spPr>
            <a:xfrm>
              <a:off x="5049925" y="3537600"/>
              <a:ext cx="51175" cy="58875"/>
            </a:xfrm>
            <a:custGeom>
              <a:avLst/>
              <a:gdLst/>
              <a:ahLst/>
              <a:cxnLst/>
              <a:rect l="l" t="t" r="r" b="b"/>
              <a:pathLst>
                <a:path w="2047" h="2355" extrusionOk="0">
                  <a:moveTo>
                    <a:pt x="268" y="1"/>
                  </a:moveTo>
                  <a:cubicBezTo>
                    <a:pt x="93" y="1"/>
                    <a:pt x="0" y="201"/>
                    <a:pt x="80" y="348"/>
                  </a:cubicBezTo>
                  <a:cubicBezTo>
                    <a:pt x="241" y="656"/>
                    <a:pt x="535" y="1110"/>
                    <a:pt x="696" y="1499"/>
                  </a:cubicBezTo>
                  <a:cubicBezTo>
                    <a:pt x="789" y="1713"/>
                    <a:pt x="803" y="2020"/>
                    <a:pt x="976" y="2194"/>
                  </a:cubicBezTo>
                  <a:cubicBezTo>
                    <a:pt x="1083" y="2287"/>
                    <a:pt x="1217" y="2355"/>
                    <a:pt x="1365" y="2355"/>
                  </a:cubicBezTo>
                  <a:cubicBezTo>
                    <a:pt x="1458" y="2355"/>
                    <a:pt x="1552" y="2328"/>
                    <a:pt x="1618" y="2261"/>
                  </a:cubicBezTo>
                  <a:cubicBezTo>
                    <a:pt x="2046" y="1873"/>
                    <a:pt x="1618" y="1244"/>
                    <a:pt x="1391" y="857"/>
                  </a:cubicBezTo>
                  <a:cubicBezTo>
                    <a:pt x="1137" y="415"/>
                    <a:pt x="803" y="13"/>
                    <a:pt x="268"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2327;p54"/>
            <p:cNvSpPr/>
            <p:nvPr/>
          </p:nvSpPr>
          <p:spPr>
            <a:xfrm>
              <a:off x="5021825" y="3563025"/>
              <a:ext cx="32125" cy="45825"/>
            </a:xfrm>
            <a:custGeom>
              <a:avLst/>
              <a:gdLst/>
              <a:ahLst/>
              <a:cxnLst/>
              <a:rect l="l" t="t" r="r" b="b"/>
              <a:pathLst>
                <a:path w="1285" h="1833" extrusionOk="0">
                  <a:moveTo>
                    <a:pt x="348" y="0"/>
                  </a:moveTo>
                  <a:cubicBezTo>
                    <a:pt x="215" y="0"/>
                    <a:pt x="81" y="67"/>
                    <a:pt x="40" y="227"/>
                  </a:cubicBezTo>
                  <a:cubicBezTo>
                    <a:pt x="1" y="455"/>
                    <a:pt x="40" y="682"/>
                    <a:pt x="94" y="910"/>
                  </a:cubicBezTo>
                  <a:cubicBezTo>
                    <a:pt x="161" y="1137"/>
                    <a:pt x="241" y="1431"/>
                    <a:pt x="388" y="1632"/>
                  </a:cubicBezTo>
                  <a:cubicBezTo>
                    <a:pt x="482" y="1766"/>
                    <a:pt x="629" y="1832"/>
                    <a:pt x="763" y="1832"/>
                  </a:cubicBezTo>
                  <a:cubicBezTo>
                    <a:pt x="1030" y="1832"/>
                    <a:pt x="1285" y="1618"/>
                    <a:pt x="1191" y="1297"/>
                  </a:cubicBezTo>
                  <a:cubicBezTo>
                    <a:pt x="1124" y="1097"/>
                    <a:pt x="1003" y="910"/>
                    <a:pt x="910" y="723"/>
                  </a:cubicBezTo>
                  <a:cubicBezTo>
                    <a:pt x="816" y="535"/>
                    <a:pt x="750" y="321"/>
                    <a:pt x="643" y="147"/>
                  </a:cubicBezTo>
                  <a:cubicBezTo>
                    <a:pt x="575" y="54"/>
                    <a:pt x="455" y="0"/>
                    <a:pt x="34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2328;p54"/>
            <p:cNvSpPr/>
            <p:nvPr/>
          </p:nvSpPr>
          <p:spPr>
            <a:xfrm>
              <a:off x="5002075" y="3583750"/>
              <a:ext cx="34150" cy="39800"/>
            </a:xfrm>
            <a:custGeom>
              <a:avLst/>
              <a:gdLst/>
              <a:ahLst/>
              <a:cxnLst/>
              <a:rect l="l" t="t" r="r" b="b"/>
              <a:pathLst>
                <a:path w="1366" h="1592" extrusionOk="0">
                  <a:moveTo>
                    <a:pt x="416" y="1"/>
                  </a:moveTo>
                  <a:cubicBezTo>
                    <a:pt x="28" y="1"/>
                    <a:pt x="1" y="509"/>
                    <a:pt x="68" y="789"/>
                  </a:cubicBezTo>
                  <a:cubicBezTo>
                    <a:pt x="161" y="1178"/>
                    <a:pt x="523" y="1485"/>
                    <a:pt x="898" y="1579"/>
                  </a:cubicBezTo>
                  <a:cubicBezTo>
                    <a:pt x="924" y="1592"/>
                    <a:pt x="964" y="1592"/>
                    <a:pt x="991" y="1592"/>
                  </a:cubicBezTo>
                  <a:cubicBezTo>
                    <a:pt x="1258" y="1592"/>
                    <a:pt x="1365" y="1258"/>
                    <a:pt x="1205" y="1057"/>
                  </a:cubicBezTo>
                  <a:cubicBezTo>
                    <a:pt x="1031" y="843"/>
                    <a:pt x="844" y="669"/>
                    <a:pt x="723" y="441"/>
                  </a:cubicBezTo>
                  <a:cubicBezTo>
                    <a:pt x="643" y="308"/>
                    <a:pt x="684" y="13"/>
                    <a:pt x="45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2329;p54"/>
            <p:cNvSpPr/>
            <p:nvPr/>
          </p:nvSpPr>
          <p:spPr>
            <a:xfrm>
              <a:off x="5054250" y="4270300"/>
              <a:ext cx="20750" cy="21400"/>
            </a:xfrm>
            <a:custGeom>
              <a:avLst/>
              <a:gdLst/>
              <a:ahLst/>
              <a:cxnLst/>
              <a:rect l="l" t="t" r="r" b="b"/>
              <a:pathLst>
                <a:path w="830" h="856" extrusionOk="0">
                  <a:moveTo>
                    <a:pt x="253" y="0"/>
                  </a:moveTo>
                  <a:cubicBezTo>
                    <a:pt x="210" y="0"/>
                    <a:pt x="167" y="10"/>
                    <a:pt x="134" y="26"/>
                  </a:cubicBezTo>
                  <a:cubicBezTo>
                    <a:pt x="41" y="80"/>
                    <a:pt x="1" y="187"/>
                    <a:pt x="27" y="294"/>
                  </a:cubicBezTo>
                  <a:cubicBezTo>
                    <a:pt x="68" y="441"/>
                    <a:pt x="148" y="561"/>
                    <a:pt x="241" y="682"/>
                  </a:cubicBezTo>
                  <a:cubicBezTo>
                    <a:pt x="295" y="749"/>
                    <a:pt x="362" y="802"/>
                    <a:pt x="443" y="829"/>
                  </a:cubicBezTo>
                  <a:cubicBezTo>
                    <a:pt x="482" y="843"/>
                    <a:pt x="523" y="856"/>
                    <a:pt x="562" y="856"/>
                  </a:cubicBezTo>
                  <a:cubicBezTo>
                    <a:pt x="616" y="856"/>
                    <a:pt x="657" y="843"/>
                    <a:pt x="696" y="816"/>
                  </a:cubicBezTo>
                  <a:cubicBezTo>
                    <a:pt x="737" y="789"/>
                    <a:pt x="764" y="775"/>
                    <a:pt x="750" y="775"/>
                  </a:cubicBezTo>
                  <a:cubicBezTo>
                    <a:pt x="790" y="749"/>
                    <a:pt x="817" y="695"/>
                    <a:pt x="817" y="655"/>
                  </a:cubicBezTo>
                  <a:cubicBezTo>
                    <a:pt x="820" y="662"/>
                    <a:pt x="823" y="666"/>
                    <a:pt x="825" y="666"/>
                  </a:cubicBezTo>
                  <a:cubicBezTo>
                    <a:pt x="830" y="666"/>
                    <a:pt x="830" y="638"/>
                    <a:pt x="830" y="588"/>
                  </a:cubicBezTo>
                  <a:cubicBezTo>
                    <a:pt x="830" y="535"/>
                    <a:pt x="803" y="481"/>
                    <a:pt x="776" y="441"/>
                  </a:cubicBezTo>
                  <a:cubicBezTo>
                    <a:pt x="764" y="401"/>
                    <a:pt x="723" y="361"/>
                    <a:pt x="696" y="334"/>
                  </a:cubicBezTo>
                  <a:cubicBezTo>
                    <a:pt x="696" y="334"/>
                    <a:pt x="643" y="294"/>
                    <a:pt x="630" y="281"/>
                  </a:cubicBezTo>
                  <a:cubicBezTo>
                    <a:pt x="550" y="214"/>
                    <a:pt x="469" y="147"/>
                    <a:pt x="416" y="67"/>
                  </a:cubicBezTo>
                  <a:cubicBezTo>
                    <a:pt x="376" y="20"/>
                    <a:pt x="314" y="0"/>
                    <a:pt x="253"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2330;p54"/>
            <p:cNvSpPr/>
            <p:nvPr/>
          </p:nvSpPr>
          <p:spPr>
            <a:xfrm>
              <a:off x="5076950" y="4272150"/>
              <a:ext cx="27175" cy="21400"/>
            </a:xfrm>
            <a:custGeom>
              <a:avLst/>
              <a:gdLst/>
              <a:ahLst/>
              <a:cxnLst/>
              <a:rect l="l" t="t" r="r" b="b"/>
              <a:pathLst>
                <a:path w="1087" h="856" extrusionOk="0">
                  <a:moveTo>
                    <a:pt x="204" y="0"/>
                  </a:moveTo>
                  <a:cubicBezTo>
                    <a:pt x="133" y="0"/>
                    <a:pt x="64" y="39"/>
                    <a:pt x="56" y="113"/>
                  </a:cubicBezTo>
                  <a:cubicBezTo>
                    <a:pt x="1" y="434"/>
                    <a:pt x="321" y="856"/>
                    <a:pt x="652" y="856"/>
                  </a:cubicBezTo>
                  <a:cubicBezTo>
                    <a:pt x="721" y="856"/>
                    <a:pt x="791" y="837"/>
                    <a:pt x="858" y="795"/>
                  </a:cubicBezTo>
                  <a:cubicBezTo>
                    <a:pt x="1086" y="675"/>
                    <a:pt x="792" y="434"/>
                    <a:pt x="671" y="367"/>
                  </a:cubicBezTo>
                  <a:cubicBezTo>
                    <a:pt x="605" y="314"/>
                    <a:pt x="537" y="287"/>
                    <a:pt x="484" y="234"/>
                  </a:cubicBezTo>
                  <a:cubicBezTo>
                    <a:pt x="417" y="180"/>
                    <a:pt x="377" y="100"/>
                    <a:pt x="323" y="46"/>
                  </a:cubicBezTo>
                  <a:cubicBezTo>
                    <a:pt x="292" y="16"/>
                    <a:pt x="248" y="0"/>
                    <a:pt x="204"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2331;p54"/>
            <p:cNvSpPr/>
            <p:nvPr/>
          </p:nvSpPr>
          <p:spPr>
            <a:xfrm>
              <a:off x="6217675" y="4238525"/>
              <a:ext cx="38800" cy="34125"/>
            </a:xfrm>
            <a:custGeom>
              <a:avLst/>
              <a:gdLst/>
              <a:ahLst/>
              <a:cxnLst/>
              <a:rect l="l" t="t" r="r" b="b"/>
              <a:pathLst>
                <a:path w="1552" h="1365" extrusionOk="0">
                  <a:moveTo>
                    <a:pt x="1244" y="0"/>
                  </a:moveTo>
                  <a:cubicBezTo>
                    <a:pt x="1217" y="0"/>
                    <a:pt x="1190" y="0"/>
                    <a:pt x="1163" y="27"/>
                  </a:cubicBezTo>
                  <a:cubicBezTo>
                    <a:pt x="937" y="161"/>
                    <a:pt x="856" y="468"/>
                    <a:pt x="669" y="669"/>
                  </a:cubicBezTo>
                  <a:cubicBezTo>
                    <a:pt x="509" y="842"/>
                    <a:pt x="295" y="1017"/>
                    <a:pt x="81" y="1137"/>
                  </a:cubicBezTo>
                  <a:cubicBezTo>
                    <a:pt x="0" y="1190"/>
                    <a:pt x="13" y="1338"/>
                    <a:pt x="120" y="1351"/>
                  </a:cubicBezTo>
                  <a:cubicBezTo>
                    <a:pt x="174" y="1365"/>
                    <a:pt x="227" y="1365"/>
                    <a:pt x="281" y="1365"/>
                  </a:cubicBezTo>
                  <a:cubicBezTo>
                    <a:pt x="562" y="1365"/>
                    <a:pt x="789" y="1270"/>
                    <a:pt x="1003" y="1070"/>
                  </a:cubicBezTo>
                  <a:cubicBezTo>
                    <a:pt x="1231" y="869"/>
                    <a:pt x="1552" y="441"/>
                    <a:pt x="1431" y="134"/>
                  </a:cubicBezTo>
                  <a:cubicBezTo>
                    <a:pt x="1404" y="54"/>
                    <a:pt x="1324" y="0"/>
                    <a:pt x="1244" y="0"/>
                  </a:cubicBez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2332;p54"/>
            <p:cNvSpPr/>
            <p:nvPr/>
          </p:nvSpPr>
          <p:spPr>
            <a:xfrm>
              <a:off x="6320675" y="3950775"/>
              <a:ext cx="16725" cy="15600"/>
            </a:xfrm>
            <a:custGeom>
              <a:avLst/>
              <a:gdLst/>
              <a:ahLst/>
              <a:cxnLst/>
              <a:rect l="l" t="t" r="r" b="b"/>
              <a:pathLst>
                <a:path w="669" h="624" extrusionOk="0">
                  <a:moveTo>
                    <a:pt x="177" y="0"/>
                  </a:moveTo>
                  <a:cubicBezTo>
                    <a:pt x="153" y="0"/>
                    <a:pt x="130" y="6"/>
                    <a:pt x="107" y="20"/>
                  </a:cubicBezTo>
                  <a:cubicBezTo>
                    <a:pt x="40" y="73"/>
                    <a:pt x="0" y="180"/>
                    <a:pt x="54" y="247"/>
                  </a:cubicBezTo>
                  <a:cubicBezTo>
                    <a:pt x="155" y="387"/>
                    <a:pt x="293" y="624"/>
                    <a:pt x="490" y="624"/>
                  </a:cubicBezTo>
                  <a:cubicBezTo>
                    <a:pt x="500" y="624"/>
                    <a:pt x="511" y="623"/>
                    <a:pt x="521" y="622"/>
                  </a:cubicBezTo>
                  <a:cubicBezTo>
                    <a:pt x="602" y="608"/>
                    <a:pt x="642" y="568"/>
                    <a:pt x="642" y="501"/>
                  </a:cubicBezTo>
                  <a:cubicBezTo>
                    <a:pt x="669" y="287"/>
                    <a:pt x="441" y="153"/>
                    <a:pt x="307" y="46"/>
                  </a:cubicBezTo>
                  <a:cubicBezTo>
                    <a:pt x="264" y="20"/>
                    <a:pt x="220" y="0"/>
                    <a:pt x="177"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2333;p54"/>
            <p:cNvSpPr/>
            <p:nvPr/>
          </p:nvSpPr>
          <p:spPr>
            <a:xfrm>
              <a:off x="6341725" y="3968575"/>
              <a:ext cx="12400" cy="17550"/>
            </a:xfrm>
            <a:custGeom>
              <a:avLst/>
              <a:gdLst/>
              <a:ahLst/>
              <a:cxnLst/>
              <a:rect l="l" t="t" r="r" b="b"/>
              <a:pathLst>
                <a:path w="496" h="702" extrusionOk="0">
                  <a:moveTo>
                    <a:pt x="220" y="0"/>
                  </a:moveTo>
                  <a:cubicBezTo>
                    <a:pt x="158" y="0"/>
                    <a:pt x="95" y="37"/>
                    <a:pt x="68" y="110"/>
                  </a:cubicBezTo>
                  <a:cubicBezTo>
                    <a:pt x="27" y="217"/>
                    <a:pt x="0" y="351"/>
                    <a:pt x="27" y="472"/>
                  </a:cubicBezTo>
                  <a:cubicBezTo>
                    <a:pt x="27" y="538"/>
                    <a:pt x="54" y="592"/>
                    <a:pt x="107" y="632"/>
                  </a:cubicBezTo>
                  <a:cubicBezTo>
                    <a:pt x="134" y="659"/>
                    <a:pt x="161" y="672"/>
                    <a:pt x="202" y="686"/>
                  </a:cubicBezTo>
                  <a:cubicBezTo>
                    <a:pt x="228" y="686"/>
                    <a:pt x="241" y="699"/>
                    <a:pt x="255" y="699"/>
                  </a:cubicBezTo>
                  <a:cubicBezTo>
                    <a:pt x="264" y="700"/>
                    <a:pt x="273" y="701"/>
                    <a:pt x="282" y="701"/>
                  </a:cubicBezTo>
                  <a:cubicBezTo>
                    <a:pt x="342" y="701"/>
                    <a:pt x="405" y="663"/>
                    <a:pt x="428" y="606"/>
                  </a:cubicBezTo>
                  <a:lnTo>
                    <a:pt x="428" y="592"/>
                  </a:lnTo>
                  <a:cubicBezTo>
                    <a:pt x="496" y="445"/>
                    <a:pt x="416" y="244"/>
                    <a:pt x="362" y="110"/>
                  </a:cubicBezTo>
                  <a:cubicBezTo>
                    <a:pt x="342" y="37"/>
                    <a:pt x="282" y="0"/>
                    <a:pt x="220"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2334;p54"/>
            <p:cNvSpPr/>
            <p:nvPr/>
          </p:nvSpPr>
          <p:spPr>
            <a:xfrm>
              <a:off x="6310950" y="3977575"/>
              <a:ext cx="15075" cy="15050"/>
            </a:xfrm>
            <a:custGeom>
              <a:avLst/>
              <a:gdLst/>
              <a:ahLst/>
              <a:cxnLst/>
              <a:rect l="l" t="t" r="r" b="b"/>
              <a:pathLst>
                <a:path w="603" h="602" extrusionOk="0">
                  <a:moveTo>
                    <a:pt x="241" y="0"/>
                  </a:moveTo>
                  <a:cubicBezTo>
                    <a:pt x="195" y="0"/>
                    <a:pt x="146" y="31"/>
                    <a:pt x="122" y="71"/>
                  </a:cubicBezTo>
                  <a:cubicBezTo>
                    <a:pt x="1" y="219"/>
                    <a:pt x="68" y="406"/>
                    <a:pt x="175" y="540"/>
                  </a:cubicBezTo>
                  <a:cubicBezTo>
                    <a:pt x="215" y="583"/>
                    <a:pt x="262" y="601"/>
                    <a:pt x="307" y="601"/>
                  </a:cubicBezTo>
                  <a:cubicBezTo>
                    <a:pt x="460" y="601"/>
                    <a:pt x="603" y="399"/>
                    <a:pt x="469" y="246"/>
                  </a:cubicBezTo>
                  <a:lnTo>
                    <a:pt x="456" y="246"/>
                  </a:lnTo>
                  <a:cubicBezTo>
                    <a:pt x="456" y="232"/>
                    <a:pt x="443" y="232"/>
                    <a:pt x="443" y="232"/>
                  </a:cubicBezTo>
                  <a:cubicBezTo>
                    <a:pt x="429" y="205"/>
                    <a:pt x="416" y="192"/>
                    <a:pt x="402" y="165"/>
                  </a:cubicBezTo>
                  <a:cubicBezTo>
                    <a:pt x="389" y="139"/>
                    <a:pt x="362" y="85"/>
                    <a:pt x="322" y="44"/>
                  </a:cubicBezTo>
                  <a:cubicBezTo>
                    <a:pt x="301" y="13"/>
                    <a:pt x="272" y="0"/>
                    <a:pt x="241"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2335;p54"/>
            <p:cNvSpPr/>
            <p:nvPr/>
          </p:nvSpPr>
          <p:spPr>
            <a:xfrm>
              <a:off x="6122700" y="3415875"/>
              <a:ext cx="84625" cy="55850"/>
            </a:xfrm>
            <a:custGeom>
              <a:avLst/>
              <a:gdLst/>
              <a:ahLst/>
              <a:cxnLst/>
              <a:rect l="l" t="t" r="r" b="b"/>
              <a:pathLst>
                <a:path w="3385" h="2234" extrusionOk="0">
                  <a:moveTo>
                    <a:pt x="1164" y="1"/>
                  </a:moveTo>
                  <a:cubicBezTo>
                    <a:pt x="856" y="1"/>
                    <a:pt x="602" y="67"/>
                    <a:pt x="334" y="281"/>
                  </a:cubicBezTo>
                  <a:cubicBezTo>
                    <a:pt x="93" y="495"/>
                    <a:pt x="0" y="816"/>
                    <a:pt x="54" y="1124"/>
                  </a:cubicBezTo>
                  <a:cubicBezTo>
                    <a:pt x="93" y="1392"/>
                    <a:pt x="348" y="1606"/>
                    <a:pt x="616" y="1645"/>
                  </a:cubicBezTo>
                  <a:cubicBezTo>
                    <a:pt x="669" y="1645"/>
                    <a:pt x="709" y="1659"/>
                    <a:pt x="762" y="1659"/>
                  </a:cubicBezTo>
                  <a:cubicBezTo>
                    <a:pt x="950" y="1659"/>
                    <a:pt x="1137" y="1592"/>
                    <a:pt x="1297" y="1512"/>
                  </a:cubicBezTo>
                  <a:cubicBezTo>
                    <a:pt x="1392" y="1980"/>
                    <a:pt x="1873" y="2234"/>
                    <a:pt x="2381" y="2234"/>
                  </a:cubicBezTo>
                  <a:cubicBezTo>
                    <a:pt x="2676" y="2234"/>
                    <a:pt x="2983" y="2154"/>
                    <a:pt x="3237" y="1980"/>
                  </a:cubicBezTo>
                  <a:cubicBezTo>
                    <a:pt x="3384" y="1886"/>
                    <a:pt x="3291" y="1713"/>
                    <a:pt x="3143" y="1713"/>
                  </a:cubicBezTo>
                  <a:cubicBezTo>
                    <a:pt x="3143" y="1713"/>
                    <a:pt x="3130" y="1713"/>
                    <a:pt x="3117" y="1726"/>
                  </a:cubicBezTo>
                  <a:cubicBezTo>
                    <a:pt x="2970" y="1740"/>
                    <a:pt x="2783" y="1766"/>
                    <a:pt x="2595" y="1766"/>
                  </a:cubicBezTo>
                  <a:cubicBezTo>
                    <a:pt x="2127" y="1766"/>
                    <a:pt x="1672" y="1633"/>
                    <a:pt x="1846" y="1057"/>
                  </a:cubicBezTo>
                  <a:cubicBezTo>
                    <a:pt x="1913" y="870"/>
                    <a:pt x="1752" y="750"/>
                    <a:pt x="1606" y="750"/>
                  </a:cubicBezTo>
                  <a:cubicBezTo>
                    <a:pt x="1538" y="750"/>
                    <a:pt x="1472" y="763"/>
                    <a:pt x="1418" y="816"/>
                  </a:cubicBezTo>
                  <a:cubicBezTo>
                    <a:pt x="1285" y="923"/>
                    <a:pt x="976" y="1151"/>
                    <a:pt x="749" y="1151"/>
                  </a:cubicBezTo>
                  <a:cubicBezTo>
                    <a:pt x="642" y="1151"/>
                    <a:pt x="548" y="1098"/>
                    <a:pt x="509" y="950"/>
                  </a:cubicBezTo>
                  <a:cubicBezTo>
                    <a:pt x="375" y="468"/>
                    <a:pt x="1083" y="134"/>
                    <a:pt x="1431" y="54"/>
                  </a:cubicBezTo>
                  <a:cubicBezTo>
                    <a:pt x="1458" y="54"/>
                    <a:pt x="1445" y="14"/>
                    <a:pt x="1431" y="14"/>
                  </a:cubicBezTo>
                  <a:cubicBezTo>
                    <a:pt x="1338" y="14"/>
                    <a:pt x="1244" y="1"/>
                    <a:pt x="1164" y="1"/>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2336;p54"/>
            <p:cNvSpPr/>
            <p:nvPr/>
          </p:nvSpPr>
          <p:spPr>
            <a:xfrm>
              <a:off x="6322325" y="3475725"/>
              <a:ext cx="58875" cy="66225"/>
            </a:xfrm>
            <a:custGeom>
              <a:avLst/>
              <a:gdLst/>
              <a:ahLst/>
              <a:cxnLst/>
              <a:rect l="l" t="t" r="r" b="b"/>
              <a:pathLst>
                <a:path w="2355" h="2649" extrusionOk="0">
                  <a:moveTo>
                    <a:pt x="1593" y="0"/>
                  </a:moveTo>
                  <a:cubicBezTo>
                    <a:pt x="1539" y="0"/>
                    <a:pt x="1499" y="0"/>
                    <a:pt x="1445" y="14"/>
                  </a:cubicBezTo>
                  <a:cubicBezTo>
                    <a:pt x="817" y="121"/>
                    <a:pt x="844" y="723"/>
                    <a:pt x="1031" y="1218"/>
                  </a:cubicBezTo>
                  <a:lnTo>
                    <a:pt x="1017" y="1218"/>
                  </a:lnTo>
                  <a:cubicBezTo>
                    <a:pt x="964" y="1218"/>
                    <a:pt x="924" y="1231"/>
                    <a:pt x="871" y="1231"/>
                  </a:cubicBezTo>
                  <a:cubicBezTo>
                    <a:pt x="669" y="1272"/>
                    <a:pt x="496" y="1392"/>
                    <a:pt x="295" y="1392"/>
                  </a:cubicBezTo>
                  <a:cubicBezTo>
                    <a:pt x="108" y="1406"/>
                    <a:pt x="1" y="1593"/>
                    <a:pt x="95" y="1753"/>
                  </a:cubicBezTo>
                  <a:cubicBezTo>
                    <a:pt x="309" y="2155"/>
                    <a:pt x="683" y="2369"/>
                    <a:pt x="1058" y="2609"/>
                  </a:cubicBezTo>
                  <a:cubicBezTo>
                    <a:pt x="1085" y="2636"/>
                    <a:pt x="1124" y="2649"/>
                    <a:pt x="1165" y="2649"/>
                  </a:cubicBezTo>
                  <a:cubicBezTo>
                    <a:pt x="1338" y="2649"/>
                    <a:pt x="1499" y="2381"/>
                    <a:pt x="1325" y="2248"/>
                  </a:cubicBezTo>
                  <a:cubicBezTo>
                    <a:pt x="1138" y="2101"/>
                    <a:pt x="910" y="1953"/>
                    <a:pt x="723" y="1780"/>
                  </a:cubicBezTo>
                  <a:cubicBezTo>
                    <a:pt x="844" y="1739"/>
                    <a:pt x="964" y="1713"/>
                    <a:pt x="1085" y="1713"/>
                  </a:cubicBezTo>
                  <a:cubicBezTo>
                    <a:pt x="1178" y="1713"/>
                    <a:pt x="1272" y="1727"/>
                    <a:pt x="1365" y="1766"/>
                  </a:cubicBezTo>
                  <a:cubicBezTo>
                    <a:pt x="1392" y="1780"/>
                    <a:pt x="1418" y="1780"/>
                    <a:pt x="1432" y="1780"/>
                  </a:cubicBezTo>
                  <a:cubicBezTo>
                    <a:pt x="1593" y="1780"/>
                    <a:pt x="1713" y="1579"/>
                    <a:pt x="1620" y="1432"/>
                  </a:cubicBezTo>
                  <a:cubicBezTo>
                    <a:pt x="1472" y="1192"/>
                    <a:pt x="1058" y="496"/>
                    <a:pt x="1552" y="389"/>
                  </a:cubicBezTo>
                  <a:cubicBezTo>
                    <a:pt x="1579" y="375"/>
                    <a:pt x="1606" y="375"/>
                    <a:pt x="1632" y="375"/>
                  </a:cubicBezTo>
                  <a:cubicBezTo>
                    <a:pt x="1873" y="375"/>
                    <a:pt x="2221" y="589"/>
                    <a:pt x="2274" y="776"/>
                  </a:cubicBezTo>
                  <a:cubicBezTo>
                    <a:pt x="2274" y="790"/>
                    <a:pt x="2288" y="790"/>
                    <a:pt x="2301" y="790"/>
                  </a:cubicBezTo>
                  <a:cubicBezTo>
                    <a:pt x="2301" y="790"/>
                    <a:pt x="2315" y="776"/>
                    <a:pt x="2315" y="763"/>
                  </a:cubicBezTo>
                  <a:cubicBezTo>
                    <a:pt x="2315" y="536"/>
                    <a:pt x="2355" y="416"/>
                    <a:pt x="2155" y="228"/>
                  </a:cubicBezTo>
                  <a:cubicBezTo>
                    <a:pt x="2007" y="81"/>
                    <a:pt x="1793" y="0"/>
                    <a:pt x="1593"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2337;p54"/>
            <p:cNvSpPr/>
            <p:nvPr/>
          </p:nvSpPr>
          <p:spPr>
            <a:xfrm>
              <a:off x="6392225" y="3554325"/>
              <a:ext cx="41825" cy="50500"/>
            </a:xfrm>
            <a:custGeom>
              <a:avLst/>
              <a:gdLst/>
              <a:ahLst/>
              <a:cxnLst/>
              <a:rect l="l" t="t" r="r" b="b"/>
              <a:pathLst>
                <a:path w="1673" h="2020" extrusionOk="0">
                  <a:moveTo>
                    <a:pt x="1030" y="0"/>
                  </a:moveTo>
                  <a:cubicBezTo>
                    <a:pt x="991" y="0"/>
                    <a:pt x="937" y="0"/>
                    <a:pt x="896" y="13"/>
                  </a:cubicBezTo>
                  <a:cubicBezTo>
                    <a:pt x="549" y="67"/>
                    <a:pt x="281" y="321"/>
                    <a:pt x="134" y="629"/>
                  </a:cubicBezTo>
                  <a:cubicBezTo>
                    <a:pt x="54" y="830"/>
                    <a:pt x="1" y="1057"/>
                    <a:pt x="27" y="1285"/>
                  </a:cubicBezTo>
                  <a:cubicBezTo>
                    <a:pt x="40" y="1538"/>
                    <a:pt x="147" y="1859"/>
                    <a:pt x="375" y="2007"/>
                  </a:cubicBezTo>
                  <a:cubicBezTo>
                    <a:pt x="402" y="2020"/>
                    <a:pt x="429" y="2020"/>
                    <a:pt x="455" y="2020"/>
                  </a:cubicBezTo>
                  <a:cubicBezTo>
                    <a:pt x="522" y="2020"/>
                    <a:pt x="575" y="1980"/>
                    <a:pt x="602" y="1913"/>
                  </a:cubicBezTo>
                  <a:cubicBezTo>
                    <a:pt x="643" y="1739"/>
                    <a:pt x="616" y="1511"/>
                    <a:pt x="602" y="1338"/>
                  </a:cubicBezTo>
                  <a:cubicBezTo>
                    <a:pt x="589" y="1244"/>
                    <a:pt x="589" y="1164"/>
                    <a:pt x="602" y="1083"/>
                  </a:cubicBezTo>
                  <a:lnTo>
                    <a:pt x="602" y="1044"/>
                  </a:lnTo>
                  <a:lnTo>
                    <a:pt x="602" y="1030"/>
                  </a:lnTo>
                  <a:cubicBezTo>
                    <a:pt x="616" y="976"/>
                    <a:pt x="616" y="950"/>
                    <a:pt x="629" y="910"/>
                  </a:cubicBezTo>
                  <a:cubicBezTo>
                    <a:pt x="629" y="896"/>
                    <a:pt x="656" y="857"/>
                    <a:pt x="656" y="843"/>
                  </a:cubicBezTo>
                  <a:lnTo>
                    <a:pt x="696" y="762"/>
                  </a:lnTo>
                  <a:cubicBezTo>
                    <a:pt x="709" y="736"/>
                    <a:pt x="723" y="709"/>
                    <a:pt x="736" y="696"/>
                  </a:cubicBezTo>
                  <a:lnTo>
                    <a:pt x="777" y="655"/>
                  </a:lnTo>
                  <a:cubicBezTo>
                    <a:pt x="789" y="629"/>
                    <a:pt x="816" y="616"/>
                    <a:pt x="830" y="589"/>
                  </a:cubicBezTo>
                  <a:cubicBezTo>
                    <a:pt x="843" y="589"/>
                    <a:pt x="843" y="589"/>
                    <a:pt x="843" y="575"/>
                  </a:cubicBezTo>
                  <a:cubicBezTo>
                    <a:pt x="857" y="575"/>
                    <a:pt x="857" y="575"/>
                    <a:pt x="870" y="562"/>
                  </a:cubicBezTo>
                  <a:cubicBezTo>
                    <a:pt x="910" y="536"/>
                    <a:pt x="950" y="522"/>
                    <a:pt x="991" y="495"/>
                  </a:cubicBezTo>
                  <a:cubicBezTo>
                    <a:pt x="1003" y="495"/>
                    <a:pt x="1017" y="482"/>
                    <a:pt x="1030" y="482"/>
                  </a:cubicBezTo>
                  <a:cubicBezTo>
                    <a:pt x="1044" y="482"/>
                    <a:pt x="1057" y="468"/>
                    <a:pt x="1084" y="468"/>
                  </a:cubicBezTo>
                  <a:lnTo>
                    <a:pt x="1151" y="468"/>
                  </a:lnTo>
                  <a:cubicBezTo>
                    <a:pt x="1164" y="468"/>
                    <a:pt x="1178" y="468"/>
                    <a:pt x="1205" y="482"/>
                  </a:cubicBezTo>
                  <a:cubicBezTo>
                    <a:pt x="1205" y="482"/>
                    <a:pt x="1217" y="482"/>
                    <a:pt x="1231" y="495"/>
                  </a:cubicBezTo>
                  <a:lnTo>
                    <a:pt x="1244" y="495"/>
                  </a:lnTo>
                  <a:cubicBezTo>
                    <a:pt x="1244" y="509"/>
                    <a:pt x="1258" y="509"/>
                    <a:pt x="1258" y="522"/>
                  </a:cubicBezTo>
                  <a:lnTo>
                    <a:pt x="1271" y="522"/>
                  </a:lnTo>
                  <a:cubicBezTo>
                    <a:pt x="1312" y="589"/>
                    <a:pt x="1324" y="682"/>
                    <a:pt x="1324" y="789"/>
                  </a:cubicBezTo>
                  <a:cubicBezTo>
                    <a:pt x="1324" y="964"/>
                    <a:pt x="1285" y="1178"/>
                    <a:pt x="1217" y="1351"/>
                  </a:cubicBezTo>
                  <a:cubicBezTo>
                    <a:pt x="1217" y="1365"/>
                    <a:pt x="1217" y="1378"/>
                    <a:pt x="1231" y="1378"/>
                  </a:cubicBezTo>
                  <a:cubicBezTo>
                    <a:pt x="1244" y="1378"/>
                    <a:pt x="1244" y="1378"/>
                    <a:pt x="1244" y="1365"/>
                  </a:cubicBezTo>
                  <a:cubicBezTo>
                    <a:pt x="1392" y="1190"/>
                    <a:pt x="1526" y="1057"/>
                    <a:pt x="1606" y="843"/>
                  </a:cubicBezTo>
                  <a:cubicBezTo>
                    <a:pt x="1659" y="696"/>
                    <a:pt x="1672" y="536"/>
                    <a:pt x="1633" y="388"/>
                  </a:cubicBezTo>
                  <a:cubicBezTo>
                    <a:pt x="1552" y="107"/>
                    <a:pt x="1298" y="0"/>
                    <a:pt x="1030"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2338;p54"/>
            <p:cNvSpPr/>
            <p:nvPr/>
          </p:nvSpPr>
          <p:spPr>
            <a:xfrm>
              <a:off x="6389875" y="3676375"/>
              <a:ext cx="73950" cy="69250"/>
            </a:xfrm>
            <a:custGeom>
              <a:avLst/>
              <a:gdLst/>
              <a:ahLst/>
              <a:cxnLst/>
              <a:rect l="l" t="t" r="r" b="b"/>
              <a:pathLst>
                <a:path w="2958" h="2770" extrusionOk="0">
                  <a:moveTo>
                    <a:pt x="857" y="0"/>
                  </a:moveTo>
                  <a:cubicBezTo>
                    <a:pt x="482" y="94"/>
                    <a:pt x="1" y="522"/>
                    <a:pt x="215" y="950"/>
                  </a:cubicBezTo>
                  <a:cubicBezTo>
                    <a:pt x="335" y="1177"/>
                    <a:pt x="523" y="1258"/>
                    <a:pt x="737" y="1258"/>
                  </a:cubicBezTo>
                  <a:cubicBezTo>
                    <a:pt x="776" y="1258"/>
                    <a:pt x="830" y="1258"/>
                    <a:pt x="871" y="1245"/>
                  </a:cubicBezTo>
                  <a:lnTo>
                    <a:pt x="871" y="1245"/>
                  </a:lnTo>
                  <a:cubicBezTo>
                    <a:pt x="710" y="1632"/>
                    <a:pt x="723" y="2047"/>
                    <a:pt x="1031" y="2408"/>
                  </a:cubicBezTo>
                  <a:cubicBezTo>
                    <a:pt x="1258" y="2663"/>
                    <a:pt x="1525" y="2770"/>
                    <a:pt x="1807" y="2770"/>
                  </a:cubicBezTo>
                  <a:cubicBezTo>
                    <a:pt x="2194" y="2770"/>
                    <a:pt x="2583" y="2568"/>
                    <a:pt x="2850" y="2235"/>
                  </a:cubicBezTo>
                  <a:cubicBezTo>
                    <a:pt x="2957" y="2101"/>
                    <a:pt x="2850" y="1940"/>
                    <a:pt x="2716" y="1940"/>
                  </a:cubicBezTo>
                  <a:cubicBezTo>
                    <a:pt x="2676" y="1940"/>
                    <a:pt x="2636" y="1953"/>
                    <a:pt x="2583" y="1994"/>
                  </a:cubicBezTo>
                  <a:cubicBezTo>
                    <a:pt x="2369" y="2167"/>
                    <a:pt x="2114" y="2328"/>
                    <a:pt x="1860" y="2328"/>
                  </a:cubicBezTo>
                  <a:cubicBezTo>
                    <a:pt x="1700" y="2328"/>
                    <a:pt x="1552" y="2274"/>
                    <a:pt x="1406" y="2140"/>
                  </a:cubicBezTo>
                  <a:cubicBezTo>
                    <a:pt x="1031" y="1793"/>
                    <a:pt x="1231" y="1245"/>
                    <a:pt x="1566" y="963"/>
                  </a:cubicBezTo>
                  <a:cubicBezTo>
                    <a:pt x="1727" y="830"/>
                    <a:pt x="1579" y="616"/>
                    <a:pt x="1406" y="616"/>
                  </a:cubicBezTo>
                  <a:cubicBezTo>
                    <a:pt x="1379" y="616"/>
                    <a:pt x="1338" y="616"/>
                    <a:pt x="1311" y="629"/>
                  </a:cubicBezTo>
                  <a:cubicBezTo>
                    <a:pt x="1192" y="696"/>
                    <a:pt x="978" y="817"/>
                    <a:pt x="790" y="817"/>
                  </a:cubicBezTo>
                  <a:cubicBezTo>
                    <a:pt x="737" y="817"/>
                    <a:pt x="683" y="803"/>
                    <a:pt x="630" y="776"/>
                  </a:cubicBezTo>
                  <a:cubicBezTo>
                    <a:pt x="469" y="642"/>
                    <a:pt x="910" y="282"/>
                    <a:pt x="978" y="201"/>
                  </a:cubicBezTo>
                  <a:cubicBezTo>
                    <a:pt x="1058" y="121"/>
                    <a:pt x="990" y="0"/>
                    <a:pt x="897"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2339;p54"/>
            <p:cNvSpPr/>
            <p:nvPr/>
          </p:nvSpPr>
          <p:spPr>
            <a:xfrm>
              <a:off x="6204950" y="3367375"/>
              <a:ext cx="34150" cy="16425"/>
            </a:xfrm>
            <a:custGeom>
              <a:avLst/>
              <a:gdLst/>
              <a:ahLst/>
              <a:cxnLst/>
              <a:rect l="l" t="t" r="r" b="b"/>
              <a:pathLst>
                <a:path w="1366" h="657" extrusionOk="0">
                  <a:moveTo>
                    <a:pt x="495" y="1"/>
                  </a:moveTo>
                  <a:cubicBezTo>
                    <a:pt x="308" y="1"/>
                    <a:pt x="148" y="68"/>
                    <a:pt x="67" y="215"/>
                  </a:cubicBezTo>
                  <a:cubicBezTo>
                    <a:pt x="1" y="362"/>
                    <a:pt x="28" y="536"/>
                    <a:pt x="174" y="616"/>
                  </a:cubicBezTo>
                  <a:cubicBezTo>
                    <a:pt x="242" y="657"/>
                    <a:pt x="308" y="657"/>
                    <a:pt x="376" y="657"/>
                  </a:cubicBezTo>
                  <a:cubicBezTo>
                    <a:pt x="509" y="657"/>
                    <a:pt x="616" y="616"/>
                    <a:pt x="763" y="616"/>
                  </a:cubicBezTo>
                  <a:lnTo>
                    <a:pt x="777" y="616"/>
                  </a:lnTo>
                  <a:cubicBezTo>
                    <a:pt x="830" y="616"/>
                    <a:pt x="897" y="630"/>
                    <a:pt x="950" y="630"/>
                  </a:cubicBezTo>
                  <a:cubicBezTo>
                    <a:pt x="1018" y="643"/>
                    <a:pt x="1084" y="643"/>
                    <a:pt x="1137" y="643"/>
                  </a:cubicBezTo>
                  <a:cubicBezTo>
                    <a:pt x="1218" y="643"/>
                    <a:pt x="1285" y="630"/>
                    <a:pt x="1351" y="603"/>
                  </a:cubicBezTo>
                  <a:cubicBezTo>
                    <a:pt x="1365" y="603"/>
                    <a:pt x="1365" y="589"/>
                    <a:pt x="1365" y="589"/>
                  </a:cubicBezTo>
                  <a:cubicBezTo>
                    <a:pt x="1339" y="268"/>
                    <a:pt x="870" y="1"/>
                    <a:pt x="49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2340;p54"/>
            <p:cNvSpPr/>
            <p:nvPr/>
          </p:nvSpPr>
          <p:spPr>
            <a:xfrm>
              <a:off x="6205950" y="3391450"/>
              <a:ext cx="22100" cy="16750"/>
            </a:xfrm>
            <a:custGeom>
              <a:avLst/>
              <a:gdLst/>
              <a:ahLst/>
              <a:cxnLst/>
              <a:rect l="l" t="t" r="r" b="b"/>
              <a:pathLst>
                <a:path w="884" h="670" extrusionOk="0">
                  <a:moveTo>
                    <a:pt x="443" y="1"/>
                  </a:moveTo>
                  <a:cubicBezTo>
                    <a:pt x="402" y="1"/>
                    <a:pt x="362" y="1"/>
                    <a:pt x="322" y="15"/>
                  </a:cubicBezTo>
                  <a:cubicBezTo>
                    <a:pt x="121" y="81"/>
                    <a:pt x="1" y="322"/>
                    <a:pt x="121" y="509"/>
                  </a:cubicBezTo>
                  <a:cubicBezTo>
                    <a:pt x="175" y="589"/>
                    <a:pt x="228" y="630"/>
                    <a:pt x="322" y="657"/>
                  </a:cubicBezTo>
                  <a:cubicBezTo>
                    <a:pt x="348" y="669"/>
                    <a:pt x="375" y="669"/>
                    <a:pt x="402" y="669"/>
                  </a:cubicBezTo>
                  <a:cubicBezTo>
                    <a:pt x="482" y="669"/>
                    <a:pt x="562" y="643"/>
                    <a:pt x="616" y="589"/>
                  </a:cubicBezTo>
                  <a:lnTo>
                    <a:pt x="750" y="589"/>
                  </a:lnTo>
                  <a:cubicBezTo>
                    <a:pt x="764" y="589"/>
                    <a:pt x="790" y="589"/>
                    <a:pt x="764" y="576"/>
                  </a:cubicBezTo>
                  <a:lnTo>
                    <a:pt x="790" y="576"/>
                  </a:lnTo>
                  <a:cubicBezTo>
                    <a:pt x="844" y="576"/>
                    <a:pt x="883" y="536"/>
                    <a:pt x="871" y="469"/>
                  </a:cubicBezTo>
                  <a:cubicBezTo>
                    <a:pt x="871" y="416"/>
                    <a:pt x="883" y="362"/>
                    <a:pt x="857" y="309"/>
                  </a:cubicBezTo>
                  <a:cubicBezTo>
                    <a:pt x="830" y="241"/>
                    <a:pt x="803" y="188"/>
                    <a:pt x="750" y="134"/>
                  </a:cubicBezTo>
                  <a:cubicBezTo>
                    <a:pt x="669" y="41"/>
                    <a:pt x="562" y="1"/>
                    <a:pt x="44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2341;p54"/>
            <p:cNvSpPr/>
            <p:nvPr/>
          </p:nvSpPr>
          <p:spPr>
            <a:xfrm>
              <a:off x="6217675" y="3417550"/>
              <a:ext cx="14075" cy="11725"/>
            </a:xfrm>
            <a:custGeom>
              <a:avLst/>
              <a:gdLst/>
              <a:ahLst/>
              <a:cxnLst/>
              <a:rect l="l" t="t" r="r" b="b"/>
              <a:pathLst>
                <a:path w="563" h="469" extrusionOk="0">
                  <a:moveTo>
                    <a:pt x="227" y="0"/>
                  </a:moveTo>
                  <a:cubicBezTo>
                    <a:pt x="107" y="0"/>
                    <a:pt x="0" y="121"/>
                    <a:pt x="0" y="228"/>
                  </a:cubicBezTo>
                  <a:cubicBezTo>
                    <a:pt x="0" y="348"/>
                    <a:pt x="107" y="469"/>
                    <a:pt x="227" y="469"/>
                  </a:cubicBezTo>
                  <a:cubicBezTo>
                    <a:pt x="254" y="469"/>
                    <a:pt x="268" y="455"/>
                    <a:pt x="295" y="455"/>
                  </a:cubicBezTo>
                  <a:cubicBezTo>
                    <a:pt x="307" y="442"/>
                    <a:pt x="321" y="442"/>
                    <a:pt x="334" y="442"/>
                  </a:cubicBezTo>
                  <a:lnTo>
                    <a:pt x="375" y="442"/>
                  </a:lnTo>
                  <a:cubicBezTo>
                    <a:pt x="388" y="455"/>
                    <a:pt x="402" y="455"/>
                    <a:pt x="402" y="455"/>
                  </a:cubicBezTo>
                  <a:cubicBezTo>
                    <a:pt x="495" y="455"/>
                    <a:pt x="562" y="362"/>
                    <a:pt x="535" y="281"/>
                  </a:cubicBezTo>
                  <a:cubicBezTo>
                    <a:pt x="521" y="228"/>
                    <a:pt x="509" y="174"/>
                    <a:pt x="482" y="134"/>
                  </a:cubicBezTo>
                  <a:cubicBezTo>
                    <a:pt x="468" y="134"/>
                    <a:pt x="468" y="121"/>
                    <a:pt x="455" y="121"/>
                  </a:cubicBezTo>
                  <a:cubicBezTo>
                    <a:pt x="441" y="107"/>
                    <a:pt x="441" y="94"/>
                    <a:pt x="428" y="80"/>
                  </a:cubicBezTo>
                  <a:cubicBezTo>
                    <a:pt x="388" y="41"/>
                    <a:pt x="334" y="27"/>
                    <a:pt x="295" y="14"/>
                  </a:cubicBezTo>
                  <a:cubicBezTo>
                    <a:pt x="268" y="0"/>
                    <a:pt x="254" y="0"/>
                    <a:pt x="227"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2342;p54"/>
            <p:cNvSpPr/>
            <p:nvPr/>
          </p:nvSpPr>
          <p:spPr>
            <a:xfrm>
              <a:off x="6313625" y="3544300"/>
              <a:ext cx="20450" cy="35775"/>
            </a:xfrm>
            <a:custGeom>
              <a:avLst/>
              <a:gdLst/>
              <a:ahLst/>
              <a:cxnLst/>
              <a:rect l="l" t="t" r="r" b="b"/>
              <a:pathLst>
                <a:path w="818" h="1431" extrusionOk="0">
                  <a:moveTo>
                    <a:pt x="482" y="0"/>
                  </a:moveTo>
                  <a:cubicBezTo>
                    <a:pt x="375" y="0"/>
                    <a:pt x="282" y="40"/>
                    <a:pt x="229" y="134"/>
                  </a:cubicBezTo>
                  <a:cubicBezTo>
                    <a:pt x="134" y="294"/>
                    <a:pt x="81" y="441"/>
                    <a:pt x="54" y="615"/>
                  </a:cubicBezTo>
                  <a:cubicBezTo>
                    <a:pt x="1" y="869"/>
                    <a:pt x="27" y="1056"/>
                    <a:pt x="161" y="1270"/>
                  </a:cubicBezTo>
                  <a:cubicBezTo>
                    <a:pt x="229" y="1365"/>
                    <a:pt x="336" y="1431"/>
                    <a:pt x="443" y="1431"/>
                  </a:cubicBezTo>
                  <a:lnTo>
                    <a:pt x="456" y="1431"/>
                  </a:lnTo>
                  <a:cubicBezTo>
                    <a:pt x="737" y="1418"/>
                    <a:pt x="817" y="1177"/>
                    <a:pt x="817" y="937"/>
                  </a:cubicBezTo>
                  <a:cubicBezTo>
                    <a:pt x="817" y="816"/>
                    <a:pt x="777" y="709"/>
                    <a:pt x="764" y="602"/>
                  </a:cubicBezTo>
                  <a:lnTo>
                    <a:pt x="764" y="281"/>
                  </a:lnTo>
                  <a:cubicBezTo>
                    <a:pt x="764" y="93"/>
                    <a:pt x="630" y="0"/>
                    <a:pt x="482"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2343;p54"/>
            <p:cNvSpPr/>
            <p:nvPr/>
          </p:nvSpPr>
          <p:spPr>
            <a:xfrm>
              <a:off x="6339050" y="3556325"/>
              <a:ext cx="18425" cy="23100"/>
            </a:xfrm>
            <a:custGeom>
              <a:avLst/>
              <a:gdLst/>
              <a:ahLst/>
              <a:cxnLst/>
              <a:rect l="l" t="t" r="r" b="b"/>
              <a:pathLst>
                <a:path w="737" h="924" extrusionOk="0">
                  <a:moveTo>
                    <a:pt x="482" y="1"/>
                  </a:moveTo>
                  <a:cubicBezTo>
                    <a:pt x="348" y="1"/>
                    <a:pt x="228" y="94"/>
                    <a:pt x="148" y="215"/>
                  </a:cubicBezTo>
                  <a:lnTo>
                    <a:pt x="161" y="188"/>
                  </a:lnTo>
                  <a:lnTo>
                    <a:pt x="161" y="188"/>
                  </a:lnTo>
                  <a:cubicBezTo>
                    <a:pt x="161" y="188"/>
                    <a:pt x="148" y="201"/>
                    <a:pt x="134" y="228"/>
                  </a:cubicBezTo>
                  <a:lnTo>
                    <a:pt x="95" y="268"/>
                  </a:lnTo>
                  <a:cubicBezTo>
                    <a:pt x="68" y="322"/>
                    <a:pt x="54" y="361"/>
                    <a:pt x="41" y="415"/>
                  </a:cubicBezTo>
                  <a:cubicBezTo>
                    <a:pt x="0" y="563"/>
                    <a:pt x="54" y="736"/>
                    <a:pt x="161" y="830"/>
                  </a:cubicBezTo>
                  <a:cubicBezTo>
                    <a:pt x="228" y="896"/>
                    <a:pt x="309" y="923"/>
                    <a:pt x="389" y="923"/>
                  </a:cubicBezTo>
                  <a:cubicBezTo>
                    <a:pt x="455" y="923"/>
                    <a:pt x="509" y="910"/>
                    <a:pt x="562" y="884"/>
                  </a:cubicBezTo>
                  <a:cubicBezTo>
                    <a:pt x="696" y="803"/>
                    <a:pt x="737" y="643"/>
                    <a:pt x="737" y="509"/>
                  </a:cubicBezTo>
                  <a:cubicBezTo>
                    <a:pt x="737" y="456"/>
                    <a:pt x="723" y="415"/>
                    <a:pt x="710" y="361"/>
                  </a:cubicBezTo>
                  <a:cubicBezTo>
                    <a:pt x="696" y="348"/>
                    <a:pt x="696" y="348"/>
                    <a:pt x="696" y="335"/>
                  </a:cubicBezTo>
                  <a:lnTo>
                    <a:pt x="696" y="295"/>
                  </a:lnTo>
                  <a:cubicBezTo>
                    <a:pt x="710" y="268"/>
                    <a:pt x="710" y="228"/>
                    <a:pt x="710" y="201"/>
                  </a:cubicBezTo>
                  <a:cubicBezTo>
                    <a:pt x="710" y="94"/>
                    <a:pt x="642" y="14"/>
                    <a:pt x="53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2344;p54"/>
            <p:cNvSpPr/>
            <p:nvPr/>
          </p:nvSpPr>
          <p:spPr>
            <a:xfrm>
              <a:off x="6360800" y="3563025"/>
              <a:ext cx="18750" cy="18750"/>
            </a:xfrm>
            <a:custGeom>
              <a:avLst/>
              <a:gdLst/>
              <a:ahLst/>
              <a:cxnLst/>
              <a:rect l="l" t="t" r="r" b="b"/>
              <a:pathLst>
                <a:path w="750" h="750" extrusionOk="0">
                  <a:moveTo>
                    <a:pt x="428" y="0"/>
                  </a:moveTo>
                  <a:cubicBezTo>
                    <a:pt x="321" y="0"/>
                    <a:pt x="227" y="93"/>
                    <a:pt x="174" y="188"/>
                  </a:cubicBezTo>
                  <a:cubicBezTo>
                    <a:pt x="0" y="414"/>
                    <a:pt x="188" y="749"/>
                    <a:pt x="441" y="749"/>
                  </a:cubicBezTo>
                  <a:cubicBezTo>
                    <a:pt x="482" y="749"/>
                    <a:pt x="509" y="749"/>
                    <a:pt x="548" y="735"/>
                  </a:cubicBezTo>
                  <a:cubicBezTo>
                    <a:pt x="575" y="735"/>
                    <a:pt x="602" y="735"/>
                    <a:pt x="628" y="723"/>
                  </a:cubicBezTo>
                  <a:cubicBezTo>
                    <a:pt x="709" y="696"/>
                    <a:pt x="749" y="616"/>
                    <a:pt x="735" y="535"/>
                  </a:cubicBezTo>
                  <a:lnTo>
                    <a:pt x="735" y="521"/>
                  </a:lnTo>
                  <a:cubicBezTo>
                    <a:pt x="749" y="468"/>
                    <a:pt x="749" y="414"/>
                    <a:pt x="735" y="361"/>
                  </a:cubicBezTo>
                  <a:cubicBezTo>
                    <a:pt x="709" y="307"/>
                    <a:pt x="696" y="254"/>
                    <a:pt x="655" y="214"/>
                  </a:cubicBezTo>
                  <a:lnTo>
                    <a:pt x="655" y="174"/>
                  </a:lnTo>
                  <a:cubicBezTo>
                    <a:pt x="642" y="93"/>
                    <a:pt x="562" y="40"/>
                    <a:pt x="495" y="13"/>
                  </a:cubicBezTo>
                  <a:cubicBezTo>
                    <a:pt x="468" y="0"/>
                    <a:pt x="441" y="0"/>
                    <a:pt x="428"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2345;p54"/>
            <p:cNvSpPr/>
            <p:nvPr/>
          </p:nvSpPr>
          <p:spPr>
            <a:xfrm>
              <a:off x="6423025" y="3652300"/>
              <a:ext cx="32775" cy="26100"/>
            </a:xfrm>
            <a:custGeom>
              <a:avLst/>
              <a:gdLst/>
              <a:ahLst/>
              <a:cxnLst/>
              <a:rect l="l" t="t" r="r" b="b"/>
              <a:pathLst>
                <a:path w="1311" h="1044" extrusionOk="0">
                  <a:moveTo>
                    <a:pt x="962" y="282"/>
                  </a:moveTo>
                  <a:cubicBezTo>
                    <a:pt x="989" y="282"/>
                    <a:pt x="989" y="321"/>
                    <a:pt x="962" y="321"/>
                  </a:cubicBezTo>
                  <a:cubicBezTo>
                    <a:pt x="936" y="321"/>
                    <a:pt x="936" y="282"/>
                    <a:pt x="962" y="282"/>
                  </a:cubicBezTo>
                  <a:close/>
                  <a:moveTo>
                    <a:pt x="949" y="0"/>
                  </a:moveTo>
                  <a:cubicBezTo>
                    <a:pt x="922" y="0"/>
                    <a:pt x="895" y="0"/>
                    <a:pt x="868" y="14"/>
                  </a:cubicBezTo>
                  <a:cubicBezTo>
                    <a:pt x="748" y="41"/>
                    <a:pt x="615" y="80"/>
                    <a:pt x="494" y="134"/>
                  </a:cubicBezTo>
                  <a:cubicBezTo>
                    <a:pt x="440" y="161"/>
                    <a:pt x="401" y="187"/>
                    <a:pt x="347" y="214"/>
                  </a:cubicBezTo>
                  <a:cubicBezTo>
                    <a:pt x="325" y="226"/>
                    <a:pt x="302" y="237"/>
                    <a:pt x="280" y="256"/>
                  </a:cubicBezTo>
                  <a:lnTo>
                    <a:pt x="280" y="256"/>
                  </a:lnTo>
                  <a:cubicBezTo>
                    <a:pt x="280" y="255"/>
                    <a:pt x="280" y="255"/>
                    <a:pt x="280" y="255"/>
                  </a:cubicBezTo>
                  <a:lnTo>
                    <a:pt x="280" y="255"/>
                  </a:lnTo>
                  <a:cubicBezTo>
                    <a:pt x="280" y="255"/>
                    <a:pt x="253" y="282"/>
                    <a:pt x="226" y="294"/>
                  </a:cubicBezTo>
                  <a:cubicBezTo>
                    <a:pt x="199" y="321"/>
                    <a:pt x="173" y="335"/>
                    <a:pt x="173" y="335"/>
                  </a:cubicBezTo>
                  <a:cubicBezTo>
                    <a:pt x="173" y="335"/>
                    <a:pt x="178" y="335"/>
                    <a:pt x="185" y="332"/>
                  </a:cubicBezTo>
                  <a:lnTo>
                    <a:pt x="185" y="332"/>
                  </a:lnTo>
                  <a:cubicBezTo>
                    <a:pt x="96" y="401"/>
                    <a:pt x="1" y="515"/>
                    <a:pt x="26" y="642"/>
                  </a:cubicBezTo>
                  <a:cubicBezTo>
                    <a:pt x="26" y="710"/>
                    <a:pt x="39" y="763"/>
                    <a:pt x="53" y="817"/>
                  </a:cubicBezTo>
                  <a:cubicBezTo>
                    <a:pt x="106" y="950"/>
                    <a:pt x="226" y="1044"/>
                    <a:pt x="347" y="1044"/>
                  </a:cubicBezTo>
                  <a:cubicBezTo>
                    <a:pt x="401" y="1044"/>
                    <a:pt x="454" y="1031"/>
                    <a:pt x="508" y="990"/>
                  </a:cubicBezTo>
                  <a:cubicBezTo>
                    <a:pt x="588" y="950"/>
                    <a:pt x="668" y="910"/>
                    <a:pt x="722" y="829"/>
                  </a:cubicBezTo>
                  <a:cubicBezTo>
                    <a:pt x="722" y="803"/>
                    <a:pt x="734" y="776"/>
                    <a:pt x="748" y="763"/>
                  </a:cubicBezTo>
                  <a:cubicBezTo>
                    <a:pt x="748" y="763"/>
                    <a:pt x="748" y="749"/>
                    <a:pt x="761" y="749"/>
                  </a:cubicBezTo>
                  <a:lnTo>
                    <a:pt x="761" y="736"/>
                  </a:lnTo>
                  <a:lnTo>
                    <a:pt x="748" y="736"/>
                  </a:lnTo>
                  <a:cubicBezTo>
                    <a:pt x="855" y="669"/>
                    <a:pt x="949" y="629"/>
                    <a:pt x="1043" y="589"/>
                  </a:cubicBezTo>
                  <a:cubicBezTo>
                    <a:pt x="1203" y="535"/>
                    <a:pt x="1310" y="389"/>
                    <a:pt x="1257" y="214"/>
                  </a:cubicBezTo>
                  <a:cubicBezTo>
                    <a:pt x="1216" y="80"/>
                    <a:pt x="1082" y="0"/>
                    <a:pt x="949"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2346;p54"/>
            <p:cNvSpPr/>
            <p:nvPr/>
          </p:nvSpPr>
          <p:spPr>
            <a:xfrm>
              <a:off x="6446400" y="3659325"/>
              <a:ext cx="1375" cy="1025"/>
            </a:xfrm>
            <a:custGeom>
              <a:avLst/>
              <a:gdLst/>
              <a:ahLst/>
              <a:cxnLst/>
              <a:rect l="l" t="t" r="r" b="b"/>
              <a:pathLst>
                <a:path w="55" h="41" extrusionOk="0">
                  <a:moveTo>
                    <a:pt x="27" y="1"/>
                  </a:moveTo>
                  <a:cubicBezTo>
                    <a:pt x="1" y="1"/>
                    <a:pt x="1" y="40"/>
                    <a:pt x="27" y="40"/>
                  </a:cubicBezTo>
                  <a:cubicBezTo>
                    <a:pt x="54" y="40"/>
                    <a:pt x="54" y="1"/>
                    <a:pt x="27" y="1"/>
                  </a:cubicBezTo>
                  <a:close/>
                </a:path>
              </a:pathLst>
            </a:custGeom>
            <a:solidFill>
              <a:srgbClr val="4B3B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2347;p54"/>
            <p:cNvSpPr/>
            <p:nvPr/>
          </p:nvSpPr>
          <p:spPr>
            <a:xfrm>
              <a:off x="6441725" y="3670700"/>
              <a:ext cx="25" cy="25"/>
            </a:xfrm>
            <a:custGeom>
              <a:avLst/>
              <a:gdLst/>
              <a:ahLst/>
              <a:cxnLst/>
              <a:rect l="l" t="t" r="r" b="b"/>
              <a:pathLst>
                <a:path w="1" h="1" extrusionOk="0">
                  <a:moveTo>
                    <a:pt x="0" y="0"/>
                  </a:moveTo>
                  <a:lnTo>
                    <a:pt x="0" y="0"/>
                  </a:lnTo>
                  <a:close/>
                </a:path>
              </a:pathLst>
            </a:custGeom>
            <a:solidFill>
              <a:srgbClr val="4B3B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2348;p54"/>
            <p:cNvSpPr/>
            <p:nvPr/>
          </p:nvSpPr>
          <p:spPr>
            <a:xfrm>
              <a:off x="6439375" y="3672700"/>
              <a:ext cx="24450" cy="25450"/>
            </a:xfrm>
            <a:custGeom>
              <a:avLst/>
              <a:gdLst/>
              <a:ahLst/>
              <a:cxnLst/>
              <a:rect l="l" t="t" r="r" b="b"/>
              <a:pathLst>
                <a:path w="978" h="1018" extrusionOk="0">
                  <a:moveTo>
                    <a:pt x="723" y="1"/>
                  </a:moveTo>
                  <a:cubicBezTo>
                    <a:pt x="710" y="1"/>
                    <a:pt x="696" y="1"/>
                    <a:pt x="683" y="13"/>
                  </a:cubicBezTo>
                  <a:cubicBezTo>
                    <a:pt x="522" y="40"/>
                    <a:pt x="375" y="120"/>
                    <a:pt x="255" y="254"/>
                  </a:cubicBezTo>
                  <a:cubicBezTo>
                    <a:pt x="94" y="442"/>
                    <a:pt x="0" y="736"/>
                    <a:pt x="214" y="923"/>
                  </a:cubicBezTo>
                  <a:cubicBezTo>
                    <a:pt x="282" y="990"/>
                    <a:pt x="362" y="1017"/>
                    <a:pt x="442" y="1017"/>
                  </a:cubicBezTo>
                  <a:cubicBezTo>
                    <a:pt x="642" y="1017"/>
                    <a:pt x="830" y="830"/>
                    <a:pt x="790" y="602"/>
                  </a:cubicBezTo>
                  <a:lnTo>
                    <a:pt x="790" y="522"/>
                  </a:lnTo>
                  <a:lnTo>
                    <a:pt x="790" y="509"/>
                  </a:lnTo>
                  <a:cubicBezTo>
                    <a:pt x="803" y="495"/>
                    <a:pt x="803" y="468"/>
                    <a:pt x="803" y="455"/>
                  </a:cubicBezTo>
                  <a:cubicBezTo>
                    <a:pt x="830" y="388"/>
                    <a:pt x="856" y="322"/>
                    <a:pt x="897" y="268"/>
                  </a:cubicBezTo>
                  <a:cubicBezTo>
                    <a:pt x="977" y="134"/>
                    <a:pt x="856" y="1"/>
                    <a:pt x="72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2349;p54"/>
            <p:cNvSpPr/>
            <p:nvPr/>
          </p:nvSpPr>
          <p:spPr>
            <a:xfrm>
              <a:off x="6463800" y="3679400"/>
              <a:ext cx="15050" cy="18075"/>
            </a:xfrm>
            <a:custGeom>
              <a:avLst/>
              <a:gdLst/>
              <a:ahLst/>
              <a:cxnLst/>
              <a:rect l="l" t="t" r="r" b="b"/>
              <a:pathLst>
                <a:path w="602" h="723" extrusionOk="0">
                  <a:moveTo>
                    <a:pt x="361" y="0"/>
                  </a:moveTo>
                  <a:cubicBezTo>
                    <a:pt x="334" y="0"/>
                    <a:pt x="307" y="0"/>
                    <a:pt x="281" y="13"/>
                  </a:cubicBezTo>
                  <a:cubicBezTo>
                    <a:pt x="241" y="27"/>
                    <a:pt x="214" y="54"/>
                    <a:pt x="188" y="80"/>
                  </a:cubicBezTo>
                  <a:cubicBezTo>
                    <a:pt x="174" y="80"/>
                    <a:pt x="174" y="93"/>
                    <a:pt x="161" y="93"/>
                  </a:cubicBezTo>
                  <a:cubicBezTo>
                    <a:pt x="147" y="120"/>
                    <a:pt x="80" y="187"/>
                    <a:pt x="80" y="187"/>
                  </a:cubicBezTo>
                  <a:cubicBezTo>
                    <a:pt x="80" y="200"/>
                    <a:pt x="67" y="214"/>
                    <a:pt x="67" y="227"/>
                  </a:cubicBezTo>
                  <a:cubicBezTo>
                    <a:pt x="60" y="234"/>
                    <a:pt x="57" y="244"/>
                    <a:pt x="54" y="256"/>
                  </a:cubicBezTo>
                  <a:lnTo>
                    <a:pt x="54" y="256"/>
                  </a:lnTo>
                  <a:cubicBezTo>
                    <a:pt x="54" y="255"/>
                    <a:pt x="54" y="254"/>
                    <a:pt x="54" y="254"/>
                  </a:cubicBezTo>
                  <a:lnTo>
                    <a:pt x="54" y="254"/>
                  </a:lnTo>
                  <a:cubicBezTo>
                    <a:pt x="54" y="254"/>
                    <a:pt x="40" y="281"/>
                    <a:pt x="27" y="321"/>
                  </a:cubicBezTo>
                  <a:cubicBezTo>
                    <a:pt x="0" y="414"/>
                    <a:pt x="27" y="521"/>
                    <a:pt x="80" y="589"/>
                  </a:cubicBezTo>
                  <a:cubicBezTo>
                    <a:pt x="147" y="669"/>
                    <a:pt x="227" y="722"/>
                    <a:pt x="321" y="722"/>
                  </a:cubicBezTo>
                  <a:cubicBezTo>
                    <a:pt x="348" y="722"/>
                    <a:pt x="375" y="722"/>
                    <a:pt x="402" y="709"/>
                  </a:cubicBezTo>
                  <a:cubicBezTo>
                    <a:pt x="521" y="682"/>
                    <a:pt x="602" y="562"/>
                    <a:pt x="602" y="441"/>
                  </a:cubicBezTo>
                  <a:cubicBezTo>
                    <a:pt x="602" y="401"/>
                    <a:pt x="602" y="361"/>
                    <a:pt x="589" y="321"/>
                  </a:cubicBezTo>
                  <a:cubicBezTo>
                    <a:pt x="575" y="294"/>
                    <a:pt x="575" y="281"/>
                    <a:pt x="562" y="254"/>
                  </a:cubicBezTo>
                  <a:cubicBezTo>
                    <a:pt x="548" y="241"/>
                    <a:pt x="548" y="241"/>
                    <a:pt x="548" y="227"/>
                  </a:cubicBezTo>
                  <a:lnTo>
                    <a:pt x="535" y="227"/>
                  </a:lnTo>
                  <a:cubicBezTo>
                    <a:pt x="548" y="227"/>
                    <a:pt x="548" y="214"/>
                    <a:pt x="548" y="214"/>
                  </a:cubicBezTo>
                  <a:cubicBezTo>
                    <a:pt x="589" y="80"/>
                    <a:pt x="468" y="0"/>
                    <a:pt x="361"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2350;p54"/>
            <p:cNvSpPr/>
            <p:nvPr/>
          </p:nvSpPr>
          <p:spPr>
            <a:xfrm>
              <a:off x="6467800" y="3681725"/>
              <a:ext cx="350" cy="375"/>
            </a:xfrm>
            <a:custGeom>
              <a:avLst/>
              <a:gdLst/>
              <a:ahLst/>
              <a:cxnLst/>
              <a:rect l="l" t="t" r="r" b="b"/>
              <a:pathLst>
                <a:path w="14" h="15" extrusionOk="0">
                  <a:moveTo>
                    <a:pt x="1" y="0"/>
                  </a:moveTo>
                  <a:lnTo>
                    <a:pt x="1" y="14"/>
                  </a:lnTo>
                  <a:cubicBezTo>
                    <a:pt x="1" y="0"/>
                    <a:pt x="14" y="0"/>
                    <a:pt x="14"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2351;p54"/>
            <p:cNvSpPr/>
            <p:nvPr/>
          </p:nvSpPr>
          <p:spPr>
            <a:xfrm>
              <a:off x="5300375" y="4431800"/>
              <a:ext cx="57550" cy="96350"/>
            </a:xfrm>
            <a:custGeom>
              <a:avLst/>
              <a:gdLst/>
              <a:ahLst/>
              <a:cxnLst/>
              <a:rect l="l" t="t" r="r" b="b"/>
              <a:pathLst>
                <a:path w="2302" h="3854" extrusionOk="0">
                  <a:moveTo>
                    <a:pt x="2208" y="1"/>
                  </a:moveTo>
                  <a:cubicBezTo>
                    <a:pt x="2194" y="1"/>
                    <a:pt x="2194" y="1"/>
                    <a:pt x="2194" y="14"/>
                  </a:cubicBezTo>
                  <a:cubicBezTo>
                    <a:pt x="1846" y="1110"/>
                    <a:pt x="1" y="2569"/>
                    <a:pt x="817" y="3812"/>
                  </a:cubicBezTo>
                  <a:cubicBezTo>
                    <a:pt x="830" y="3839"/>
                    <a:pt x="871" y="3853"/>
                    <a:pt x="910" y="3853"/>
                  </a:cubicBezTo>
                  <a:cubicBezTo>
                    <a:pt x="951" y="3853"/>
                    <a:pt x="978" y="3839"/>
                    <a:pt x="1004" y="3800"/>
                  </a:cubicBezTo>
                  <a:cubicBezTo>
                    <a:pt x="1272" y="3197"/>
                    <a:pt x="1459" y="2582"/>
                    <a:pt x="1780" y="1993"/>
                  </a:cubicBezTo>
                  <a:cubicBezTo>
                    <a:pt x="2155" y="1324"/>
                    <a:pt x="2301" y="777"/>
                    <a:pt x="2221" y="14"/>
                  </a:cubicBezTo>
                  <a:cubicBezTo>
                    <a:pt x="2221" y="14"/>
                    <a:pt x="2221" y="1"/>
                    <a:pt x="220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2352;p54"/>
            <p:cNvSpPr/>
            <p:nvPr/>
          </p:nvSpPr>
          <p:spPr>
            <a:xfrm>
              <a:off x="5336175" y="4477950"/>
              <a:ext cx="20400" cy="50850"/>
            </a:xfrm>
            <a:custGeom>
              <a:avLst/>
              <a:gdLst/>
              <a:ahLst/>
              <a:cxnLst/>
              <a:rect l="l" t="t" r="r" b="b"/>
              <a:pathLst>
                <a:path w="816" h="2034" extrusionOk="0">
                  <a:moveTo>
                    <a:pt x="776" y="1"/>
                  </a:moveTo>
                  <a:cubicBezTo>
                    <a:pt x="441" y="147"/>
                    <a:pt x="281" y="536"/>
                    <a:pt x="161" y="857"/>
                  </a:cubicBezTo>
                  <a:cubicBezTo>
                    <a:pt x="0" y="1258"/>
                    <a:pt x="54" y="1592"/>
                    <a:pt x="227" y="1966"/>
                  </a:cubicBezTo>
                  <a:cubicBezTo>
                    <a:pt x="241" y="2020"/>
                    <a:pt x="295" y="2034"/>
                    <a:pt x="334" y="2034"/>
                  </a:cubicBezTo>
                  <a:cubicBezTo>
                    <a:pt x="388" y="2034"/>
                    <a:pt x="455" y="2007"/>
                    <a:pt x="468" y="1940"/>
                  </a:cubicBezTo>
                  <a:cubicBezTo>
                    <a:pt x="548" y="1633"/>
                    <a:pt x="616" y="1351"/>
                    <a:pt x="628" y="1030"/>
                  </a:cubicBezTo>
                  <a:cubicBezTo>
                    <a:pt x="655" y="682"/>
                    <a:pt x="816" y="348"/>
                    <a:pt x="77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2353;p54"/>
            <p:cNvSpPr/>
            <p:nvPr/>
          </p:nvSpPr>
          <p:spPr>
            <a:xfrm>
              <a:off x="5353200" y="4505375"/>
              <a:ext cx="16425" cy="45150"/>
            </a:xfrm>
            <a:custGeom>
              <a:avLst/>
              <a:gdLst/>
              <a:ahLst/>
              <a:cxnLst/>
              <a:rect l="l" t="t" r="r" b="b"/>
              <a:pathLst>
                <a:path w="657" h="1806" extrusionOk="0">
                  <a:moveTo>
                    <a:pt x="523" y="1"/>
                  </a:moveTo>
                  <a:cubicBezTo>
                    <a:pt x="496" y="1"/>
                    <a:pt x="456" y="1"/>
                    <a:pt x="443" y="27"/>
                  </a:cubicBezTo>
                  <a:cubicBezTo>
                    <a:pt x="229" y="254"/>
                    <a:pt x="122" y="522"/>
                    <a:pt x="68" y="830"/>
                  </a:cubicBezTo>
                  <a:cubicBezTo>
                    <a:pt x="1" y="1217"/>
                    <a:pt x="135" y="1431"/>
                    <a:pt x="336" y="1739"/>
                  </a:cubicBezTo>
                  <a:cubicBezTo>
                    <a:pt x="349" y="1779"/>
                    <a:pt x="402" y="1806"/>
                    <a:pt x="443" y="1806"/>
                  </a:cubicBezTo>
                  <a:cubicBezTo>
                    <a:pt x="509" y="1806"/>
                    <a:pt x="577" y="1752"/>
                    <a:pt x="577" y="1672"/>
                  </a:cubicBezTo>
                  <a:cubicBezTo>
                    <a:pt x="563" y="1404"/>
                    <a:pt x="603" y="1164"/>
                    <a:pt x="577" y="896"/>
                  </a:cubicBezTo>
                  <a:cubicBezTo>
                    <a:pt x="550" y="629"/>
                    <a:pt x="616" y="375"/>
                    <a:pt x="643" y="108"/>
                  </a:cubicBezTo>
                  <a:cubicBezTo>
                    <a:pt x="657" y="40"/>
                    <a:pt x="590" y="1"/>
                    <a:pt x="52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2354;p54"/>
            <p:cNvSpPr/>
            <p:nvPr/>
          </p:nvSpPr>
          <p:spPr>
            <a:xfrm>
              <a:off x="5656175" y="3969650"/>
              <a:ext cx="69950" cy="114400"/>
            </a:xfrm>
            <a:custGeom>
              <a:avLst/>
              <a:gdLst/>
              <a:ahLst/>
              <a:cxnLst/>
              <a:rect l="l" t="t" r="r" b="b"/>
              <a:pathLst>
                <a:path w="2798" h="4576" extrusionOk="0">
                  <a:moveTo>
                    <a:pt x="389" y="1"/>
                  </a:moveTo>
                  <a:cubicBezTo>
                    <a:pt x="375" y="1"/>
                    <a:pt x="375" y="1"/>
                    <a:pt x="375" y="14"/>
                  </a:cubicBezTo>
                  <a:cubicBezTo>
                    <a:pt x="1" y="536"/>
                    <a:pt x="616" y="1552"/>
                    <a:pt x="857" y="2020"/>
                  </a:cubicBezTo>
                  <a:cubicBezTo>
                    <a:pt x="1138" y="2569"/>
                    <a:pt x="1472" y="3090"/>
                    <a:pt x="1781" y="3598"/>
                  </a:cubicBezTo>
                  <a:cubicBezTo>
                    <a:pt x="1981" y="3933"/>
                    <a:pt x="2141" y="4361"/>
                    <a:pt x="2489" y="4562"/>
                  </a:cubicBezTo>
                  <a:cubicBezTo>
                    <a:pt x="2503" y="4575"/>
                    <a:pt x="2530" y="4575"/>
                    <a:pt x="2556" y="4575"/>
                  </a:cubicBezTo>
                  <a:cubicBezTo>
                    <a:pt x="2623" y="4575"/>
                    <a:pt x="2676" y="4549"/>
                    <a:pt x="2690" y="4481"/>
                  </a:cubicBezTo>
                  <a:cubicBezTo>
                    <a:pt x="2797" y="3786"/>
                    <a:pt x="1981" y="2917"/>
                    <a:pt x="1647" y="2368"/>
                  </a:cubicBezTo>
                  <a:cubicBezTo>
                    <a:pt x="1365" y="1927"/>
                    <a:pt x="1098" y="1485"/>
                    <a:pt x="857" y="1017"/>
                  </a:cubicBezTo>
                  <a:cubicBezTo>
                    <a:pt x="696" y="696"/>
                    <a:pt x="603" y="308"/>
                    <a:pt x="402" y="14"/>
                  </a:cubicBezTo>
                  <a:cubicBezTo>
                    <a:pt x="402" y="1"/>
                    <a:pt x="389" y="1"/>
                    <a:pt x="38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2355;p54"/>
            <p:cNvSpPr/>
            <p:nvPr/>
          </p:nvSpPr>
          <p:spPr>
            <a:xfrm>
              <a:off x="5663225" y="4042200"/>
              <a:ext cx="34800" cy="65925"/>
            </a:xfrm>
            <a:custGeom>
              <a:avLst/>
              <a:gdLst/>
              <a:ahLst/>
              <a:cxnLst/>
              <a:rect l="l" t="t" r="r" b="b"/>
              <a:pathLst>
                <a:path w="1392" h="2637" extrusionOk="0">
                  <a:moveTo>
                    <a:pt x="188" y="1"/>
                  </a:moveTo>
                  <a:cubicBezTo>
                    <a:pt x="93" y="1"/>
                    <a:pt x="0" y="122"/>
                    <a:pt x="54" y="229"/>
                  </a:cubicBezTo>
                  <a:cubicBezTo>
                    <a:pt x="241" y="630"/>
                    <a:pt x="455" y="991"/>
                    <a:pt x="616" y="1406"/>
                  </a:cubicBezTo>
                  <a:cubicBezTo>
                    <a:pt x="749" y="1780"/>
                    <a:pt x="869" y="2155"/>
                    <a:pt x="1017" y="2530"/>
                  </a:cubicBezTo>
                  <a:cubicBezTo>
                    <a:pt x="1044" y="2596"/>
                    <a:pt x="1083" y="2637"/>
                    <a:pt x="1137" y="2637"/>
                  </a:cubicBezTo>
                  <a:cubicBezTo>
                    <a:pt x="1204" y="2637"/>
                    <a:pt x="1271" y="2583"/>
                    <a:pt x="1284" y="2489"/>
                  </a:cubicBezTo>
                  <a:cubicBezTo>
                    <a:pt x="1391" y="1593"/>
                    <a:pt x="963" y="657"/>
                    <a:pt x="295" y="42"/>
                  </a:cubicBezTo>
                  <a:cubicBezTo>
                    <a:pt x="268" y="15"/>
                    <a:pt x="227" y="1"/>
                    <a:pt x="18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2356;p54"/>
            <p:cNvSpPr/>
            <p:nvPr/>
          </p:nvSpPr>
          <p:spPr>
            <a:xfrm>
              <a:off x="5656850" y="4079675"/>
              <a:ext cx="26125" cy="43475"/>
            </a:xfrm>
            <a:custGeom>
              <a:avLst/>
              <a:gdLst/>
              <a:ahLst/>
              <a:cxnLst/>
              <a:rect l="l" t="t" r="r" b="b"/>
              <a:pathLst>
                <a:path w="1045" h="1739" extrusionOk="0">
                  <a:moveTo>
                    <a:pt x="282" y="0"/>
                  </a:moveTo>
                  <a:cubicBezTo>
                    <a:pt x="134" y="0"/>
                    <a:pt x="1" y="161"/>
                    <a:pt x="81" y="335"/>
                  </a:cubicBezTo>
                  <a:cubicBezTo>
                    <a:pt x="175" y="535"/>
                    <a:pt x="241" y="749"/>
                    <a:pt x="309" y="963"/>
                  </a:cubicBezTo>
                  <a:cubicBezTo>
                    <a:pt x="362" y="1164"/>
                    <a:pt x="443" y="1364"/>
                    <a:pt x="496" y="1578"/>
                  </a:cubicBezTo>
                  <a:cubicBezTo>
                    <a:pt x="523" y="1685"/>
                    <a:pt x="616" y="1739"/>
                    <a:pt x="710" y="1739"/>
                  </a:cubicBezTo>
                  <a:cubicBezTo>
                    <a:pt x="803" y="1739"/>
                    <a:pt x="897" y="1685"/>
                    <a:pt x="924" y="1578"/>
                  </a:cubicBezTo>
                  <a:cubicBezTo>
                    <a:pt x="1044" y="990"/>
                    <a:pt x="844" y="469"/>
                    <a:pt x="429" y="54"/>
                  </a:cubicBezTo>
                  <a:cubicBezTo>
                    <a:pt x="375" y="14"/>
                    <a:pt x="322" y="0"/>
                    <a:pt x="28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2357;p54"/>
            <p:cNvSpPr/>
            <p:nvPr/>
          </p:nvSpPr>
          <p:spPr>
            <a:xfrm>
              <a:off x="5649175" y="4121125"/>
              <a:ext cx="11725" cy="38825"/>
            </a:xfrm>
            <a:custGeom>
              <a:avLst/>
              <a:gdLst/>
              <a:ahLst/>
              <a:cxnLst/>
              <a:rect l="l" t="t" r="r" b="b"/>
              <a:pathLst>
                <a:path w="469" h="1553" extrusionOk="0">
                  <a:moveTo>
                    <a:pt x="227" y="1"/>
                  </a:moveTo>
                  <a:cubicBezTo>
                    <a:pt x="174" y="1"/>
                    <a:pt x="120" y="27"/>
                    <a:pt x="108" y="95"/>
                  </a:cubicBezTo>
                  <a:cubicBezTo>
                    <a:pt x="13" y="550"/>
                    <a:pt x="1" y="1004"/>
                    <a:pt x="108" y="1459"/>
                  </a:cubicBezTo>
                  <a:cubicBezTo>
                    <a:pt x="120" y="1513"/>
                    <a:pt x="174" y="1552"/>
                    <a:pt x="227" y="1552"/>
                  </a:cubicBezTo>
                  <a:cubicBezTo>
                    <a:pt x="281" y="1552"/>
                    <a:pt x="348" y="1513"/>
                    <a:pt x="361" y="1459"/>
                  </a:cubicBezTo>
                  <a:cubicBezTo>
                    <a:pt x="468" y="1004"/>
                    <a:pt x="455" y="550"/>
                    <a:pt x="361" y="81"/>
                  </a:cubicBezTo>
                  <a:cubicBezTo>
                    <a:pt x="348" y="27"/>
                    <a:pt x="295" y="1"/>
                    <a:pt x="22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2358;p54"/>
            <p:cNvSpPr/>
            <p:nvPr/>
          </p:nvSpPr>
          <p:spPr>
            <a:xfrm>
              <a:off x="5928075" y="4155575"/>
              <a:ext cx="24100" cy="51175"/>
            </a:xfrm>
            <a:custGeom>
              <a:avLst/>
              <a:gdLst/>
              <a:ahLst/>
              <a:cxnLst/>
              <a:rect l="l" t="t" r="r" b="b"/>
              <a:pathLst>
                <a:path w="964" h="2047" extrusionOk="0">
                  <a:moveTo>
                    <a:pt x="295" y="1"/>
                  </a:moveTo>
                  <a:cubicBezTo>
                    <a:pt x="281" y="1"/>
                    <a:pt x="281" y="1"/>
                    <a:pt x="281" y="14"/>
                  </a:cubicBezTo>
                  <a:cubicBezTo>
                    <a:pt x="254" y="14"/>
                    <a:pt x="254" y="28"/>
                    <a:pt x="254" y="41"/>
                  </a:cubicBezTo>
                  <a:lnTo>
                    <a:pt x="254" y="54"/>
                  </a:lnTo>
                  <a:cubicBezTo>
                    <a:pt x="241" y="41"/>
                    <a:pt x="227" y="41"/>
                    <a:pt x="227" y="41"/>
                  </a:cubicBezTo>
                  <a:cubicBezTo>
                    <a:pt x="161" y="67"/>
                    <a:pt x="134" y="135"/>
                    <a:pt x="134" y="201"/>
                  </a:cubicBezTo>
                  <a:cubicBezTo>
                    <a:pt x="107" y="697"/>
                    <a:pt x="0" y="1847"/>
                    <a:pt x="602" y="2034"/>
                  </a:cubicBezTo>
                  <a:cubicBezTo>
                    <a:pt x="629" y="2034"/>
                    <a:pt x="642" y="2047"/>
                    <a:pt x="669" y="2047"/>
                  </a:cubicBezTo>
                  <a:cubicBezTo>
                    <a:pt x="762" y="2047"/>
                    <a:pt x="869" y="1967"/>
                    <a:pt x="896" y="1860"/>
                  </a:cubicBezTo>
                  <a:cubicBezTo>
                    <a:pt x="963" y="1579"/>
                    <a:pt x="762" y="1285"/>
                    <a:pt x="682" y="1018"/>
                  </a:cubicBezTo>
                  <a:cubicBezTo>
                    <a:pt x="602" y="723"/>
                    <a:pt x="562" y="429"/>
                    <a:pt x="495" y="148"/>
                  </a:cubicBezTo>
                  <a:cubicBezTo>
                    <a:pt x="482" y="94"/>
                    <a:pt x="428" y="28"/>
                    <a:pt x="361" y="14"/>
                  </a:cubicBezTo>
                  <a:lnTo>
                    <a:pt x="295" y="14"/>
                  </a:lnTo>
                  <a:lnTo>
                    <a:pt x="295" y="1"/>
                  </a:ln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2359;p54"/>
            <p:cNvSpPr/>
            <p:nvPr/>
          </p:nvSpPr>
          <p:spPr>
            <a:xfrm>
              <a:off x="5957500" y="4154250"/>
              <a:ext cx="24425" cy="50850"/>
            </a:xfrm>
            <a:custGeom>
              <a:avLst/>
              <a:gdLst/>
              <a:ahLst/>
              <a:cxnLst/>
              <a:rect l="l" t="t" r="r" b="b"/>
              <a:pathLst>
                <a:path w="977" h="2034" extrusionOk="0">
                  <a:moveTo>
                    <a:pt x="308" y="0"/>
                  </a:moveTo>
                  <a:cubicBezTo>
                    <a:pt x="268" y="0"/>
                    <a:pt x="241" y="13"/>
                    <a:pt x="215" y="40"/>
                  </a:cubicBezTo>
                  <a:cubicBezTo>
                    <a:pt x="1" y="402"/>
                    <a:pt x="1" y="830"/>
                    <a:pt x="81" y="1231"/>
                  </a:cubicBezTo>
                  <a:cubicBezTo>
                    <a:pt x="147" y="1525"/>
                    <a:pt x="348" y="2034"/>
                    <a:pt x="709" y="2034"/>
                  </a:cubicBezTo>
                  <a:lnTo>
                    <a:pt x="750" y="2034"/>
                  </a:lnTo>
                  <a:cubicBezTo>
                    <a:pt x="830" y="2020"/>
                    <a:pt x="923" y="1980"/>
                    <a:pt x="937" y="1886"/>
                  </a:cubicBezTo>
                  <a:cubicBezTo>
                    <a:pt x="976" y="1606"/>
                    <a:pt x="762" y="1445"/>
                    <a:pt x="629" y="1204"/>
                  </a:cubicBezTo>
                  <a:cubicBezTo>
                    <a:pt x="429" y="869"/>
                    <a:pt x="455" y="482"/>
                    <a:pt x="415" y="94"/>
                  </a:cubicBezTo>
                  <a:cubicBezTo>
                    <a:pt x="415" y="40"/>
                    <a:pt x="361"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2360;p54"/>
            <p:cNvSpPr/>
            <p:nvPr/>
          </p:nvSpPr>
          <p:spPr>
            <a:xfrm>
              <a:off x="5983900" y="4177300"/>
              <a:ext cx="27125" cy="28800"/>
            </a:xfrm>
            <a:custGeom>
              <a:avLst/>
              <a:gdLst/>
              <a:ahLst/>
              <a:cxnLst/>
              <a:rect l="l" t="t" r="r" b="b"/>
              <a:pathLst>
                <a:path w="1085" h="1152" extrusionOk="0">
                  <a:moveTo>
                    <a:pt x="229" y="1"/>
                  </a:moveTo>
                  <a:cubicBezTo>
                    <a:pt x="215" y="1"/>
                    <a:pt x="202" y="1"/>
                    <a:pt x="188" y="15"/>
                  </a:cubicBezTo>
                  <a:cubicBezTo>
                    <a:pt x="1" y="188"/>
                    <a:pt x="175" y="496"/>
                    <a:pt x="268" y="670"/>
                  </a:cubicBezTo>
                  <a:cubicBezTo>
                    <a:pt x="375" y="884"/>
                    <a:pt x="563" y="1151"/>
                    <a:pt x="803" y="1151"/>
                  </a:cubicBezTo>
                  <a:cubicBezTo>
                    <a:pt x="857" y="1151"/>
                    <a:pt x="897" y="1151"/>
                    <a:pt x="937" y="1124"/>
                  </a:cubicBezTo>
                  <a:cubicBezTo>
                    <a:pt x="978" y="1112"/>
                    <a:pt x="1031" y="1085"/>
                    <a:pt x="1031" y="1031"/>
                  </a:cubicBezTo>
                  <a:cubicBezTo>
                    <a:pt x="1085" y="696"/>
                    <a:pt x="777" y="563"/>
                    <a:pt x="576" y="349"/>
                  </a:cubicBezTo>
                  <a:cubicBezTo>
                    <a:pt x="536" y="295"/>
                    <a:pt x="362" y="1"/>
                    <a:pt x="2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2361;p54"/>
            <p:cNvSpPr/>
            <p:nvPr/>
          </p:nvSpPr>
          <p:spPr>
            <a:xfrm>
              <a:off x="6005975" y="3846600"/>
              <a:ext cx="72250" cy="110375"/>
            </a:xfrm>
            <a:custGeom>
              <a:avLst/>
              <a:gdLst/>
              <a:ahLst/>
              <a:cxnLst/>
              <a:rect l="l" t="t" r="r" b="b"/>
              <a:pathLst>
                <a:path w="2890" h="4415" extrusionOk="0">
                  <a:moveTo>
                    <a:pt x="2797" y="0"/>
                  </a:moveTo>
                  <a:cubicBezTo>
                    <a:pt x="2783" y="0"/>
                    <a:pt x="2770" y="0"/>
                    <a:pt x="2756" y="13"/>
                  </a:cubicBezTo>
                  <a:cubicBezTo>
                    <a:pt x="1432" y="976"/>
                    <a:pt x="1" y="2528"/>
                    <a:pt x="295" y="4294"/>
                  </a:cubicBezTo>
                  <a:cubicBezTo>
                    <a:pt x="309" y="4374"/>
                    <a:pt x="362" y="4414"/>
                    <a:pt x="429" y="4414"/>
                  </a:cubicBezTo>
                  <a:cubicBezTo>
                    <a:pt x="509" y="4414"/>
                    <a:pt x="589" y="4361"/>
                    <a:pt x="616" y="4294"/>
                  </a:cubicBezTo>
                  <a:cubicBezTo>
                    <a:pt x="910" y="3478"/>
                    <a:pt x="978" y="2688"/>
                    <a:pt x="1472" y="1966"/>
                  </a:cubicBezTo>
                  <a:cubicBezTo>
                    <a:pt x="1927" y="1338"/>
                    <a:pt x="2556" y="830"/>
                    <a:pt x="2863" y="120"/>
                  </a:cubicBezTo>
                  <a:cubicBezTo>
                    <a:pt x="2890" y="67"/>
                    <a:pt x="2850" y="0"/>
                    <a:pt x="279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2362;p54"/>
            <p:cNvSpPr/>
            <p:nvPr/>
          </p:nvSpPr>
          <p:spPr>
            <a:xfrm>
              <a:off x="6028725" y="3893725"/>
              <a:ext cx="28100" cy="53875"/>
            </a:xfrm>
            <a:custGeom>
              <a:avLst/>
              <a:gdLst/>
              <a:ahLst/>
              <a:cxnLst/>
              <a:rect l="l" t="t" r="r" b="b"/>
              <a:pathLst>
                <a:path w="1124" h="2155" extrusionOk="0">
                  <a:moveTo>
                    <a:pt x="1097" y="1"/>
                  </a:moveTo>
                  <a:cubicBezTo>
                    <a:pt x="803" y="336"/>
                    <a:pt x="589" y="696"/>
                    <a:pt x="401" y="1085"/>
                  </a:cubicBezTo>
                  <a:cubicBezTo>
                    <a:pt x="255" y="1379"/>
                    <a:pt x="0" y="1793"/>
                    <a:pt x="201" y="2088"/>
                  </a:cubicBezTo>
                  <a:cubicBezTo>
                    <a:pt x="241" y="2128"/>
                    <a:pt x="282" y="2155"/>
                    <a:pt x="321" y="2155"/>
                  </a:cubicBezTo>
                  <a:cubicBezTo>
                    <a:pt x="348" y="2155"/>
                    <a:pt x="375" y="2141"/>
                    <a:pt x="401" y="2128"/>
                  </a:cubicBezTo>
                  <a:cubicBezTo>
                    <a:pt x="710" y="1981"/>
                    <a:pt x="696" y="1540"/>
                    <a:pt x="776" y="1231"/>
                  </a:cubicBezTo>
                  <a:cubicBezTo>
                    <a:pt x="870" y="830"/>
                    <a:pt x="1004" y="429"/>
                    <a:pt x="1124" y="28"/>
                  </a:cubicBezTo>
                  <a:cubicBezTo>
                    <a:pt x="1124" y="15"/>
                    <a:pt x="1124" y="1"/>
                    <a:pt x="1111"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2363;p54"/>
            <p:cNvSpPr/>
            <p:nvPr/>
          </p:nvSpPr>
          <p:spPr>
            <a:xfrm>
              <a:off x="6057825" y="3915800"/>
              <a:ext cx="16075" cy="29450"/>
            </a:xfrm>
            <a:custGeom>
              <a:avLst/>
              <a:gdLst/>
              <a:ahLst/>
              <a:cxnLst/>
              <a:rect l="l" t="t" r="r" b="b"/>
              <a:pathLst>
                <a:path w="643" h="1178" extrusionOk="0">
                  <a:moveTo>
                    <a:pt x="548" y="1"/>
                  </a:moveTo>
                  <a:cubicBezTo>
                    <a:pt x="522" y="1"/>
                    <a:pt x="495" y="15"/>
                    <a:pt x="468" y="41"/>
                  </a:cubicBezTo>
                  <a:cubicBezTo>
                    <a:pt x="375" y="188"/>
                    <a:pt x="295" y="322"/>
                    <a:pt x="227" y="482"/>
                  </a:cubicBezTo>
                  <a:cubicBezTo>
                    <a:pt x="147" y="643"/>
                    <a:pt x="0" y="830"/>
                    <a:pt x="67" y="1017"/>
                  </a:cubicBezTo>
                  <a:cubicBezTo>
                    <a:pt x="107" y="1111"/>
                    <a:pt x="201" y="1178"/>
                    <a:pt x="295" y="1178"/>
                  </a:cubicBezTo>
                  <a:cubicBezTo>
                    <a:pt x="334" y="1178"/>
                    <a:pt x="375" y="1178"/>
                    <a:pt x="402" y="1151"/>
                  </a:cubicBezTo>
                  <a:cubicBezTo>
                    <a:pt x="589" y="1031"/>
                    <a:pt x="589" y="830"/>
                    <a:pt x="602" y="630"/>
                  </a:cubicBezTo>
                  <a:cubicBezTo>
                    <a:pt x="616" y="455"/>
                    <a:pt x="629" y="268"/>
                    <a:pt x="642" y="95"/>
                  </a:cubicBezTo>
                  <a:cubicBezTo>
                    <a:pt x="642" y="27"/>
                    <a:pt x="602" y="1"/>
                    <a:pt x="54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2364;p54"/>
            <p:cNvSpPr/>
            <p:nvPr/>
          </p:nvSpPr>
          <p:spPr>
            <a:xfrm>
              <a:off x="6086225" y="3890725"/>
              <a:ext cx="15100" cy="27775"/>
            </a:xfrm>
            <a:custGeom>
              <a:avLst/>
              <a:gdLst/>
              <a:ahLst/>
              <a:cxnLst/>
              <a:rect l="l" t="t" r="r" b="b"/>
              <a:pathLst>
                <a:path w="604" h="1111" extrusionOk="0">
                  <a:moveTo>
                    <a:pt x="456" y="1"/>
                  </a:moveTo>
                  <a:cubicBezTo>
                    <a:pt x="402" y="1"/>
                    <a:pt x="349" y="14"/>
                    <a:pt x="336" y="67"/>
                  </a:cubicBezTo>
                  <a:cubicBezTo>
                    <a:pt x="256" y="228"/>
                    <a:pt x="188" y="388"/>
                    <a:pt x="108" y="536"/>
                  </a:cubicBezTo>
                  <a:cubicBezTo>
                    <a:pt x="28" y="683"/>
                    <a:pt x="15" y="843"/>
                    <a:pt x="1" y="1004"/>
                  </a:cubicBezTo>
                  <a:cubicBezTo>
                    <a:pt x="1" y="1071"/>
                    <a:pt x="42" y="1111"/>
                    <a:pt x="108" y="1111"/>
                  </a:cubicBezTo>
                  <a:cubicBezTo>
                    <a:pt x="135" y="1111"/>
                    <a:pt x="175" y="1084"/>
                    <a:pt x="202" y="1057"/>
                  </a:cubicBezTo>
                  <a:cubicBezTo>
                    <a:pt x="295" y="923"/>
                    <a:pt x="402" y="830"/>
                    <a:pt x="456" y="683"/>
                  </a:cubicBezTo>
                  <a:cubicBezTo>
                    <a:pt x="523" y="495"/>
                    <a:pt x="589" y="322"/>
                    <a:pt x="603" y="135"/>
                  </a:cubicBezTo>
                  <a:cubicBezTo>
                    <a:pt x="603" y="54"/>
                    <a:pt x="523" y="1"/>
                    <a:pt x="45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2365;p54"/>
            <p:cNvSpPr/>
            <p:nvPr/>
          </p:nvSpPr>
          <p:spPr>
            <a:xfrm>
              <a:off x="6103625" y="4391000"/>
              <a:ext cx="68250" cy="121750"/>
            </a:xfrm>
            <a:custGeom>
              <a:avLst/>
              <a:gdLst/>
              <a:ahLst/>
              <a:cxnLst/>
              <a:rect l="l" t="t" r="r" b="b"/>
              <a:pathLst>
                <a:path w="2730" h="4870" extrusionOk="0">
                  <a:moveTo>
                    <a:pt x="2529" y="1"/>
                  </a:moveTo>
                  <a:cubicBezTo>
                    <a:pt x="2488" y="1"/>
                    <a:pt x="2449" y="14"/>
                    <a:pt x="2422" y="54"/>
                  </a:cubicBezTo>
                  <a:cubicBezTo>
                    <a:pt x="1820" y="777"/>
                    <a:pt x="1499" y="1740"/>
                    <a:pt x="1097" y="2582"/>
                  </a:cubicBezTo>
                  <a:cubicBezTo>
                    <a:pt x="897" y="2997"/>
                    <a:pt x="683" y="3411"/>
                    <a:pt x="455" y="3800"/>
                  </a:cubicBezTo>
                  <a:cubicBezTo>
                    <a:pt x="268" y="4094"/>
                    <a:pt x="0" y="4335"/>
                    <a:pt x="14" y="4695"/>
                  </a:cubicBezTo>
                  <a:cubicBezTo>
                    <a:pt x="14" y="4790"/>
                    <a:pt x="95" y="4870"/>
                    <a:pt x="202" y="4870"/>
                  </a:cubicBezTo>
                  <a:cubicBezTo>
                    <a:pt x="924" y="4870"/>
                    <a:pt x="1325" y="3652"/>
                    <a:pt x="1566" y="3131"/>
                  </a:cubicBezTo>
                  <a:cubicBezTo>
                    <a:pt x="1980" y="2195"/>
                    <a:pt x="2435" y="1205"/>
                    <a:pt x="2702" y="215"/>
                  </a:cubicBezTo>
                  <a:cubicBezTo>
                    <a:pt x="2729" y="108"/>
                    <a:pt x="2636" y="1"/>
                    <a:pt x="25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2366;p54"/>
            <p:cNvSpPr/>
            <p:nvPr/>
          </p:nvSpPr>
          <p:spPr>
            <a:xfrm>
              <a:off x="6081225" y="4418425"/>
              <a:ext cx="28125" cy="52525"/>
            </a:xfrm>
            <a:custGeom>
              <a:avLst/>
              <a:gdLst/>
              <a:ahLst/>
              <a:cxnLst/>
              <a:rect l="l" t="t" r="r" b="b"/>
              <a:pathLst>
                <a:path w="1125" h="2101" extrusionOk="0">
                  <a:moveTo>
                    <a:pt x="1003" y="1"/>
                  </a:moveTo>
                  <a:cubicBezTo>
                    <a:pt x="964" y="1"/>
                    <a:pt x="923" y="27"/>
                    <a:pt x="896" y="67"/>
                  </a:cubicBezTo>
                  <a:cubicBezTo>
                    <a:pt x="736" y="402"/>
                    <a:pt x="602" y="763"/>
                    <a:pt x="415" y="1084"/>
                  </a:cubicBezTo>
                  <a:cubicBezTo>
                    <a:pt x="228" y="1405"/>
                    <a:pt x="1" y="1606"/>
                    <a:pt x="67" y="1993"/>
                  </a:cubicBezTo>
                  <a:cubicBezTo>
                    <a:pt x="81" y="2061"/>
                    <a:pt x="161" y="2100"/>
                    <a:pt x="228" y="2100"/>
                  </a:cubicBezTo>
                  <a:lnTo>
                    <a:pt x="268" y="2100"/>
                  </a:lnTo>
                  <a:cubicBezTo>
                    <a:pt x="629" y="1993"/>
                    <a:pt x="709" y="1713"/>
                    <a:pt x="830" y="1392"/>
                  </a:cubicBezTo>
                  <a:cubicBezTo>
                    <a:pt x="977" y="991"/>
                    <a:pt x="1098" y="549"/>
                    <a:pt x="1124" y="121"/>
                  </a:cubicBezTo>
                  <a:cubicBezTo>
                    <a:pt x="1124" y="54"/>
                    <a:pt x="1057" y="1"/>
                    <a:pt x="100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2367;p54"/>
            <p:cNvSpPr/>
            <p:nvPr/>
          </p:nvSpPr>
          <p:spPr>
            <a:xfrm>
              <a:off x="6059825" y="4418750"/>
              <a:ext cx="28450" cy="39825"/>
            </a:xfrm>
            <a:custGeom>
              <a:avLst/>
              <a:gdLst/>
              <a:ahLst/>
              <a:cxnLst/>
              <a:rect l="l" t="t" r="r" b="b"/>
              <a:pathLst>
                <a:path w="1138" h="1593" extrusionOk="0">
                  <a:moveTo>
                    <a:pt x="910" y="1"/>
                  </a:moveTo>
                  <a:cubicBezTo>
                    <a:pt x="870" y="1"/>
                    <a:pt x="843" y="14"/>
                    <a:pt x="803" y="27"/>
                  </a:cubicBezTo>
                  <a:cubicBezTo>
                    <a:pt x="322" y="268"/>
                    <a:pt x="81" y="857"/>
                    <a:pt x="27" y="1365"/>
                  </a:cubicBezTo>
                  <a:cubicBezTo>
                    <a:pt x="1" y="1499"/>
                    <a:pt x="108" y="1593"/>
                    <a:pt x="228" y="1593"/>
                  </a:cubicBezTo>
                  <a:cubicBezTo>
                    <a:pt x="295" y="1593"/>
                    <a:pt x="361" y="1552"/>
                    <a:pt x="402" y="1459"/>
                  </a:cubicBezTo>
                  <a:cubicBezTo>
                    <a:pt x="536" y="1017"/>
                    <a:pt x="883" y="696"/>
                    <a:pt x="1071" y="282"/>
                  </a:cubicBezTo>
                  <a:cubicBezTo>
                    <a:pt x="1137" y="148"/>
                    <a:pt x="1030" y="1"/>
                    <a:pt x="910"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368;p54"/>
            <p:cNvSpPr/>
            <p:nvPr/>
          </p:nvSpPr>
          <p:spPr>
            <a:xfrm>
              <a:off x="5906325" y="4539475"/>
              <a:ext cx="24100" cy="63225"/>
            </a:xfrm>
            <a:custGeom>
              <a:avLst/>
              <a:gdLst/>
              <a:ahLst/>
              <a:cxnLst/>
              <a:rect l="l" t="t" r="r" b="b"/>
              <a:pathLst>
                <a:path w="964" h="2529" extrusionOk="0">
                  <a:moveTo>
                    <a:pt x="455" y="1"/>
                  </a:moveTo>
                  <a:cubicBezTo>
                    <a:pt x="416" y="1"/>
                    <a:pt x="362" y="28"/>
                    <a:pt x="335" y="67"/>
                  </a:cubicBezTo>
                  <a:cubicBezTo>
                    <a:pt x="54" y="456"/>
                    <a:pt x="0" y="1004"/>
                    <a:pt x="27" y="1458"/>
                  </a:cubicBezTo>
                  <a:cubicBezTo>
                    <a:pt x="54" y="1967"/>
                    <a:pt x="268" y="2302"/>
                    <a:pt x="723" y="2516"/>
                  </a:cubicBezTo>
                  <a:cubicBezTo>
                    <a:pt x="749" y="2516"/>
                    <a:pt x="763" y="2528"/>
                    <a:pt x="790" y="2528"/>
                  </a:cubicBezTo>
                  <a:cubicBezTo>
                    <a:pt x="870" y="2528"/>
                    <a:pt x="963" y="2462"/>
                    <a:pt x="924" y="2355"/>
                  </a:cubicBezTo>
                  <a:cubicBezTo>
                    <a:pt x="803" y="1993"/>
                    <a:pt x="669" y="1579"/>
                    <a:pt x="616" y="1205"/>
                  </a:cubicBezTo>
                  <a:cubicBezTo>
                    <a:pt x="576" y="830"/>
                    <a:pt x="656" y="456"/>
                    <a:pt x="576" y="108"/>
                  </a:cubicBezTo>
                  <a:cubicBezTo>
                    <a:pt x="562" y="40"/>
                    <a:pt x="509" y="1"/>
                    <a:pt x="455"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369;p54"/>
            <p:cNvSpPr/>
            <p:nvPr/>
          </p:nvSpPr>
          <p:spPr>
            <a:xfrm>
              <a:off x="5929400" y="4565225"/>
              <a:ext cx="14075" cy="29125"/>
            </a:xfrm>
            <a:custGeom>
              <a:avLst/>
              <a:gdLst/>
              <a:ahLst/>
              <a:cxnLst/>
              <a:rect l="l" t="t" r="r" b="b"/>
              <a:pathLst>
                <a:path w="563" h="1165" extrusionOk="0">
                  <a:moveTo>
                    <a:pt x="308" y="0"/>
                  </a:moveTo>
                  <a:cubicBezTo>
                    <a:pt x="268" y="0"/>
                    <a:pt x="215" y="27"/>
                    <a:pt x="174" y="81"/>
                  </a:cubicBezTo>
                  <a:cubicBezTo>
                    <a:pt x="67" y="228"/>
                    <a:pt x="14" y="428"/>
                    <a:pt x="1" y="616"/>
                  </a:cubicBezTo>
                  <a:cubicBezTo>
                    <a:pt x="1" y="844"/>
                    <a:pt x="121" y="977"/>
                    <a:pt x="295" y="1124"/>
                  </a:cubicBezTo>
                  <a:cubicBezTo>
                    <a:pt x="322" y="1151"/>
                    <a:pt x="362" y="1165"/>
                    <a:pt x="388" y="1165"/>
                  </a:cubicBezTo>
                  <a:cubicBezTo>
                    <a:pt x="482" y="1165"/>
                    <a:pt x="563" y="1084"/>
                    <a:pt x="536" y="977"/>
                  </a:cubicBezTo>
                  <a:cubicBezTo>
                    <a:pt x="522" y="897"/>
                    <a:pt x="549" y="844"/>
                    <a:pt x="536" y="763"/>
                  </a:cubicBezTo>
                  <a:cubicBezTo>
                    <a:pt x="522" y="696"/>
                    <a:pt x="509" y="616"/>
                    <a:pt x="495" y="535"/>
                  </a:cubicBezTo>
                  <a:cubicBezTo>
                    <a:pt x="469" y="416"/>
                    <a:pt x="456" y="282"/>
                    <a:pt x="456" y="148"/>
                  </a:cubicBezTo>
                  <a:cubicBezTo>
                    <a:pt x="456" y="54"/>
                    <a:pt x="388"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2370;p54"/>
            <p:cNvSpPr/>
            <p:nvPr/>
          </p:nvSpPr>
          <p:spPr>
            <a:xfrm>
              <a:off x="5420750" y="4193350"/>
              <a:ext cx="71600" cy="108050"/>
            </a:xfrm>
            <a:custGeom>
              <a:avLst/>
              <a:gdLst/>
              <a:ahLst/>
              <a:cxnLst/>
              <a:rect l="l" t="t" r="r" b="b"/>
              <a:pathLst>
                <a:path w="2864" h="4322" extrusionOk="0">
                  <a:moveTo>
                    <a:pt x="2757" y="1"/>
                  </a:moveTo>
                  <a:cubicBezTo>
                    <a:pt x="2034" y="1"/>
                    <a:pt x="1419" y="884"/>
                    <a:pt x="1071" y="1419"/>
                  </a:cubicBezTo>
                  <a:cubicBezTo>
                    <a:pt x="590" y="2168"/>
                    <a:pt x="68" y="3184"/>
                    <a:pt x="15" y="4094"/>
                  </a:cubicBezTo>
                  <a:cubicBezTo>
                    <a:pt x="1" y="4242"/>
                    <a:pt x="108" y="4322"/>
                    <a:pt x="229" y="4322"/>
                  </a:cubicBezTo>
                  <a:cubicBezTo>
                    <a:pt x="322" y="4322"/>
                    <a:pt x="416" y="4281"/>
                    <a:pt x="470" y="4201"/>
                  </a:cubicBezTo>
                  <a:cubicBezTo>
                    <a:pt x="964" y="3546"/>
                    <a:pt x="1139" y="2649"/>
                    <a:pt x="1499" y="1914"/>
                  </a:cubicBezTo>
                  <a:cubicBezTo>
                    <a:pt x="1700" y="1486"/>
                    <a:pt x="1954" y="1085"/>
                    <a:pt x="2235" y="723"/>
                  </a:cubicBezTo>
                  <a:cubicBezTo>
                    <a:pt x="2435" y="470"/>
                    <a:pt x="2703" y="282"/>
                    <a:pt x="2864" y="15"/>
                  </a:cubicBezTo>
                  <a:lnTo>
                    <a:pt x="2864" y="1"/>
                  </a:ln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2371;p54"/>
            <p:cNvSpPr/>
            <p:nvPr/>
          </p:nvSpPr>
          <p:spPr>
            <a:xfrm>
              <a:off x="5395700" y="4251550"/>
              <a:ext cx="14725" cy="38500"/>
            </a:xfrm>
            <a:custGeom>
              <a:avLst/>
              <a:gdLst/>
              <a:ahLst/>
              <a:cxnLst/>
              <a:rect l="l" t="t" r="r" b="b"/>
              <a:pathLst>
                <a:path w="589" h="1540" extrusionOk="0">
                  <a:moveTo>
                    <a:pt x="562" y="0"/>
                  </a:moveTo>
                  <a:cubicBezTo>
                    <a:pt x="562" y="0"/>
                    <a:pt x="548" y="0"/>
                    <a:pt x="548" y="14"/>
                  </a:cubicBezTo>
                  <a:cubicBezTo>
                    <a:pt x="188" y="389"/>
                    <a:pt x="0" y="937"/>
                    <a:pt x="93" y="1445"/>
                  </a:cubicBezTo>
                  <a:cubicBezTo>
                    <a:pt x="107" y="1512"/>
                    <a:pt x="161" y="1539"/>
                    <a:pt x="214" y="1539"/>
                  </a:cubicBezTo>
                  <a:cubicBezTo>
                    <a:pt x="268" y="1539"/>
                    <a:pt x="321" y="1512"/>
                    <a:pt x="334" y="1445"/>
                  </a:cubicBezTo>
                  <a:cubicBezTo>
                    <a:pt x="441" y="990"/>
                    <a:pt x="589" y="509"/>
                    <a:pt x="589" y="27"/>
                  </a:cubicBezTo>
                  <a:cubicBezTo>
                    <a:pt x="589" y="14"/>
                    <a:pt x="575" y="0"/>
                    <a:pt x="5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372;p54"/>
            <p:cNvSpPr/>
            <p:nvPr/>
          </p:nvSpPr>
          <p:spPr>
            <a:xfrm>
              <a:off x="5132175" y="3902425"/>
              <a:ext cx="96000" cy="221075"/>
            </a:xfrm>
            <a:custGeom>
              <a:avLst/>
              <a:gdLst/>
              <a:ahLst/>
              <a:cxnLst/>
              <a:rect l="l" t="t" r="r" b="b"/>
              <a:pathLst>
                <a:path w="3840" h="8843" extrusionOk="0">
                  <a:moveTo>
                    <a:pt x="3800" y="1"/>
                  </a:moveTo>
                  <a:cubicBezTo>
                    <a:pt x="2649" y="990"/>
                    <a:pt x="1900" y="2462"/>
                    <a:pt x="1351" y="3853"/>
                  </a:cubicBezTo>
                  <a:cubicBezTo>
                    <a:pt x="1030" y="4669"/>
                    <a:pt x="750" y="5485"/>
                    <a:pt x="536" y="6314"/>
                  </a:cubicBezTo>
                  <a:cubicBezTo>
                    <a:pt x="361" y="6997"/>
                    <a:pt x="1" y="8000"/>
                    <a:pt x="281" y="8668"/>
                  </a:cubicBezTo>
                  <a:cubicBezTo>
                    <a:pt x="335" y="8789"/>
                    <a:pt x="415" y="8843"/>
                    <a:pt x="509" y="8843"/>
                  </a:cubicBezTo>
                  <a:cubicBezTo>
                    <a:pt x="589" y="8843"/>
                    <a:pt x="670" y="8802"/>
                    <a:pt x="723" y="8722"/>
                  </a:cubicBezTo>
                  <a:cubicBezTo>
                    <a:pt x="1110" y="8214"/>
                    <a:pt x="1098" y="7411"/>
                    <a:pt x="1231" y="6796"/>
                  </a:cubicBezTo>
                  <a:cubicBezTo>
                    <a:pt x="1392" y="6047"/>
                    <a:pt x="1606" y="5312"/>
                    <a:pt x="1847" y="4589"/>
                  </a:cubicBezTo>
                  <a:cubicBezTo>
                    <a:pt x="2368" y="2997"/>
                    <a:pt x="3184" y="1566"/>
                    <a:pt x="3826" y="27"/>
                  </a:cubicBezTo>
                  <a:cubicBezTo>
                    <a:pt x="3839" y="15"/>
                    <a:pt x="3826" y="1"/>
                    <a:pt x="3812"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373;p54"/>
            <p:cNvSpPr/>
            <p:nvPr/>
          </p:nvSpPr>
          <p:spPr>
            <a:xfrm>
              <a:off x="5172300" y="4026150"/>
              <a:ext cx="30450" cy="69600"/>
            </a:xfrm>
            <a:custGeom>
              <a:avLst/>
              <a:gdLst/>
              <a:ahLst/>
              <a:cxnLst/>
              <a:rect l="l" t="t" r="r" b="b"/>
              <a:pathLst>
                <a:path w="1218" h="2784" extrusionOk="0">
                  <a:moveTo>
                    <a:pt x="1151" y="1"/>
                  </a:moveTo>
                  <a:cubicBezTo>
                    <a:pt x="804" y="322"/>
                    <a:pt x="643" y="777"/>
                    <a:pt x="429" y="1192"/>
                  </a:cubicBezTo>
                  <a:cubicBezTo>
                    <a:pt x="188" y="1659"/>
                    <a:pt x="1" y="2088"/>
                    <a:pt x="54" y="2623"/>
                  </a:cubicBezTo>
                  <a:cubicBezTo>
                    <a:pt x="54" y="2703"/>
                    <a:pt x="148" y="2783"/>
                    <a:pt x="228" y="2783"/>
                  </a:cubicBezTo>
                  <a:cubicBezTo>
                    <a:pt x="255" y="2783"/>
                    <a:pt x="295" y="2770"/>
                    <a:pt x="322" y="2730"/>
                  </a:cubicBezTo>
                  <a:cubicBezTo>
                    <a:pt x="629" y="2369"/>
                    <a:pt x="736" y="2021"/>
                    <a:pt x="857" y="1579"/>
                  </a:cubicBezTo>
                  <a:cubicBezTo>
                    <a:pt x="1004" y="1071"/>
                    <a:pt x="1218" y="536"/>
                    <a:pt x="1191" y="15"/>
                  </a:cubicBezTo>
                  <a:cubicBezTo>
                    <a:pt x="1191" y="1"/>
                    <a:pt x="1178" y="1"/>
                    <a:pt x="1164"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374;p54"/>
            <p:cNvSpPr/>
            <p:nvPr/>
          </p:nvSpPr>
          <p:spPr>
            <a:xfrm>
              <a:off x="5195725" y="4051925"/>
              <a:ext cx="24425" cy="48175"/>
            </a:xfrm>
            <a:custGeom>
              <a:avLst/>
              <a:gdLst/>
              <a:ahLst/>
              <a:cxnLst/>
              <a:rect l="l" t="t" r="r" b="b"/>
              <a:pathLst>
                <a:path w="977" h="1927" extrusionOk="0">
                  <a:moveTo>
                    <a:pt x="762" y="0"/>
                  </a:moveTo>
                  <a:cubicBezTo>
                    <a:pt x="723" y="0"/>
                    <a:pt x="682" y="27"/>
                    <a:pt x="655" y="54"/>
                  </a:cubicBezTo>
                  <a:cubicBezTo>
                    <a:pt x="361" y="521"/>
                    <a:pt x="214" y="1083"/>
                    <a:pt x="67" y="1605"/>
                  </a:cubicBezTo>
                  <a:cubicBezTo>
                    <a:pt x="0" y="1806"/>
                    <a:pt x="161" y="1927"/>
                    <a:pt x="307" y="1927"/>
                  </a:cubicBezTo>
                  <a:cubicBezTo>
                    <a:pt x="414" y="1927"/>
                    <a:pt x="521" y="1859"/>
                    <a:pt x="575" y="1739"/>
                  </a:cubicBezTo>
                  <a:cubicBezTo>
                    <a:pt x="762" y="1217"/>
                    <a:pt x="976" y="642"/>
                    <a:pt x="856" y="81"/>
                  </a:cubicBezTo>
                  <a:cubicBezTo>
                    <a:pt x="842" y="27"/>
                    <a:pt x="803" y="0"/>
                    <a:pt x="7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375;p54"/>
            <p:cNvSpPr/>
            <p:nvPr/>
          </p:nvSpPr>
          <p:spPr>
            <a:xfrm>
              <a:off x="5550200" y="4252575"/>
              <a:ext cx="175250" cy="61200"/>
            </a:xfrm>
            <a:custGeom>
              <a:avLst/>
              <a:gdLst/>
              <a:ahLst/>
              <a:cxnLst/>
              <a:rect l="l" t="t" r="r" b="b"/>
              <a:pathLst>
                <a:path w="7010" h="2448" extrusionOk="0">
                  <a:moveTo>
                    <a:pt x="2180" y="0"/>
                  </a:moveTo>
                  <a:cubicBezTo>
                    <a:pt x="2126" y="0"/>
                    <a:pt x="2073" y="13"/>
                    <a:pt x="2019" y="54"/>
                  </a:cubicBezTo>
                  <a:cubicBezTo>
                    <a:pt x="1297" y="615"/>
                    <a:pt x="910" y="1391"/>
                    <a:pt x="67" y="1819"/>
                  </a:cubicBezTo>
                  <a:cubicBezTo>
                    <a:pt x="0" y="1846"/>
                    <a:pt x="0" y="1939"/>
                    <a:pt x="67" y="1980"/>
                  </a:cubicBezTo>
                  <a:cubicBezTo>
                    <a:pt x="200" y="2046"/>
                    <a:pt x="334" y="2073"/>
                    <a:pt x="468" y="2073"/>
                  </a:cubicBezTo>
                  <a:cubicBezTo>
                    <a:pt x="1097" y="2073"/>
                    <a:pt x="1618" y="1338"/>
                    <a:pt x="2087" y="869"/>
                  </a:cubicBezTo>
                  <a:cubicBezTo>
                    <a:pt x="2314" y="1351"/>
                    <a:pt x="2635" y="1859"/>
                    <a:pt x="3143" y="2033"/>
                  </a:cubicBezTo>
                  <a:cubicBezTo>
                    <a:pt x="3291" y="2073"/>
                    <a:pt x="3424" y="2100"/>
                    <a:pt x="3571" y="2100"/>
                  </a:cubicBezTo>
                  <a:cubicBezTo>
                    <a:pt x="4026" y="2100"/>
                    <a:pt x="4468" y="1873"/>
                    <a:pt x="4855" y="1605"/>
                  </a:cubicBezTo>
                  <a:cubicBezTo>
                    <a:pt x="5176" y="2114"/>
                    <a:pt x="5658" y="2447"/>
                    <a:pt x="6220" y="2447"/>
                  </a:cubicBezTo>
                  <a:cubicBezTo>
                    <a:pt x="6421" y="2447"/>
                    <a:pt x="6648" y="2394"/>
                    <a:pt x="6876" y="2301"/>
                  </a:cubicBezTo>
                  <a:cubicBezTo>
                    <a:pt x="7009" y="2233"/>
                    <a:pt x="6983" y="2007"/>
                    <a:pt x="6835" y="1993"/>
                  </a:cubicBezTo>
                  <a:cubicBezTo>
                    <a:pt x="6193" y="1912"/>
                    <a:pt x="5565" y="1672"/>
                    <a:pt x="5297" y="1017"/>
                  </a:cubicBezTo>
                  <a:cubicBezTo>
                    <a:pt x="5244" y="896"/>
                    <a:pt x="5110" y="776"/>
                    <a:pt x="4962" y="776"/>
                  </a:cubicBezTo>
                  <a:cubicBezTo>
                    <a:pt x="4909" y="776"/>
                    <a:pt x="4855" y="789"/>
                    <a:pt x="4802" y="829"/>
                  </a:cubicBezTo>
                  <a:cubicBezTo>
                    <a:pt x="4454" y="1083"/>
                    <a:pt x="4026" y="1445"/>
                    <a:pt x="3571" y="1445"/>
                  </a:cubicBezTo>
                  <a:cubicBezTo>
                    <a:pt x="3532" y="1445"/>
                    <a:pt x="3491" y="1431"/>
                    <a:pt x="3437" y="1431"/>
                  </a:cubicBezTo>
                  <a:cubicBezTo>
                    <a:pt x="2956" y="1351"/>
                    <a:pt x="2662" y="548"/>
                    <a:pt x="2474" y="161"/>
                  </a:cubicBezTo>
                  <a:cubicBezTo>
                    <a:pt x="2435" y="66"/>
                    <a:pt x="2301" y="0"/>
                    <a:pt x="2180" y="0"/>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2376;p54"/>
            <p:cNvSpPr/>
            <p:nvPr/>
          </p:nvSpPr>
          <p:spPr>
            <a:xfrm>
              <a:off x="5671925" y="4331475"/>
              <a:ext cx="104675" cy="34475"/>
            </a:xfrm>
            <a:custGeom>
              <a:avLst/>
              <a:gdLst/>
              <a:ahLst/>
              <a:cxnLst/>
              <a:rect l="l" t="t" r="r" b="b"/>
              <a:pathLst>
                <a:path w="4187" h="1379" extrusionOk="0">
                  <a:moveTo>
                    <a:pt x="1231" y="1"/>
                  </a:moveTo>
                  <a:cubicBezTo>
                    <a:pt x="1151" y="1"/>
                    <a:pt x="1070" y="28"/>
                    <a:pt x="1017" y="94"/>
                  </a:cubicBezTo>
                  <a:cubicBezTo>
                    <a:pt x="856" y="242"/>
                    <a:pt x="455" y="656"/>
                    <a:pt x="134" y="656"/>
                  </a:cubicBezTo>
                  <a:cubicBezTo>
                    <a:pt x="93" y="656"/>
                    <a:pt x="54" y="656"/>
                    <a:pt x="27" y="643"/>
                  </a:cubicBezTo>
                  <a:lnTo>
                    <a:pt x="13" y="643"/>
                  </a:lnTo>
                  <a:cubicBezTo>
                    <a:pt x="13" y="643"/>
                    <a:pt x="0" y="643"/>
                    <a:pt x="13" y="656"/>
                  </a:cubicBezTo>
                  <a:cubicBezTo>
                    <a:pt x="161" y="777"/>
                    <a:pt x="161" y="897"/>
                    <a:pt x="375" y="977"/>
                  </a:cubicBezTo>
                  <a:cubicBezTo>
                    <a:pt x="428" y="991"/>
                    <a:pt x="495" y="1004"/>
                    <a:pt x="548" y="1004"/>
                  </a:cubicBezTo>
                  <a:cubicBezTo>
                    <a:pt x="749" y="1004"/>
                    <a:pt x="963" y="884"/>
                    <a:pt x="1151" y="750"/>
                  </a:cubicBezTo>
                  <a:cubicBezTo>
                    <a:pt x="1377" y="1111"/>
                    <a:pt x="1686" y="1378"/>
                    <a:pt x="2126" y="1378"/>
                  </a:cubicBezTo>
                  <a:lnTo>
                    <a:pt x="2207" y="1378"/>
                  </a:lnTo>
                  <a:cubicBezTo>
                    <a:pt x="2795" y="1338"/>
                    <a:pt x="3223" y="923"/>
                    <a:pt x="3839" y="897"/>
                  </a:cubicBezTo>
                  <a:cubicBezTo>
                    <a:pt x="4040" y="897"/>
                    <a:pt x="4186" y="616"/>
                    <a:pt x="4013" y="469"/>
                  </a:cubicBezTo>
                  <a:cubicBezTo>
                    <a:pt x="3853" y="322"/>
                    <a:pt x="3665" y="268"/>
                    <a:pt x="3491" y="268"/>
                  </a:cubicBezTo>
                  <a:cubicBezTo>
                    <a:pt x="3317" y="268"/>
                    <a:pt x="3143" y="322"/>
                    <a:pt x="2970" y="388"/>
                  </a:cubicBezTo>
                  <a:cubicBezTo>
                    <a:pt x="2768" y="456"/>
                    <a:pt x="2581" y="563"/>
                    <a:pt x="2394" y="656"/>
                  </a:cubicBezTo>
                  <a:cubicBezTo>
                    <a:pt x="2301" y="709"/>
                    <a:pt x="2207" y="723"/>
                    <a:pt x="2126" y="723"/>
                  </a:cubicBezTo>
                  <a:cubicBezTo>
                    <a:pt x="1846" y="723"/>
                    <a:pt x="1659" y="429"/>
                    <a:pt x="1498" y="147"/>
                  </a:cubicBezTo>
                  <a:cubicBezTo>
                    <a:pt x="1431" y="54"/>
                    <a:pt x="1338" y="1"/>
                    <a:pt x="1231"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377;p54"/>
            <p:cNvSpPr/>
            <p:nvPr/>
          </p:nvSpPr>
          <p:spPr>
            <a:xfrm>
              <a:off x="5823075" y="4657200"/>
              <a:ext cx="95975" cy="48850"/>
            </a:xfrm>
            <a:custGeom>
              <a:avLst/>
              <a:gdLst/>
              <a:ahLst/>
              <a:cxnLst/>
              <a:rect l="l" t="t" r="r" b="b"/>
              <a:pathLst>
                <a:path w="3839" h="1954" extrusionOk="0">
                  <a:moveTo>
                    <a:pt x="883" y="0"/>
                  </a:moveTo>
                  <a:cubicBezTo>
                    <a:pt x="762" y="0"/>
                    <a:pt x="642" y="67"/>
                    <a:pt x="628" y="214"/>
                  </a:cubicBezTo>
                  <a:cubicBezTo>
                    <a:pt x="548" y="776"/>
                    <a:pt x="348" y="1324"/>
                    <a:pt x="40" y="1806"/>
                  </a:cubicBezTo>
                  <a:cubicBezTo>
                    <a:pt x="0" y="1873"/>
                    <a:pt x="67" y="1953"/>
                    <a:pt x="134" y="1953"/>
                  </a:cubicBezTo>
                  <a:cubicBezTo>
                    <a:pt x="161" y="1953"/>
                    <a:pt x="174" y="1939"/>
                    <a:pt x="187" y="1939"/>
                  </a:cubicBezTo>
                  <a:cubicBezTo>
                    <a:pt x="628" y="1725"/>
                    <a:pt x="896" y="1311"/>
                    <a:pt x="1056" y="856"/>
                  </a:cubicBezTo>
                  <a:cubicBezTo>
                    <a:pt x="1270" y="1044"/>
                    <a:pt x="1511" y="1190"/>
                    <a:pt x="1739" y="1378"/>
                  </a:cubicBezTo>
                  <a:cubicBezTo>
                    <a:pt x="1805" y="1445"/>
                    <a:pt x="1873" y="1472"/>
                    <a:pt x="1953" y="1472"/>
                  </a:cubicBezTo>
                  <a:cubicBezTo>
                    <a:pt x="2060" y="1472"/>
                    <a:pt x="2167" y="1418"/>
                    <a:pt x="2234" y="1311"/>
                  </a:cubicBezTo>
                  <a:cubicBezTo>
                    <a:pt x="2408" y="1044"/>
                    <a:pt x="2595" y="963"/>
                    <a:pt x="2795" y="963"/>
                  </a:cubicBezTo>
                  <a:cubicBezTo>
                    <a:pt x="3009" y="963"/>
                    <a:pt x="3250" y="1044"/>
                    <a:pt x="3518" y="1057"/>
                  </a:cubicBezTo>
                  <a:lnTo>
                    <a:pt x="3532" y="1057"/>
                  </a:lnTo>
                  <a:cubicBezTo>
                    <a:pt x="3758" y="1057"/>
                    <a:pt x="3839" y="776"/>
                    <a:pt x="3692" y="628"/>
                  </a:cubicBezTo>
                  <a:cubicBezTo>
                    <a:pt x="3451" y="388"/>
                    <a:pt x="3184" y="281"/>
                    <a:pt x="2902" y="281"/>
                  </a:cubicBezTo>
                  <a:cubicBezTo>
                    <a:pt x="2542" y="281"/>
                    <a:pt x="2167" y="455"/>
                    <a:pt x="1900" y="736"/>
                  </a:cubicBezTo>
                  <a:cubicBezTo>
                    <a:pt x="1645" y="548"/>
                    <a:pt x="1365" y="402"/>
                    <a:pt x="1163" y="134"/>
                  </a:cubicBezTo>
                  <a:cubicBezTo>
                    <a:pt x="1110" y="54"/>
                    <a:pt x="990" y="0"/>
                    <a:pt x="883" y="0"/>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2378;p54"/>
            <p:cNvSpPr/>
            <p:nvPr/>
          </p:nvSpPr>
          <p:spPr>
            <a:xfrm>
              <a:off x="5180325" y="4453875"/>
              <a:ext cx="76600" cy="33800"/>
            </a:xfrm>
            <a:custGeom>
              <a:avLst/>
              <a:gdLst/>
              <a:ahLst/>
              <a:cxnLst/>
              <a:rect l="l" t="t" r="r" b="b"/>
              <a:pathLst>
                <a:path w="3064" h="1352" extrusionOk="0">
                  <a:moveTo>
                    <a:pt x="1713" y="1"/>
                  </a:moveTo>
                  <a:cubicBezTo>
                    <a:pt x="1619" y="1"/>
                    <a:pt x="1526" y="40"/>
                    <a:pt x="1485" y="134"/>
                  </a:cubicBezTo>
                  <a:cubicBezTo>
                    <a:pt x="1258" y="509"/>
                    <a:pt x="977" y="870"/>
                    <a:pt x="590" y="870"/>
                  </a:cubicBezTo>
                  <a:cubicBezTo>
                    <a:pt x="469" y="870"/>
                    <a:pt x="349" y="843"/>
                    <a:pt x="215" y="762"/>
                  </a:cubicBezTo>
                  <a:cubicBezTo>
                    <a:pt x="188" y="750"/>
                    <a:pt x="174" y="750"/>
                    <a:pt x="148" y="750"/>
                  </a:cubicBezTo>
                  <a:cubicBezTo>
                    <a:pt x="67" y="750"/>
                    <a:pt x="1" y="843"/>
                    <a:pt x="41" y="937"/>
                  </a:cubicBezTo>
                  <a:cubicBezTo>
                    <a:pt x="201" y="1244"/>
                    <a:pt x="402" y="1351"/>
                    <a:pt x="629" y="1351"/>
                  </a:cubicBezTo>
                  <a:cubicBezTo>
                    <a:pt x="964" y="1351"/>
                    <a:pt x="1325" y="1097"/>
                    <a:pt x="1606" y="816"/>
                  </a:cubicBezTo>
                  <a:cubicBezTo>
                    <a:pt x="1672" y="923"/>
                    <a:pt x="1767" y="1003"/>
                    <a:pt x="1886" y="1071"/>
                  </a:cubicBezTo>
                  <a:cubicBezTo>
                    <a:pt x="2061" y="1178"/>
                    <a:pt x="2368" y="1271"/>
                    <a:pt x="2623" y="1271"/>
                  </a:cubicBezTo>
                  <a:cubicBezTo>
                    <a:pt x="2730" y="1271"/>
                    <a:pt x="2823" y="1258"/>
                    <a:pt x="2890" y="1217"/>
                  </a:cubicBezTo>
                  <a:cubicBezTo>
                    <a:pt x="2983" y="1191"/>
                    <a:pt x="3064" y="1097"/>
                    <a:pt x="3024" y="990"/>
                  </a:cubicBezTo>
                  <a:cubicBezTo>
                    <a:pt x="2944" y="776"/>
                    <a:pt x="2810" y="696"/>
                    <a:pt x="2596" y="643"/>
                  </a:cubicBezTo>
                  <a:cubicBezTo>
                    <a:pt x="2248" y="562"/>
                    <a:pt x="2074" y="589"/>
                    <a:pt x="1981" y="188"/>
                  </a:cubicBezTo>
                  <a:cubicBezTo>
                    <a:pt x="1940" y="67"/>
                    <a:pt x="1833" y="1"/>
                    <a:pt x="1713"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2379;p54"/>
            <p:cNvSpPr/>
            <p:nvPr/>
          </p:nvSpPr>
          <p:spPr>
            <a:xfrm>
              <a:off x="5826400" y="4012450"/>
              <a:ext cx="76600" cy="34150"/>
            </a:xfrm>
            <a:custGeom>
              <a:avLst/>
              <a:gdLst/>
              <a:ahLst/>
              <a:cxnLst/>
              <a:rect l="l" t="t" r="r" b="b"/>
              <a:pathLst>
                <a:path w="3064" h="1366" extrusionOk="0">
                  <a:moveTo>
                    <a:pt x="1125" y="1"/>
                  </a:moveTo>
                  <a:cubicBezTo>
                    <a:pt x="1044" y="1"/>
                    <a:pt x="964" y="41"/>
                    <a:pt x="911" y="94"/>
                  </a:cubicBezTo>
                  <a:cubicBezTo>
                    <a:pt x="656" y="429"/>
                    <a:pt x="228" y="696"/>
                    <a:pt x="67" y="1084"/>
                  </a:cubicBezTo>
                  <a:cubicBezTo>
                    <a:pt x="1" y="1232"/>
                    <a:pt x="94" y="1365"/>
                    <a:pt x="228" y="1365"/>
                  </a:cubicBezTo>
                  <a:cubicBezTo>
                    <a:pt x="269" y="1365"/>
                    <a:pt x="295" y="1365"/>
                    <a:pt x="335" y="1339"/>
                  </a:cubicBezTo>
                  <a:cubicBezTo>
                    <a:pt x="616" y="1205"/>
                    <a:pt x="897" y="977"/>
                    <a:pt x="1125" y="736"/>
                  </a:cubicBezTo>
                  <a:cubicBezTo>
                    <a:pt x="1298" y="911"/>
                    <a:pt x="1499" y="1030"/>
                    <a:pt x="1740" y="1111"/>
                  </a:cubicBezTo>
                  <a:cubicBezTo>
                    <a:pt x="1847" y="1151"/>
                    <a:pt x="1927" y="1164"/>
                    <a:pt x="2020" y="1164"/>
                  </a:cubicBezTo>
                  <a:cubicBezTo>
                    <a:pt x="2328" y="1164"/>
                    <a:pt x="2623" y="991"/>
                    <a:pt x="2890" y="830"/>
                  </a:cubicBezTo>
                  <a:cubicBezTo>
                    <a:pt x="3064" y="723"/>
                    <a:pt x="2971" y="429"/>
                    <a:pt x="2796" y="429"/>
                  </a:cubicBezTo>
                  <a:cubicBezTo>
                    <a:pt x="2769" y="429"/>
                    <a:pt x="2743" y="442"/>
                    <a:pt x="2716" y="442"/>
                  </a:cubicBezTo>
                  <a:cubicBezTo>
                    <a:pt x="2555" y="522"/>
                    <a:pt x="2382" y="549"/>
                    <a:pt x="2221" y="549"/>
                  </a:cubicBezTo>
                  <a:cubicBezTo>
                    <a:pt x="1887" y="549"/>
                    <a:pt x="1579" y="388"/>
                    <a:pt x="1339" y="94"/>
                  </a:cubicBezTo>
                  <a:cubicBezTo>
                    <a:pt x="1298" y="28"/>
                    <a:pt x="1218" y="1"/>
                    <a:pt x="1125"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6" name="Rectangle 175"/>
          <p:cNvSpPr/>
          <p:nvPr/>
        </p:nvSpPr>
        <p:spPr>
          <a:xfrm>
            <a:off x="291119" y="221936"/>
            <a:ext cx="2616422"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4800" b="1" i="0" u="sng" strike="noStrike" kern="0" cap="none" spc="0" normalizeH="0" baseline="0" noProof="0">
                <a:ln>
                  <a:noFill/>
                </a:ln>
                <a:solidFill>
                  <a:srgbClr val="FF3399"/>
                </a:solidFill>
                <a:effectLst>
                  <a:reflection blurRad="6350" stA="55000" endA="300" endPos="45500" dir="5400000" sy="-100000" algn="bl" rotWithShape="0"/>
                </a:effectLst>
                <a:uLnTx/>
                <a:uFillTx/>
                <a:latin typeface="Arial"/>
                <a:cs typeface="Arial"/>
                <a:sym typeface="Arial"/>
              </a:rPr>
              <a:t>Kết luận</a:t>
            </a:r>
            <a:endParaRPr kumimoji="0" lang="en-US" altLang="en-US" sz="4800" b="1" i="0" u="none" strike="noStrike" kern="0" cap="none" spc="0" normalizeH="0" baseline="0" noProof="0" dirty="0">
              <a:ln>
                <a:noFill/>
              </a:ln>
              <a:solidFill>
                <a:srgbClr val="FF3399"/>
              </a:solidFill>
              <a:effectLst/>
              <a:uLnTx/>
              <a:uFillTx/>
              <a:latin typeface="Arial"/>
              <a:cs typeface="Arial"/>
              <a:sym typeface="Arial"/>
            </a:endParaRPr>
          </a:p>
        </p:txBody>
      </p:sp>
      <p:grpSp>
        <p:nvGrpSpPr>
          <p:cNvPr id="177" name="Google Shape;4200;p63"/>
          <p:cNvGrpSpPr/>
          <p:nvPr/>
        </p:nvGrpSpPr>
        <p:grpSpPr>
          <a:xfrm>
            <a:off x="3266" y="3459571"/>
            <a:ext cx="2211666" cy="1686636"/>
            <a:chOff x="2722281" y="4241484"/>
            <a:chExt cx="403785" cy="406867"/>
          </a:xfrm>
        </p:grpSpPr>
        <p:sp>
          <p:nvSpPr>
            <p:cNvPr id="178" name="Google Shape;4201;p63"/>
            <p:cNvSpPr/>
            <p:nvPr/>
          </p:nvSpPr>
          <p:spPr>
            <a:xfrm>
              <a:off x="2722281" y="4627528"/>
              <a:ext cx="403785" cy="20822"/>
            </a:xfrm>
            <a:custGeom>
              <a:avLst/>
              <a:gdLst/>
              <a:ahLst/>
              <a:cxnLst/>
              <a:rect l="l" t="t" r="r" b="b"/>
              <a:pathLst>
                <a:path w="18209" h="939" extrusionOk="0">
                  <a:moveTo>
                    <a:pt x="188" y="1"/>
                  </a:moveTo>
                  <a:cubicBezTo>
                    <a:pt x="95" y="1"/>
                    <a:pt x="0" y="81"/>
                    <a:pt x="0" y="188"/>
                  </a:cubicBezTo>
                  <a:lnTo>
                    <a:pt x="0" y="751"/>
                  </a:lnTo>
                  <a:cubicBezTo>
                    <a:pt x="0" y="844"/>
                    <a:pt x="95" y="938"/>
                    <a:pt x="188" y="938"/>
                  </a:cubicBezTo>
                  <a:lnTo>
                    <a:pt x="18021" y="938"/>
                  </a:lnTo>
                  <a:cubicBezTo>
                    <a:pt x="18128" y="938"/>
                    <a:pt x="18208" y="844"/>
                    <a:pt x="18208" y="751"/>
                  </a:cubicBezTo>
                  <a:lnTo>
                    <a:pt x="18208" y="188"/>
                  </a:lnTo>
                  <a:cubicBezTo>
                    <a:pt x="18208" y="81"/>
                    <a:pt x="18128" y="1"/>
                    <a:pt x="180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4202;p63"/>
            <p:cNvSpPr/>
            <p:nvPr/>
          </p:nvSpPr>
          <p:spPr>
            <a:xfrm>
              <a:off x="2806058" y="4336969"/>
              <a:ext cx="51712" cy="311381"/>
            </a:xfrm>
            <a:custGeom>
              <a:avLst/>
              <a:gdLst/>
              <a:ahLst/>
              <a:cxnLst/>
              <a:rect l="l" t="t" r="r" b="b"/>
              <a:pathLst>
                <a:path w="2332" h="14042" extrusionOk="0">
                  <a:moveTo>
                    <a:pt x="403" y="1"/>
                  </a:moveTo>
                  <a:lnTo>
                    <a:pt x="1" y="13854"/>
                  </a:lnTo>
                  <a:cubicBezTo>
                    <a:pt x="1" y="13947"/>
                    <a:pt x="81" y="14041"/>
                    <a:pt x="188" y="14041"/>
                  </a:cubicBezTo>
                  <a:lnTo>
                    <a:pt x="2144" y="14041"/>
                  </a:lnTo>
                  <a:cubicBezTo>
                    <a:pt x="2251" y="14041"/>
                    <a:pt x="2332" y="13947"/>
                    <a:pt x="2332" y="13854"/>
                  </a:cubicBezTo>
                  <a:lnTo>
                    <a:pt x="1930" y="1"/>
                  </a:lnTo>
                  <a:close/>
                </a:path>
              </a:pathLst>
            </a:custGeom>
            <a:solidFill>
              <a:srgbClr val="C86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4203;p63"/>
            <p:cNvSpPr/>
            <p:nvPr/>
          </p:nvSpPr>
          <p:spPr>
            <a:xfrm>
              <a:off x="2870232" y="4513793"/>
              <a:ext cx="236807" cy="134558"/>
            </a:xfrm>
            <a:custGeom>
              <a:avLst/>
              <a:gdLst/>
              <a:ahLst/>
              <a:cxnLst/>
              <a:rect l="l" t="t" r="r" b="b"/>
              <a:pathLst>
                <a:path w="10679" h="6068" extrusionOk="0">
                  <a:moveTo>
                    <a:pt x="6038" y="1"/>
                  </a:moveTo>
                  <a:cubicBezTo>
                    <a:pt x="6009" y="1"/>
                    <a:pt x="5979" y="8"/>
                    <a:pt x="5949" y="25"/>
                  </a:cubicBezTo>
                  <a:cubicBezTo>
                    <a:pt x="5025" y="587"/>
                    <a:pt x="4409" y="1605"/>
                    <a:pt x="4409" y="2772"/>
                  </a:cubicBezTo>
                  <a:lnTo>
                    <a:pt x="4409" y="2879"/>
                  </a:lnTo>
                  <a:cubicBezTo>
                    <a:pt x="4409" y="2944"/>
                    <a:pt x="4363" y="2983"/>
                    <a:pt x="4313" y="2983"/>
                  </a:cubicBezTo>
                  <a:cubicBezTo>
                    <a:pt x="4291" y="2983"/>
                    <a:pt x="4268" y="2976"/>
                    <a:pt x="4248" y="2959"/>
                  </a:cubicBezTo>
                  <a:cubicBezTo>
                    <a:pt x="4194" y="2918"/>
                    <a:pt x="4154" y="2879"/>
                    <a:pt x="4114" y="2852"/>
                  </a:cubicBezTo>
                  <a:cubicBezTo>
                    <a:pt x="3542" y="2435"/>
                    <a:pt x="2875" y="2232"/>
                    <a:pt x="2213" y="2232"/>
                  </a:cubicBezTo>
                  <a:cubicBezTo>
                    <a:pt x="1791" y="2232"/>
                    <a:pt x="1370" y="2315"/>
                    <a:pt x="979" y="2477"/>
                  </a:cubicBezTo>
                  <a:cubicBezTo>
                    <a:pt x="858" y="2530"/>
                    <a:pt x="831" y="2691"/>
                    <a:pt x="938" y="2772"/>
                  </a:cubicBezTo>
                  <a:lnTo>
                    <a:pt x="2734" y="4085"/>
                  </a:lnTo>
                  <a:cubicBezTo>
                    <a:pt x="2814" y="4138"/>
                    <a:pt x="2774" y="4258"/>
                    <a:pt x="2680" y="4258"/>
                  </a:cubicBezTo>
                  <a:lnTo>
                    <a:pt x="2667" y="4258"/>
                  </a:lnTo>
                  <a:cubicBezTo>
                    <a:pt x="1569" y="4312"/>
                    <a:pt x="604" y="4915"/>
                    <a:pt x="68" y="5812"/>
                  </a:cubicBezTo>
                  <a:cubicBezTo>
                    <a:pt x="0" y="5920"/>
                    <a:pt x="81" y="6067"/>
                    <a:pt x="215" y="6067"/>
                  </a:cubicBezTo>
                  <a:lnTo>
                    <a:pt x="10465" y="6067"/>
                  </a:lnTo>
                  <a:cubicBezTo>
                    <a:pt x="10599" y="6067"/>
                    <a:pt x="10679" y="5920"/>
                    <a:pt x="10611" y="5812"/>
                  </a:cubicBezTo>
                  <a:cubicBezTo>
                    <a:pt x="10063" y="4901"/>
                    <a:pt x="9084" y="4299"/>
                    <a:pt x="7959" y="4258"/>
                  </a:cubicBezTo>
                  <a:cubicBezTo>
                    <a:pt x="7878" y="4258"/>
                    <a:pt x="7839" y="4151"/>
                    <a:pt x="7905" y="4097"/>
                  </a:cubicBezTo>
                  <a:lnTo>
                    <a:pt x="9727" y="2772"/>
                  </a:lnTo>
                  <a:cubicBezTo>
                    <a:pt x="9834" y="2691"/>
                    <a:pt x="9808" y="2530"/>
                    <a:pt x="9688" y="2477"/>
                  </a:cubicBezTo>
                  <a:cubicBezTo>
                    <a:pt x="9296" y="2315"/>
                    <a:pt x="8875" y="2232"/>
                    <a:pt x="8453" y="2232"/>
                  </a:cubicBezTo>
                  <a:cubicBezTo>
                    <a:pt x="7792" y="2232"/>
                    <a:pt x="7125" y="2435"/>
                    <a:pt x="6552" y="2852"/>
                  </a:cubicBezTo>
                  <a:cubicBezTo>
                    <a:pt x="6499" y="2892"/>
                    <a:pt x="6431" y="2945"/>
                    <a:pt x="6378" y="2999"/>
                  </a:cubicBezTo>
                  <a:cubicBezTo>
                    <a:pt x="6357" y="3016"/>
                    <a:pt x="6332" y="3023"/>
                    <a:pt x="6307" y="3023"/>
                  </a:cubicBezTo>
                  <a:cubicBezTo>
                    <a:pt x="6254" y="3023"/>
                    <a:pt x="6204" y="2987"/>
                    <a:pt x="6204" y="2932"/>
                  </a:cubicBezTo>
                  <a:lnTo>
                    <a:pt x="6204" y="172"/>
                  </a:lnTo>
                  <a:cubicBezTo>
                    <a:pt x="6204" y="71"/>
                    <a:pt x="6128" y="1"/>
                    <a:pt x="6038" y="1"/>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4204;p63"/>
            <p:cNvSpPr/>
            <p:nvPr/>
          </p:nvSpPr>
          <p:spPr>
            <a:xfrm>
              <a:off x="3003925" y="4563332"/>
              <a:ext cx="103114" cy="85019"/>
            </a:xfrm>
            <a:custGeom>
              <a:avLst/>
              <a:gdLst/>
              <a:ahLst/>
              <a:cxnLst/>
              <a:rect l="l" t="t" r="r" b="b"/>
              <a:pathLst>
                <a:path w="4650" h="3834" extrusionOk="0">
                  <a:moveTo>
                    <a:pt x="2459" y="0"/>
                  </a:moveTo>
                  <a:cubicBezTo>
                    <a:pt x="2430" y="0"/>
                    <a:pt x="2401" y="1"/>
                    <a:pt x="2372" y="2"/>
                  </a:cubicBezTo>
                  <a:lnTo>
                    <a:pt x="95" y="1676"/>
                  </a:lnTo>
                  <a:cubicBezTo>
                    <a:pt x="0" y="1743"/>
                    <a:pt x="54" y="1877"/>
                    <a:pt x="161" y="1877"/>
                  </a:cubicBezTo>
                  <a:cubicBezTo>
                    <a:pt x="1595" y="1931"/>
                    <a:pt x="2855" y="2694"/>
                    <a:pt x="3564" y="3833"/>
                  </a:cubicBezTo>
                  <a:lnTo>
                    <a:pt x="4436" y="3833"/>
                  </a:lnTo>
                  <a:cubicBezTo>
                    <a:pt x="4570" y="3833"/>
                    <a:pt x="4650" y="3686"/>
                    <a:pt x="4582" y="3578"/>
                  </a:cubicBezTo>
                  <a:cubicBezTo>
                    <a:pt x="4034" y="2667"/>
                    <a:pt x="3055" y="2065"/>
                    <a:pt x="1930" y="2024"/>
                  </a:cubicBezTo>
                  <a:cubicBezTo>
                    <a:pt x="1849" y="2024"/>
                    <a:pt x="1810" y="1917"/>
                    <a:pt x="1876" y="1863"/>
                  </a:cubicBezTo>
                  <a:lnTo>
                    <a:pt x="3698" y="538"/>
                  </a:lnTo>
                  <a:cubicBezTo>
                    <a:pt x="3805" y="457"/>
                    <a:pt x="3779" y="296"/>
                    <a:pt x="3659" y="243"/>
                  </a:cubicBezTo>
                  <a:cubicBezTo>
                    <a:pt x="3283" y="93"/>
                    <a:pt x="2871" y="0"/>
                    <a:pt x="2459"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4205;p63"/>
            <p:cNvSpPr/>
            <p:nvPr/>
          </p:nvSpPr>
          <p:spPr>
            <a:xfrm>
              <a:off x="2920747" y="4444806"/>
              <a:ext cx="51712" cy="203544"/>
            </a:xfrm>
            <a:custGeom>
              <a:avLst/>
              <a:gdLst/>
              <a:ahLst/>
              <a:cxnLst/>
              <a:rect l="l" t="t" r="r" b="b"/>
              <a:pathLst>
                <a:path w="2332" h="9179" extrusionOk="0">
                  <a:moveTo>
                    <a:pt x="255" y="1"/>
                  </a:moveTo>
                  <a:lnTo>
                    <a:pt x="0" y="8991"/>
                  </a:lnTo>
                  <a:cubicBezTo>
                    <a:pt x="0" y="9084"/>
                    <a:pt x="80" y="9178"/>
                    <a:pt x="188" y="9178"/>
                  </a:cubicBezTo>
                  <a:lnTo>
                    <a:pt x="2144" y="9178"/>
                  </a:lnTo>
                  <a:cubicBezTo>
                    <a:pt x="2251" y="9178"/>
                    <a:pt x="2331" y="9084"/>
                    <a:pt x="2331" y="8991"/>
                  </a:cubicBezTo>
                  <a:lnTo>
                    <a:pt x="2077" y="1"/>
                  </a:lnTo>
                  <a:close/>
                </a:path>
              </a:pathLst>
            </a:custGeom>
            <a:solidFill>
              <a:srgbClr val="C86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4206;p63"/>
            <p:cNvSpPr/>
            <p:nvPr/>
          </p:nvSpPr>
          <p:spPr>
            <a:xfrm>
              <a:off x="2736251" y="4241484"/>
              <a:ext cx="192834" cy="109456"/>
            </a:xfrm>
            <a:custGeom>
              <a:avLst/>
              <a:gdLst/>
              <a:ahLst/>
              <a:cxnLst/>
              <a:rect l="l" t="t" r="r" b="b"/>
              <a:pathLst>
                <a:path w="8696" h="4936" extrusionOk="0">
                  <a:moveTo>
                    <a:pt x="4921" y="1"/>
                  </a:moveTo>
                  <a:cubicBezTo>
                    <a:pt x="4898" y="1"/>
                    <a:pt x="4873" y="6"/>
                    <a:pt x="4851" y="19"/>
                  </a:cubicBezTo>
                  <a:cubicBezTo>
                    <a:pt x="4100" y="475"/>
                    <a:pt x="3591" y="1306"/>
                    <a:pt x="3591" y="2256"/>
                  </a:cubicBezTo>
                  <a:lnTo>
                    <a:pt x="3591" y="2351"/>
                  </a:lnTo>
                  <a:cubicBezTo>
                    <a:pt x="3591" y="2399"/>
                    <a:pt x="3549" y="2433"/>
                    <a:pt x="3506" y="2433"/>
                  </a:cubicBezTo>
                  <a:cubicBezTo>
                    <a:pt x="3489" y="2433"/>
                    <a:pt x="3472" y="2428"/>
                    <a:pt x="3457" y="2417"/>
                  </a:cubicBezTo>
                  <a:cubicBezTo>
                    <a:pt x="3417" y="2377"/>
                    <a:pt x="3377" y="2351"/>
                    <a:pt x="3350" y="2324"/>
                  </a:cubicBezTo>
                  <a:cubicBezTo>
                    <a:pt x="2884" y="1981"/>
                    <a:pt x="2344" y="1817"/>
                    <a:pt x="1809" y="1817"/>
                  </a:cubicBezTo>
                  <a:cubicBezTo>
                    <a:pt x="1465" y="1817"/>
                    <a:pt x="1124" y="1885"/>
                    <a:pt x="805" y="2015"/>
                  </a:cubicBezTo>
                  <a:cubicBezTo>
                    <a:pt x="697" y="2056"/>
                    <a:pt x="683" y="2190"/>
                    <a:pt x="778" y="2256"/>
                  </a:cubicBezTo>
                  <a:lnTo>
                    <a:pt x="2238" y="3328"/>
                  </a:lnTo>
                  <a:cubicBezTo>
                    <a:pt x="2291" y="3369"/>
                    <a:pt x="2264" y="3462"/>
                    <a:pt x="2184" y="3476"/>
                  </a:cubicBezTo>
                  <a:cubicBezTo>
                    <a:pt x="1287" y="3516"/>
                    <a:pt x="496" y="4012"/>
                    <a:pt x="54" y="4735"/>
                  </a:cubicBezTo>
                  <a:cubicBezTo>
                    <a:pt x="1" y="4816"/>
                    <a:pt x="67" y="4936"/>
                    <a:pt x="174" y="4936"/>
                  </a:cubicBezTo>
                  <a:lnTo>
                    <a:pt x="8522" y="4936"/>
                  </a:lnTo>
                  <a:cubicBezTo>
                    <a:pt x="8629" y="4936"/>
                    <a:pt x="8695" y="4816"/>
                    <a:pt x="8642" y="4735"/>
                  </a:cubicBezTo>
                  <a:cubicBezTo>
                    <a:pt x="8200" y="3998"/>
                    <a:pt x="7396" y="3503"/>
                    <a:pt x="6485" y="3476"/>
                  </a:cubicBezTo>
                  <a:cubicBezTo>
                    <a:pt x="6418" y="3462"/>
                    <a:pt x="6378" y="3382"/>
                    <a:pt x="6444" y="3342"/>
                  </a:cubicBezTo>
                  <a:lnTo>
                    <a:pt x="7918" y="2256"/>
                  </a:lnTo>
                  <a:cubicBezTo>
                    <a:pt x="7999" y="2190"/>
                    <a:pt x="7986" y="2056"/>
                    <a:pt x="7891" y="2015"/>
                  </a:cubicBezTo>
                  <a:cubicBezTo>
                    <a:pt x="7572" y="1885"/>
                    <a:pt x="7231" y="1817"/>
                    <a:pt x="6886" y="1817"/>
                  </a:cubicBezTo>
                  <a:cubicBezTo>
                    <a:pt x="6350" y="1817"/>
                    <a:pt x="5806" y="1981"/>
                    <a:pt x="5333" y="2324"/>
                  </a:cubicBezTo>
                  <a:cubicBezTo>
                    <a:pt x="5292" y="2351"/>
                    <a:pt x="5239" y="2404"/>
                    <a:pt x="5185" y="2444"/>
                  </a:cubicBezTo>
                  <a:cubicBezTo>
                    <a:pt x="5168" y="2461"/>
                    <a:pt x="5147" y="2469"/>
                    <a:pt x="5128" y="2469"/>
                  </a:cubicBezTo>
                  <a:cubicBezTo>
                    <a:pt x="5088" y="2469"/>
                    <a:pt x="5051" y="2436"/>
                    <a:pt x="5051" y="2390"/>
                  </a:cubicBezTo>
                  <a:lnTo>
                    <a:pt x="5051" y="140"/>
                  </a:lnTo>
                  <a:cubicBezTo>
                    <a:pt x="5062" y="58"/>
                    <a:pt x="4995" y="1"/>
                    <a:pt x="4921" y="1"/>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4207;p63"/>
            <p:cNvSpPr/>
            <p:nvPr/>
          </p:nvSpPr>
          <p:spPr>
            <a:xfrm>
              <a:off x="2845285" y="4281975"/>
              <a:ext cx="83799" cy="68964"/>
            </a:xfrm>
            <a:custGeom>
              <a:avLst/>
              <a:gdLst/>
              <a:ahLst/>
              <a:cxnLst/>
              <a:rect l="l" t="t" r="r" b="b"/>
              <a:pathLst>
                <a:path w="3779" h="3110" extrusionOk="0">
                  <a:moveTo>
                    <a:pt x="2018" y="0"/>
                  </a:moveTo>
                  <a:cubicBezTo>
                    <a:pt x="1988" y="0"/>
                    <a:pt x="1959" y="1"/>
                    <a:pt x="1929" y="2"/>
                  </a:cubicBezTo>
                  <a:lnTo>
                    <a:pt x="68" y="1355"/>
                  </a:lnTo>
                  <a:cubicBezTo>
                    <a:pt x="0" y="1409"/>
                    <a:pt x="41" y="1529"/>
                    <a:pt x="121" y="1529"/>
                  </a:cubicBezTo>
                  <a:cubicBezTo>
                    <a:pt x="1300" y="1556"/>
                    <a:pt x="2318" y="2186"/>
                    <a:pt x="2894" y="3110"/>
                  </a:cubicBezTo>
                  <a:lnTo>
                    <a:pt x="3605" y="3110"/>
                  </a:lnTo>
                  <a:cubicBezTo>
                    <a:pt x="3712" y="3110"/>
                    <a:pt x="3778" y="2990"/>
                    <a:pt x="3725" y="2909"/>
                  </a:cubicBezTo>
                  <a:cubicBezTo>
                    <a:pt x="3283" y="2172"/>
                    <a:pt x="2479" y="1677"/>
                    <a:pt x="1568" y="1650"/>
                  </a:cubicBezTo>
                  <a:cubicBezTo>
                    <a:pt x="1501" y="1636"/>
                    <a:pt x="1461" y="1556"/>
                    <a:pt x="1527" y="1516"/>
                  </a:cubicBezTo>
                  <a:lnTo>
                    <a:pt x="3001" y="430"/>
                  </a:lnTo>
                  <a:cubicBezTo>
                    <a:pt x="3082" y="364"/>
                    <a:pt x="3069" y="230"/>
                    <a:pt x="2974" y="189"/>
                  </a:cubicBezTo>
                  <a:cubicBezTo>
                    <a:pt x="2667" y="66"/>
                    <a:pt x="2348" y="0"/>
                    <a:pt x="201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4208;p63"/>
            <p:cNvSpPr/>
            <p:nvPr/>
          </p:nvSpPr>
          <p:spPr>
            <a:xfrm>
              <a:off x="2831027" y="4379456"/>
              <a:ext cx="224322" cy="117661"/>
            </a:xfrm>
            <a:custGeom>
              <a:avLst/>
              <a:gdLst/>
              <a:ahLst/>
              <a:cxnLst/>
              <a:rect l="l" t="t" r="r" b="b"/>
              <a:pathLst>
                <a:path w="10116" h="5306" extrusionOk="0">
                  <a:moveTo>
                    <a:pt x="2921" y="0"/>
                  </a:moveTo>
                  <a:cubicBezTo>
                    <a:pt x="2304" y="0"/>
                    <a:pt x="1809" y="496"/>
                    <a:pt x="1809" y="1099"/>
                  </a:cubicBezTo>
                  <a:cubicBezTo>
                    <a:pt x="1809" y="1568"/>
                    <a:pt x="2104" y="1970"/>
                    <a:pt x="2506" y="2131"/>
                  </a:cubicBezTo>
                  <a:cubicBezTo>
                    <a:pt x="2546" y="2144"/>
                    <a:pt x="2559" y="2184"/>
                    <a:pt x="2546" y="2224"/>
                  </a:cubicBezTo>
                  <a:cubicBezTo>
                    <a:pt x="2492" y="2358"/>
                    <a:pt x="2465" y="2506"/>
                    <a:pt x="2465" y="2653"/>
                  </a:cubicBezTo>
                  <a:cubicBezTo>
                    <a:pt x="2465" y="2774"/>
                    <a:pt x="2479" y="2881"/>
                    <a:pt x="2519" y="2988"/>
                  </a:cubicBezTo>
                  <a:cubicBezTo>
                    <a:pt x="2533" y="3042"/>
                    <a:pt x="2492" y="3082"/>
                    <a:pt x="2438" y="3082"/>
                  </a:cubicBezTo>
                  <a:lnTo>
                    <a:pt x="1113" y="3082"/>
                  </a:lnTo>
                  <a:cubicBezTo>
                    <a:pt x="509" y="3082"/>
                    <a:pt x="0" y="3591"/>
                    <a:pt x="0" y="4194"/>
                  </a:cubicBezTo>
                  <a:cubicBezTo>
                    <a:pt x="0" y="4810"/>
                    <a:pt x="509" y="5306"/>
                    <a:pt x="1113" y="5306"/>
                  </a:cubicBezTo>
                  <a:lnTo>
                    <a:pt x="9003" y="5306"/>
                  </a:lnTo>
                  <a:cubicBezTo>
                    <a:pt x="9607" y="5306"/>
                    <a:pt x="10116" y="4810"/>
                    <a:pt x="10116" y="4194"/>
                  </a:cubicBezTo>
                  <a:cubicBezTo>
                    <a:pt x="10116" y="3591"/>
                    <a:pt x="9607" y="3082"/>
                    <a:pt x="9003" y="3082"/>
                  </a:cubicBezTo>
                  <a:lnTo>
                    <a:pt x="8964" y="3082"/>
                  </a:lnTo>
                  <a:cubicBezTo>
                    <a:pt x="8910" y="3082"/>
                    <a:pt x="8883" y="3042"/>
                    <a:pt x="8896" y="2988"/>
                  </a:cubicBezTo>
                  <a:cubicBezTo>
                    <a:pt x="8923" y="2881"/>
                    <a:pt x="8950" y="2774"/>
                    <a:pt x="8950" y="2653"/>
                  </a:cubicBezTo>
                  <a:cubicBezTo>
                    <a:pt x="8950" y="2036"/>
                    <a:pt x="8454" y="1541"/>
                    <a:pt x="7838" y="1541"/>
                  </a:cubicBezTo>
                  <a:lnTo>
                    <a:pt x="6177" y="1541"/>
                  </a:lnTo>
                  <a:cubicBezTo>
                    <a:pt x="6123" y="1541"/>
                    <a:pt x="6083" y="1488"/>
                    <a:pt x="6096" y="1447"/>
                  </a:cubicBezTo>
                  <a:cubicBezTo>
                    <a:pt x="6136" y="1340"/>
                    <a:pt x="6150" y="1220"/>
                    <a:pt x="6150" y="1099"/>
                  </a:cubicBezTo>
                  <a:cubicBezTo>
                    <a:pt x="6150" y="496"/>
                    <a:pt x="5654" y="0"/>
                    <a:pt x="503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4209;p63"/>
            <p:cNvSpPr/>
            <p:nvPr/>
          </p:nvSpPr>
          <p:spPr>
            <a:xfrm>
              <a:off x="2836948" y="4413628"/>
              <a:ext cx="218402" cy="83489"/>
            </a:xfrm>
            <a:custGeom>
              <a:avLst/>
              <a:gdLst/>
              <a:ahLst/>
              <a:cxnLst/>
              <a:rect l="l" t="t" r="r" b="b"/>
              <a:pathLst>
                <a:path w="9849" h="3765" extrusionOk="0">
                  <a:moveTo>
                    <a:pt x="6995" y="0"/>
                  </a:moveTo>
                  <a:cubicBezTo>
                    <a:pt x="7155" y="188"/>
                    <a:pt x="7250" y="442"/>
                    <a:pt x="7250" y="710"/>
                  </a:cubicBezTo>
                  <a:cubicBezTo>
                    <a:pt x="7250" y="831"/>
                    <a:pt x="7236" y="951"/>
                    <a:pt x="7196" y="1058"/>
                  </a:cubicBezTo>
                  <a:cubicBezTo>
                    <a:pt x="7182" y="1099"/>
                    <a:pt x="7223" y="1153"/>
                    <a:pt x="7276" y="1153"/>
                  </a:cubicBezTo>
                  <a:lnTo>
                    <a:pt x="7303" y="1153"/>
                  </a:lnTo>
                  <a:cubicBezTo>
                    <a:pt x="7919" y="1153"/>
                    <a:pt x="8415" y="1648"/>
                    <a:pt x="8415" y="2264"/>
                  </a:cubicBezTo>
                  <a:cubicBezTo>
                    <a:pt x="8415" y="2867"/>
                    <a:pt x="7919" y="3363"/>
                    <a:pt x="7303" y="3363"/>
                  </a:cubicBezTo>
                  <a:lnTo>
                    <a:pt x="1" y="3363"/>
                  </a:lnTo>
                  <a:cubicBezTo>
                    <a:pt x="202" y="3618"/>
                    <a:pt x="510" y="3765"/>
                    <a:pt x="846" y="3765"/>
                  </a:cubicBezTo>
                  <a:lnTo>
                    <a:pt x="8736" y="3765"/>
                  </a:lnTo>
                  <a:cubicBezTo>
                    <a:pt x="9340" y="3765"/>
                    <a:pt x="9849" y="3269"/>
                    <a:pt x="9849" y="2653"/>
                  </a:cubicBezTo>
                  <a:cubicBezTo>
                    <a:pt x="9849" y="2050"/>
                    <a:pt x="9340" y="1541"/>
                    <a:pt x="8736" y="1541"/>
                  </a:cubicBezTo>
                  <a:lnTo>
                    <a:pt x="8697" y="1541"/>
                  </a:lnTo>
                  <a:cubicBezTo>
                    <a:pt x="8643" y="1541"/>
                    <a:pt x="8616" y="1501"/>
                    <a:pt x="8629" y="1447"/>
                  </a:cubicBezTo>
                  <a:cubicBezTo>
                    <a:pt x="8656" y="1340"/>
                    <a:pt x="8683" y="1233"/>
                    <a:pt x="8683" y="1112"/>
                  </a:cubicBezTo>
                  <a:cubicBezTo>
                    <a:pt x="8683" y="495"/>
                    <a:pt x="8187" y="0"/>
                    <a:pt x="7571"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87" name="图片 23">
            <a:extLst>
              <a:ext uri="{FF2B5EF4-FFF2-40B4-BE49-F238E27FC236}">
                <a16:creationId xmlns:a16="http://schemas.microsoft.com/office/drawing/2014/main" id="{863339DC-B5CF-441F-81A4-3F0504E51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470" y="2276517"/>
            <a:ext cx="3640132" cy="3640132"/>
          </a:xfrm>
          <a:prstGeom prst="rect">
            <a:avLst/>
          </a:prstGeom>
        </p:spPr>
      </p:pic>
    </p:spTree>
    <p:extLst>
      <p:ext uri="{BB962C8B-B14F-4D97-AF65-F5344CB8AC3E}">
        <p14:creationId xmlns:p14="http://schemas.microsoft.com/office/powerpoint/2010/main" val="1098314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barn(inVertical)">
                                      <p:cBhvr>
                                        <p:cTn id="7" dur="500"/>
                                        <p:tgtEl>
                                          <p:spTgt spid="176"/>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par>
                                <p:cTn id="20" presetID="22" presetClass="entr" presetSubtype="4"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Effect transition="in" filter="wipe(down)">
                                      <p:cBhvr>
                                        <p:cTn id="22"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7C15FAA-82B7-646E-751A-6AFBEE9C5E52}"/>
              </a:ext>
            </a:extLst>
          </p:cNvPr>
          <p:cNvGrpSpPr/>
          <p:nvPr/>
        </p:nvGrpSpPr>
        <p:grpSpPr>
          <a:xfrm>
            <a:off x="3471332" y="0"/>
            <a:ext cx="2396067" cy="1405468"/>
            <a:chOff x="3471332" y="0"/>
            <a:chExt cx="2396067" cy="1405468"/>
          </a:xfrm>
        </p:grpSpPr>
        <p:sp>
          <p:nvSpPr>
            <p:cNvPr id="3" name="Freeform 4">
              <a:extLst>
                <a:ext uri="{FF2B5EF4-FFF2-40B4-BE49-F238E27FC236}">
                  <a16:creationId xmlns:a16="http://schemas.microsoft.com/office/drawing/2014/main" id="{D22B5AF4-54E3-C23E-62DC-F6B0B1D8D0B0}"/>
                </a:ext>
              </a:extLst>
            </p:cNvPr>
            <p:cNvSpPr/>
            <p:nvPr/>
          </p:nvSpPr>
          <p:spPr>
            <a:xfrm>
              <a:off x="3471332" y="0"/>
              <a:ext cx="2396067" cy="1405468"/>
            </a:xfrm>
            <a:custGeom>
              <a:avLst/>
              <a:gdLst/>
              <a:ahLst/>
              <a:cxnLst/>
              <a:rect l="l" t="t" r="r" b="b"/>
              <a:pathLst>
                <a:path w="3024000" h="2207520">
                  <a:moveTo>
                    <a:pt x="0" y="0"/>
                  </a:moveTo>
                  <a:lnTo>
                    <a:pt x="3024000" y="0"/>
                  </a:lnTo>
                  <a:lnTo>
                    <a:pt x="3024000" y="2207520"/>
                  </a:lnTo>
                  <a:lnTo>
                    <a:pt x="0" y="22075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id="{B90CF540-3166-3D1E-3F48-8CE41A6E65B7}"/>
                </a:ext>
              </a:extLst>
            </p:cNvPr>
            <p:cNvSpPr txBox="1"/>
            <p:nvPr/>
          </p:nvSpPr>
          <p:spPr>
            <a:xfrm>
              <a:off x="3843867" y="406400"/>
              <a:ext cx="1761066" cy="461665"/>
            </a:xfrm>
            <a:prstGeom prst="rect">
              <a:avLst/>
            </a:prstGeom>
            <a:noFill/>
          </p:spPr>
          <p:txBody>
            <a:bodyPr wrap="square" rtlCol="0">
              <a:spAutoFit/>
            </a:bodyPr>
            <a:lstStyle/>
            <a:p>
              <a:r>
                <a:rPr lang="en-US" sz="2400" b="1" dirty="0">
                  <a:solidFill>
                    <a:srgbClr val="FF0000"/>
                  </a:solidFill>
                </a:rPr>
                <a:t>Em </a:t>
              </a:r>
              <a:r>
                <a:rPr lang="en-US" sz="2400" b="1" dirty="0" err="1">
                  <a:solidFill>
                    <a:srgbClr val="FF0000"/>
                  </a:solidFill>
                </a:rPr>
                <a:t>có</a:t>
              </a:r>
              <a:r>
                <a:rPr lang="en-US" sz="2400" b="1" dirty="0">
                  <a:solidFill>
                    <a:srgbClr val="FF0000"/>
                  </a:solidFill>
                </a:rPr>
                <a:t> </a:t>
              </a:r>
              <a:r>
                <a:rPr lang="en-US" sz="2400" b="1" dirty="0" err="1">
                  <a:solidFill>
                    <a:srgbClr val="FF0000"/>
                  </a:solidFill>
                </a:rPr>
                <a:t>biết</a:t>
              </a:r>
              <a:endParaRPr lang="en-US" sz="2400" b="1" dirty="0">
                <a:solidFill>
                  <a:srgbClr val="FF0000"/>
                </a:solidFill>
              </a:endParaRPr>
            </a:p>
          </p:txBody>
        </p:sp>
      </p:grpSp>
      <p:sp>
        <p:nvSpPr>
          <p:cNvPr id="7" name="Freeform 8">
            <a:extLst>
              <a:ext uri="{FF2B5EF4-FFF2-40B4-BE49-F238E27FC236}">
                <a16:creationId xmlns:a16="http://schemas.microsoft.com/office/drawing/2014/main" id="{BC6F815D-051F-FF0A-7557-0C1C6DB800FE}"/>
              </a:ext>
            </a:extLst>
          </p:cNvPr>
          <p:cNvSpPr/>
          <p:nvPr/>
        </p:nvSpPr>
        <p:spPr>
          <a:xfrm>
            <a:off x="128690" y="1524993"/>
            <a:ext cx="5823377" cy="3284074"/>
          </a:xfrm>
          <a:custGeom>
            <a:avLst/>
            <a:gdLst/>
            <a:ahLst/>
            <a:cxnLst/>
            <a:rect l="l" t="t" r="r" b="b"/>
            <a:pathLst>
              <a:path w="3024000" h="995400">
                <a:moveTo>
                  <a:pt x="0" y="0"/>
                </a:moveTo>
                <a:lnTo>
                  <a:pt x="3024000" y="0"/>
                </a:lnTo>
                <a:lnTo>
                  <a:pt x="3024000" y="995400"/>
                </a:lnTo>
                <a:lnTo>
                  <a:pt x="0" y="995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id="{4A1572F9-C007-40D4-F67B-48BD9CB638E7}"/>
              </a:ext>
            </a:extLst>
          </p:cNvPr>
          <p:cNvPicPr>
            <a:picLocks noChangeAspect="1"/>
          </p:cNvPicPr>
          <p:nvPr/>
        </p:nvPicPr>
        <p:blipFill>
          <a:blip r:embed="rId6"/>
          <a:stretch>
            <a:fillRect/>
          </a:stretch>
        </p:blipFill>
        <p:spPr>
          <a:xfrm>
            <a:off x="6054724" y="1820333"/>
            <a:ext cx="3028950" cy="2705100"/>
          </a:xfrm>
          <a:prstGeom prst="rect">
            <a:avLst/>
          </a:prstGeom>
        </p:spPr>
      </p:pic>
      <p:sp>
        <p:nvSpPr>
          <p:cNvPr id="10" name="TextBox 9">
            <a:extLst>
              <a:ext uri="{FF2B5EF4-FFF2-40B4-BE49-F238E27FC236}">
                <a16:creationId xmlns:a16="http://schemas.microsoft.com/office/drawing/2014/main" id="{4D3C5B1C-1A89-C76A-D755-4D5CF752C8AB}"/>
              </a:ext>
            </a:extLst>
          </p:cNvPr>
          <p:cNvSpPr txBox="1"/>
          <p:nvPr/>
        </p:nvSpPr>
        <p:spPr>
          <a:xfrm>
            <a:off x="524933" y="2116667"/>
            <a:ext cx="5113867" cy="1938992"/>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252A00"/>
                </a:solidFill>
                <a:effectLst/>
                <a:latin typeface="Calibri" panose="020F0502020204030204" pitchFamily="34" charset="0"/>
                <a:cs typeface="Calibri" panose="020F0502020204030204" pitchFamily="34" charset="0"/>
              </a:rPr>
              <a:t>Nước muối 0,9% (trong 1 lít dung dịch có 9 gam muối) được sử dụng nhiều trong cuộc sống hằng ngày như làm sạch vết thương (hình 4), súc miệng, rửa mũi,...</a:t>
            </a:r>
            <a:endParaRPr lang="vi-VN" sz="1800"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64574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l="1069" t="2602" r="448" b="5138"/>
          <a:stretch/>
        </p:blipFill>
        <p:spPr>
          <a:xfrm>
            <a:off x="-1" y="0"/>
            <a:ext cx="9144001" cy="5143500"/>
          </a:xfrm>
          <a:prstGeom prst="rect">
            <a:avLst/>
          </a:prstGeom>
        </p:spPr>
      </p:pic>
      <p:pic>
        <p:nvPicPr>
          <p:cNvPr id="17" name="图片 16"/>
          <p:cNvPicPr>
            <a:picLocks noChangeAspect="1"/>
          </p:cNvPicPr>
          <p:nvPr/>
        </p:nvPicPr>
        <p:blipFill>
          <a:blip r:embed="rId4"/>
          <a:stretch>
            <a:fillRect/>
          </a:stretch>
        </p:blipFill>
        <p:spPr>
          <a:xfrm>
            <a:off x="6656554" y="351813"/>
            <a:ext cx="2643937" cy="1113236"/>
          </a:xfrm>
          <a:prstGeom prst="rect">
            <a:avLst/>
          </a:prstGeom>
        </p:spPr>
      </p:pic>
      <p:grpSp>
        <p:nvGrpSpPr>
          <p:cNvPr id="18" name="组合 17"/>
          <p:cNvGrpSpPr/>
          <p:nvPr/>
        </p:nvGrpSpPr>
        <p:grpSpPr>
          <a:xfrm>
            <a:off x="1210733" y="358062"/>
            <a:ext cx="7696200" cy="4027671"/>
            <a:chOff x="-6300496" y="5642681"/>
            <a:chExt cx="23412450" cy="11961811"/>
          </a:xfrm>
        </p:grpSpPr>
        <p:grpSp>
          <p:nvGrpSpPr>
            <p:cNvPr id="20" name="组合 19"/>
            <p:cNvGrpSpPr/>
            <p:nvPr/>
          </p:nvGrpSpPr>
          <p:grpSpPr>
            <a:xfrm>
              <a:off x="-6300496" y="5642681"/>
              <a:ext cx="23412450" cy="11961811"/>
              <a:chOff x="2619060" y="-3486152"/>
              <a:chExt cx="23412450" cy="11961811"/>
            </a:xfrm>
          </p:grpSpPr>
          <p:sp>
            <p:nvSpPr>
              <p:cNvPr id="22" name="Freeform 17"/>
              <p:cNvSpPr>
                <a:spLocks/>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1D9BB8"/>
                  </a:solidFill>
                  <a:effectLst/>
                  <a:uLnTx/>
                  <a:uFillTx/>
                  <a:latin typeface="Lato Light"/>
                  <a:ea typeface="+mn-ea"/>
                  <a:cs typeface="+mn-cs"/>
                </a:endParaRPr>
              </a:p>
            </p:txBody>
          </p:sp>
          <p:sp>
            <p:nvSpPr>
              <p:cNvPr id="23" name="Freeform 21"/>
              <p:cNvSpPr>
                <a:spLocks/>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1D9BB8"/>
                  </a:solidFill>
                  <a:effectLst/>
                  <a:uLnTx/>
                  <a:uFillTx/>
                  <a:latin typeface="Lato Light"/>
                  <a:ea typeface="+mn-ea"/>
                  <a:cs typeface="+mn-cs"/>
                </a:endParaRPr>
              </a:p>
            </p:txBody>
          </p:sp>
        </p:grpSp>
        <p:pic>
          <p:nvPicPr>
            <p:cNvPr id="21" name="图片 20"/>
            <p:cNvPicPr>
              <a:picLocks noChangeAspect="1"/>
            </p:cNvPicPr>
            <p:nvPr/>
          </p:nvPicPr>
          <p:blipFill>
            <a:blip r:embed="rId5"/>
            <a:stretch>
              <a:fillRect/>
            </a:stretch>
          </p:blipFill>
          <p:spPr>
            <a:xfrm>
              <a:off x="-5737225" y="6362278"/>
              <a:ext cx="22275002" cy="10586251"/>
            </a:xfrm>
            <a:prstGeom prst="rect">
              <a:avLst/>
            </a:prstGeom>
          </p:spPr>
        </p:pic>
      </p:grpSp>
      <p:pic>
        <p:nvPicPr>
          <p:cNvPr id="30" name="图片 29"/>
          <p:cNvPicPr>
            <a:picLocks noChangeAspect="1"/>
          </p:cNvPicPr>
          <p:nvPr/>
        </p:nvPicPr>
        <p:blipFill>
          <a:blip r:embed="rId6"/>
          <a:stretch>
            <a:fillRect/>
          </a:stretch>
        </p:blipFill>
        <p:spPr>
          <a:xfrm>
            <a:off x="2114393" y="75903"/>
            <a:ext cx="1347397" cy="646120"/>
          </a:xfrm>
          <a:prstGeom prst="rect">
            <a:avLst/>
          </a:prstGeom>
        </p:spPr>
      </p:pic>
      <p:pic>
        <p:nvPicPr>
          <p:cNvPr id="32" name="图片 31"/>
          <p:cNvPicPr>
            <a:picLocks noChangeAspect="1"/>
          </p:cNvPicPr>
          <p:nvPr/>
        </p:nvPicPr>
        <p:blipFill>
          <a:blip r:embed="rId7"/>
          <a:stretch>
            <a:fillRect/>
          </a:stretch>
        </p:blipFill>
        <p:spPr>
          <a:xfrm>
            <a:off x="-70564" y="2260215"/>
            <a:ext cx="2204164" cy="2883285"/>
          </a:xfrm>
          <a:prstGeom prst="rect">
            <a:avLst/>
          </a:prstGeom>
        </p:spPr>
      </p:pic>
      <p:sp>
        <p:nvSpPr>
          <p:cNvPr id="4" name="Freeform 4">
            <a:extLst>
              <a:ext uri="{FF2B5EF4-FFF2-40B4-BE49-F238E27FC236}">
                <a16:creationId xmlns:a16="http://schemas.microsoft.com/office/drawing/2014/main" id="{7319D69D-F734-E028-C086-98B83F3E9184}"/>
              </a:ext>
            </a:extLst>
          </p:cNvPr>
          <p:cNvSpPr/>
          <p:nvPr/>
        </p:nvSpPr>
        <p:spPr>
          <a:xfrm>
            <a:off x="6666189" y="84667"/>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3">
            <a:extLst>
              <a:ext uri="{FF2B5EF4-FFF2-40B4-BE49-F238E27FC236}">
                <a16:creationId xmlns:a16="http://schemas.microsoft.com/office/drawing/2014/main" id="{6889699F-6929-C8D3-CBDF-0CAF7F515F2A}"/>
              </a:ext>
            </a:extLst>
          </p:cNvPr>
          <p:cNvSpPr/>
          <p:nvPr/>
        </p:nvSpPr>
        <p:spPr>
          <a:xfrm>
            <a:off x="6824133" y="2946401"/>
            <a:ext cx="1964267" cy="1994704"/>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10"/>
            <a:stretch>
              <a:fillRect/>
            </a:stretch>
          </a:blipFill>
        </p:spPr>
        <p:txBody>
          <a:bodyPr/>
          <a:lstStyle/>
          <a:p>
            <a:endParaRPr lang="en-US"/>
          </a:p>
        </p:txBody>
      </p:sp>
      <p:pic>
        <p:nvPicPr>
          <p:cNvPr id="9" name="Picture 4">
            <a:extLst>
              <a:ext uri="{FF2B5EF4-FFF2-40B4-BE49-F238E27FC236}">
                <a16:creationId xmlns:a16="http://schemas.microsoft.com/office/drawing/2014/main" id="{32DE4A7B-A32C-884D-BFB6-69C0FBD6EBD8}"/>
              </a:ext>
            </a:extLst>
          </p:cNvPr>
          <p:cNvPicPr>
            <a:picLocks noChangeAspect="1"/>
          </p:cNvPicPr>
          <p:nvPr/>
        </p:nvPicPr>
        <p:blipFill>
          <a:blip r:embed="rId11"/>
          <a:srcRect/>
          <a:stretch>
            <a:fillRect/>
          </a:stretch>
        </p:blipFill>
        <p:spPr>
          <a:xfrm>
            <a:off x="98424" y="135467"/>
            <a:ext cx="1522373" cy="1522373"/>
          </a:xfrm>
          <a:prstGeom prst="rect">
            <a:avLst/>
          </a:prstGeom>
        </p:spPr>
      </p:pic>
      <p:pic>
        <p:nvPicPr>
          <p:cNvPr id="13" name="Picture 12">
            <a:extLst>
              <a:ext uri="{FF2B5EF4-FFF2-40B4-BE49-F238E27FC236}">
                <a16:creationId xmlns:a16="http://schemas.microsoft.com/office/drawing/2014/main" id="{56E42B57-51CD-B1C1-1C11-039351CA2BBD}"/>
              </a:ext>
            </a:extLst>
          </p:cNvPr>
          <p:cNvPicPr>
            <a:picLocks noChangeAspect="1"/>
          </p:cNvPicPr>
          <p:nvPr/>
        </p:nvPicPr>
        <p:blipFill>
          <a:blip r:embed="rId12"/>
          <a:stretch>
            <a:fillRect/>
          </a:stretch>
        </p:blipFill>
        <p:spPr>
          <a:xfrm>
            <a:off x="3249396" y="799122"/>
            <a:ext cx="2560542" cy="1072989"/>
          </a:xfrm>
          <a:prstGeom prst="rect">
            <a:avLst/>
          </a:prstGeom>
        </p:spPr>
      </p:pic>
      <p:pic>
        <p:nvPicPr>
          <p:cNvPr id="24" name="Picture 23" descr="A white and pink text on a black background&#10;&#10;Description automatically generated">
            <a:extLst>
              <a:ext uri="{FF2B5EF4-FFF2-40B4-BE49-F238E27FC236}">
                <a16:creationId xmlns:a16="http://schemas.microsoft.com/office/drawing/2014/main" id="{C195397E-B9D1-F72B-6695-BF1A1F62E7D0}"/>
              </a:ext>
            </a:extLst>
          </p:cNvPr>
          <p:cNvPicPr>
            <a:picLocks noChangeAspect="1"/>
          </p:cNvPicPr>
          <p:nvPr/>
        </p:nvPicPr>
        <p:blipFill>
          <a:blip r:embed="rId13"/>
          <a:stretch>
            <a:fillRect/>
          </a:stretch>
        </p:blipFill>
        <p:spPr>
          <a:xfrm>
            <a:off x="2336799" y="1438935"/>
            <a:ext cx="5046133" cy="2414654"/>
          </a:xfrm>
          <a:prstGeom prst="rect">
            <a:avLst/>
          </a:prstGeom>
        </p:spPr>
      </p:pic>
    </p:spTree>
    <p:extLst>
      <p:ext uri="{BB962C8B-B14F-4D97-AF65-F5344CB8AC3E}">
        <p14:creationId xmlns:p14="http://schemas.microsoft.com/office/powerpoint/2010/main" val="233531251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360"/>
                                          </p:val>
                                        </p:tav>
                                        <p:tav tm="100000">
                                          <p:val>
                                            <p:fltVal val="0"/>
                                          </p:val>
                                        </p:tav>
                                      </p:tavLst>
                                    </p:anim>
                                    <p:animEffect transition="in" filter="fade">
                                      <p:cBhvr>
                                        <p:cTn id="40" dur="500"/>
                                        <p:tgtEl>
                                          <p:spTgt spid="13"/>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 calcmode="lin" valueType="num">
                                      <p:cBhvr>
                                        <p:cTn id="45" dur="500" fill="hold"/>
                                        <p:tgtEl>
                                          <p:spTgt spid="24"/>
                                        </p:tgtEl>
                                        <p:attrNameLst>
                                          <p:attrName>style.rotation</p:attrName>
                                        </p:attrNameLst>
                                      </p:cBhvr>
                                      <p:tavLst>
                                        <p:tav tm="0">
                                          <p:val>
                                            <p:fltVal val="360"/>
                                          </p:val>
                                        </p:tav>
                                        <p:tav tm="100000">
                                          <p:val>
                                            <p:fltVal val="0"/>
                                          </p:val>
                                        </p:tav>
                                      </p:tavLst>
                                    </p:anim>
                                    <p:animEffect transition="in" filter="fade">
                                      <p:cBhvr>
                                        <p:cTn id="46" dur="500"/>
                                        <p:tgtEl>
                                          <p:spTgt spid="24"/>
                                        </p:tgtEl>
                                      </p:cBhvr>
                                    </p:animEffec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4"/>
                                        </p:tgtEl>
                                        <p:attrNameLst>
                                          <p:attrName>r</p:attrName>
                                        </p:attrNameLst>
                                      </p:cBhvr>
                                    </p:animRot>
                                    <p:animRot by="-240000">
                                      <p:cBhvr>
                                        <p:cTn id="49" dur="200" fill="hold">
                                          <p:stCondLst>
                                            <p:cond delay="200"/>
                                          </p:stCondLst>
                                        </p:cTn>
                                        <p:tgtEl>
                                          <p:spTgt spid="4"/>
                                        </p:tgtEl>
                                        <p:attrNameLst>
                                          <p:attrName>r</p:attrName>
                                        </p:attrNameLst>
                                      </p:cBhvr>
                                    </p:animRot>
                                    <p:animRot by="240000">
                                      <p:cBhvr>
                                        <p:cTn id="50" dur="200" fill="hold">
                                          <p:stCondLst>
                                            <p:cond delay="400"/>
                                          </p:stCondLst>
                                        </p:cTn>
                                        <p:tgtEl>
                                          <p:spTgt spid="4"/>
                                        </p:tgtEl>
                                        <p:attrNameLst>
                                          <p:attrName>r</p:attrName>
                                        </p:attrNameLst>
                                      </p:cBhvr>
                                    </p:animRot>
                                    <p:animRot by="-240000">
                                      <p:cBhvr>
                                        <p:cTn id="51" dur="200" fill="hold">
                                          <p:stCondLst>
                                            <p:cond delay="600"/>
                                          </p:stCondLst>
                                        </p:cTn>
                                        <p:tgtEl>
                                          <p:spTgt spid="4"/>
                                        </p:tgtEl>
                                        <p:attrNameLst>
                                          <p:attrName>r</p:attrName>
                                        </p:attrNameLst>
                                      </p:cBhvr>
                                    </p:animRot>
                                    <p:animRot by="120000">
                                      <p:cBhvr>
                                        <p:cTn id="52" dur="200" fill="hold">
                                          <p:stCondLst>
                                            <p:cond delay="800"/>
                                          </p:stCondLst>
                                        </p:cTn>
                                        <p:tgtEl>
                                          <p:spTgt spid="4"/>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100" fill="hold">
                                          <p:stCondLst>
                                            <p:cond delay="0"/>
                                          </p:stCondLst>
                                        </p:cTn>
                                        <p:tgtEl>
                                          <p:spTgt spid="6"/>
                                        </p:tgtEl>
                                        <p:attrNameLst>
                                          <p:attrName>r</p:attrName>
                                        </p:attrNameLst>
                                      </p:cBhvr>
                                    </p:animRot>
                                    <p:animRot by="-240000">
                                      <p:cBhvr>
                                        <p:cTn id="55" dur="200" fill="hold">
                                          <p:stCondLst>
                                            <p:cond delay="200"/>
                                          </p:stCondLst>
                                        </p:cTn>
                                        <p:tgtEl>
                                          <p:spTgt spid="6"/>
                                        </p:tgtEl>
                                        <p:attrNameLst>
                                          <p:attrName>r</p:attrName>
                                        </p:attrNameLst>
                                      </p:cBhvr>
                                    </p:animRot>
                                    <p:animRot by="240000">
                                      <p:cBhvr>
                                        <p:cTn id="56" dur="200" fill="hold">
                                          <p:stCondLst>
                                            <p:cond delay="400"/>
                                          </p:stCondLst>
                                        </p:cTn>
                                        <p:tgtEl>
                                          <p:spTgt spid="6"/>
                                        </p:tgtEl>
                                        <p:attrNameLst>
                                          <p:attrName>r</p:attrName>
                                        </p:attrNameLst>
                                      </p:cBhvr>
                                    </p:animRot>
                                    <p:animRot by="-240000">
                                      <p:cBhvr>
                                        <p:cTn id="57" dur="200" fill="hold">
                                          <p:stCondLst>
                                            <p:cond delay="600"/>
                                          </p:stCondLst>
                                        </p:cTn>
                                        <p:tgtEl>
                                          <p:spTgt spid="6"/>
                                        </p:tgtEl>
                                        <p:attrNameLst>
                                          <p:attrName>r</p:attrName>
                                        </p:attrNameLst>
                                      </p:cBhvr>
                                    </p:animRot>
                                    <p:animRot by="120000">
                                      <p:cBhvr>
                                        <p:cTn id="58"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0">
            <a:extLst>
              <a:ext uri="{FF2B5EF4-FFF2-40B4-BE49-F238E27FC236}">
                <a16:creationId xmlns:a16="http://schemas.microsoft.com/office/drawing/2014/main" id="{6CAF5ABA-4EB5-4D2B-B4DC-5FBC6E990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21" y="-1303868"/>
            <a:ext cx="9180753" cy="7425267"/>
          </a:xfrm>
          <a:prstGeom prst="rect">
            <a:avLst/>
          </a:prstGeom>
        </p:spPr>
      </p:pic>
      <p:grpSp>
        <p:nvGrpSpPr>
          <p:cNvPr id="22" name="Google Shape;4408;p64"/>
          <p:cNvGrpSpPr/>
          <p:nvPr/>
        </p:nvGrpSpPr>
        <p:grpSpPr>
          <a:xfrm>
            <a:off x="7621691" y="2148164"/>
            <a:ext cx="1584994" cy="2995336"/>
            <a:chOff x="6839006" y="1605552"/>
            <a:chExt cx="1584994" cy="2995336"/>
          </a:xfrm>
        </p:grpSpPr>
        <p:sp>
          <p:nvSpPr>
            <p:cNvPr id="23" name="Google Shape;4409;p64"/>
            <p:cNvSpPr/>
            <p:nvPr/>
          </p:nvSpPr>
          <p:spPr>
            <a:xfrm flipH="1">
              <a:off x="7544012" y="2248760"/>
              <a:ext cx="819521" cy="808059"/>
            </a:xfrm>
            <a:custGeom>
              <a:avLst/>
              <a:gdLst/>
              <a:ahLst/>
              <a:cxnLst/>
              <a:rect l="l" t="t" r="r" b="b"/>
              <a:pathLst>
                <a:path w="13404" h="13216" extrusionOk="0">
                  <a:moveTo>
                    <a:pt x="11651" y="1"/>
                  </a:moveTo>
                  <a:cubicBezTo>
                    <a:pt x="11106" y="1"/>
                    <a:pt x="10892" y="898"/>
                    <a:pt x="10207" y="1445"/>
                  </a:cubicBezTo>
                  <a:cubicBezTo>
                    <a:pt x="9350" y="2126"/>
                    <a:pt x="9204" y="1752"/>
                    <a:pt x="8053" y="2233"/>
                  </a:cubicBezTo>
                  <a:cubicBezTo>
                    <a:pt x="6903" y="2729"/>
                    <a:pt x="6648" y="4227"/>
                    <a:pt x="5766" y="4775"/>
                  </a:cubicBezTo>
                  <a:cubicBezTo>
                    <a:pt x="4897" y="5310"/>
                    <a:pt x="4094" y="4601"/>
                    <a:pt x="2047" y="6273"/>
                  </a:cubicBezTo>
                  <a:cubicBezTo>
                    <a:pt x="1" y="7932"/>
                    <a:pt x="362" y="13216"/>
                    <a:pt x="362" y="13216"/>
                  </a:cubicBezTo>
                  <a:cubicBezTo>
                    <a:pt x="362" y="13216"/>
                    <a:pt x="2154" y="10955"/>
                    <a:pt x="3358" y="10286"/>
                  </a:cubicBezTo>
                  <a:cubicBezTo>
                    <a:pt x="4562" y="9604"/>
                    <a:pt x="5619" y="9885"/>
                    <a:pt x="7183" y="9524"/>
                  </a:cubicBezTo>
                  <a:cubicBezTo>
                    <a:pt x="8735" y="9149"/>
                    <a:pt x="9364" y="8012"/>
                    <a:pt x="9698" y="6849"/>
                  </a:cubicBezTo>
                  <a:cubicBezTo>
                    <a:pt x="10033" y="5684"/>
                    <a:pt x="10608" y="5470"/>
                    <a:pt x="11999" y="4240"/>
                  </a:cubicBezTo>
                  <a:cubicBezTo>
                    <a:pt x="13404" y="3023"/>
                    <a:pt x="13083" y="842"/>
                    <a:pt x="12133" y="187"/>
                  </a:cubicBezTo>
                  <a:cubicBezTo>
                    <a:pt x="11943" y="56"/>
                    <a:pt x="11787" y="1"/>
                    <a:pt x="11651" y="1"/>
                  </a:cubicBezTo>
                  <a:close/>
                </a:path>
              </a:pathLst>
            </a:custGeom>
            <a:solidFill>
              <a:srgbClr val="006D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410;p64"/>
            <p:cNvSpPr/>
            <p:nvPr/>
          </p:nvSpPr>
          <p:spPr>
            <a:xfrm flipH="1">
              <a:off x="7639696" y="2336192"/>
              <a:ext cx="706656" cy="725028"/>
            </a:xfrm>
            <a:custGeom>
              <a:avLst/>
              <a:gdLst/>
              <a:ahLst/>
              <a:cxnLst/>
              <a:rect l="l" t="t" r="r" b="b"/>
              <a:pathLst>
                <a:path w="11558" h="11858" extrusionOk="0">
                  <a:moveTo>
                    <a:pt x="11504" y="1"/>
                  </a:moveTo>
                  <a:cubicBezTo>
                    <a:pt x="11464" y="1"/>
                    <a:pt x="11424" y="28"/>
                    <a:pt x="11411" y="68"/>
                  </a:cubicBezTo>
                  <a:cubicBezTo>
                    <a:pt x="11411" y="68"/>
                    <a:pt x="11411" y="81"/>
                    <a:pt x="11397" y="108"/>
                  </a:cubicBezTo>
                  <a:cubicBezTo>
                    <a:pt x="11397" y="148"/>
                    <a:pt x="11384" y="188"/>
                    <a:pt x="11370" y="255"/>
                  </a:cubicBezTo>
                  <a:cubicBezTo>
                    <a:pt x="11331" y="362"/>
                    <a:pt x="11277" y="536"/>
                    <a:pt x="11183" y="750"/>
                  </a:cubicBezTo>
                  <a:cubicBezTo>
                    <a:pt x="11090" y="964"/>
                    <a:pt x="10942" y="1205"/>
                    <a:pt x="10728" y="1419"/>
                  </a:cubicBezTo>
                  <a:cubicBezTo>
                    <a:pt x="10621" y="1526"/>
                    <a:pt x="10487" y="1633"/>
                    <a:pt x="10341" y="1713"/>
                  </a:cubicBezTo>
                  <a:cubicBezTo>
                    <a:pt x="10300" y="1740"/>
                    <a:pt x="10260" y="1766"/>
                    <a:pt x="10220" y="1780"/>
                  </a:cubicBezTo>
                  <a:cubicBezTo>
                    <a:pt x="10180" y="1793"/>
                    <a:pt x="10140" y="1820"/>
                    <a:pt x="10086" y="1834"/>
                  </a:cubicBezTo>
                  <a:cubicBezTo>
                    <a:pt x="10006" y="1873"/>
                    <a:pt x="9913" y="1914"/>
                    <a:pt x="9819" y="1941"/>
                  </a:cubicBezTo>
                  <a:cubicBezTo>
                    <a:pt x="9444" y="2087"/>
                    <a:pt x="9030" y="2208"/>
                    <a:pt x="8575" y="2382"/>
                  </a:cubicBezTo>
                  <a:cubicBezTo>
                    <a:pt x="8361" y="2476"/>
                    <a:pt x="8133" y="2583"/>
                    <a:pt x="7919" y="2743"/>
                  </a:cubicBezTo>
                  <a:cubicBezTo>
                    <a:pt x="7866" y="2783"/>
                    <a:pt x="7799" y="2824"/>
                    <a:pt x="7759" y="2877"/>
                  </a:cubicBezTo>
                  <a:lnTo>
                    <a:pt x="7692" y="2944"/>
                  </a:lnTo>
                  <a:cubicBezTo>
                    <a:pt x="7665" y="2970"/>
                    <a:pt x="7639" y="3011"/>
                    <a:pt x="7625" y="3038"/>
                  </a:cubicBezTo>
                  <a:cubicBezTo>
                    <a:pt x="7598" y="3064"/>
                    <a:pt x="7585" y="3091"/>
                    <a:pt x="7558" y="3131"/>
                  </a:cubicBezTo>
                  <a:lnTo>
                    <a:pt x="7505" y="3211"/>
                  </a:lnTo>
                  <a:cubicBezTo>
                    <a:pt x="7478" y="3265"/>
                    <a:pt x="7451" y="3318"/>
                    <a:pt x="7411" y="3385"/>
                  </a:cubicBezTo>
                  <a:cubicBezTo>
                    <a:pt x="7184" y="3853"/>
                    <a:pt x="7104" y="4375"/>
                    <a:pt x="6822" y="4803"/>
                  </a:cubicBezTo>
                  <a:cubicBezTo>
                    <a:pt x="6688" y="5017"/>
                    <a:pt x="6515" y="5205"/>
                    <a:pt x="6328" y="5365"/>
                  </a:cubicBezTo>
                  <a:cubicBezTo>
                    <a:pt x="6274" y="5392"/>
                    <a:pt x="6221" y="5445"/>
                    <a:pt x="6167" y="5472"/>
                  </a:cubicBezTo>
                  <a:lnTo>
                    <a:pt x="6007" y="5579"/>
                  </a:lnTo>
                  <a:lnTo>
                    <a:pt x="5832" y="5672"/>
                  </a:lnTo>
                  <a:cubicBezTo>
                    <a:pt x="5779" y="5699"/>
                    <a:pt x="5713" y="5726"/>
                    <a:pt x="5659" y="5766"/>
                  </a:cubicBezTo>
                  <a:cubicBezTo>
                    <a:pt x="5177" y="5993"/>
                    <a:pt x="4655" y="6168"/>
                    <a:pt x="4120" y="6261"/>
                  </a:cubicBezTo>
                  <a:cubicBezTo>
                    <a:pt x="3867" y="6328"/>
                    <a:pt x="3612" y="6421"/>
                    <a:pt x="3371" y="6555"/>
                  </a:cubicBezTo>
                  <a:cubicBezTo>
                    <a:pt x="3251" y="6609"/>
                    <a:pt x="3130" y="6676"/>
                    <a:pt x="3011" y="6742"/>
                  </a:cubicBezTo>
                  <a:cubicBezTo>
                    <a:pt x="2957" y="6783"/>
                    <a:pt x="2904" y="6810"/>
                    <a:pt x="2850" y="6849"/>
                  </a:cubicBezTo>
                  <a:cubicBezTo>
                    <a:pt x="2783" y="6890"/>
                    <a:pt x="2729" y="6917"/>
                    <a:pt x="2676" y="6970"/>
                  </a:cubicBezTo>
                  <a:cubicBezTo>
                    <a:pt x="2622" y="7010"/>
                    <a:pt x="2569" y="7051"/>
                    <a:pt x="2515" y="7077"/>
                  </a:cubicBezTo>
                  <a:cubicBezTo>
                    <a:pt x="2475" y="7131"/>
                    <a:pt x="2422" y="7170"/>
                    <a:pt x="2368" y="7211"/>
                  </a:cubicBezTo>
                  <a:cubicBezTo>
                    <a:pt x="2274" y="7291"/>
                    <a:pt x="2194" y="7398"/>
                    <a:pt x="2101" y="7491"/>
                  </a:cubicBezTo>
                  <a:lnTo>
                    <a:pt x="2060" y="7518"/>
                  </a:lnTo>
                  <a:cubicBezTo>
                    <a:pt x="2047" y="7545"/>
                    <a:pt x="2047" y="7545"/>
                    <a:pt x="2034" y="7559"/>
                  </a:cubicBezTo>
                  <a:lnTo>
                    <a:pt x="1980" y="7625"/>
                  </a:lnTo>
                  <a:cubicBezTo>
                    <a:pt x="1940" y="7679"/>
                    <a:pt x="1900" y="7719"/>
                    <a:pt x="1860" y="7773"/>
                  </a:cubicBezTo>
                  <a:cubicBezTo>
                    <a:pt x="1780" y="7853"/>
                    <a:pt x="1712" y="7960"/>
                    <a:pt x="1646" y="8053"/>
                  </a:cubicBezTo>
                  <a:cubicBezTo>
                    <a:pt x="1365" y="8442"/>
                    <a:pt x="1084" y="8802"/>
                    <a:pt x="897" y="9177"/>
                  </a:cubicBezTo>
                  <a:cubicBezTo>
                    <a:pt x="535" y="9913"/>
                    <a:pt x="309" y="10568"/>
                    <a:pt x="188" y="11037"/>
                  </a:cubicBezTo>
                  <a:cubicBezTo>
                    <a:pt x="121" y="11264"/>
                    <a:pt x="68" y="11451"/>
                    <a:pt x="41" y="11572"/>
                  </a:cubicBezTo>
                  <a:lnTo>
                    <a:pt x="0" y="11772"/>
                  </a:lnTo>
                  <a:cubicBezTo>
                    <a:pt x="0" y="11799"/>
                    <a:pt x="14" y="11839"/>
                    <a:pt x="54" y="11852"/>
                  </a:cubicBezTo>
                  <a:cubicBezTo>
                    <a:pt x="64" y="11856"/>
                    <a:pt x="74" y="11857"/>
                    <a:pt x="84" y="11857"/>
                  </a:cubicBezTo>
                  <a:cubicBezTo>
                    <a:pt x="113" y="11857"/>
                    <a:pt x="138" y="11842"/>
                    <a:pt x="148" y="11813"/>
                  </a:cubicBezTo>
                  <a:cubicBezTo>
                    <a:pt x="148" y="11813"/>
                    <a:pt x="175" y="11745"/>
                    <a:pt x="214" y="11625"/>
                  </a:cubicBezTo>
                  <a:cubicBezTo>
                    <a:pt x="268" y="11504"/>
                    <a:pt x="335" y="11331"/>
                    <a:pt x="416" y="11117"/>
                  </a:cubicBezTo>
                  <a:cubicBezTo>
                    <a:pt x="509" y="10903"/>
                    <a:pt x="616" y="10635"/>
                    <a:pt x="749" y="10327"/>
                  </a:cubicBezTo>
                  <a:cubicBezTo>
                    <a:pt x="883" y="10033"/>
                    <a:pt x="1044" y="9699"/>
                    <a:pt x="1231" y="9351"/>
                  </a:cubicBezTo>
                  <a:cubicBezTo>
                    <a:pt x="1418" y="8990"/>
                    <a:pt x="1579" y="8588"/>
                    <a:pt x="1846" y="8214"/>
                  </a:cubicBezTo>
                  <a:cubicBezTo>
                    <a:pt x="1914" y="8121"/>
                    <a:pt x="1980" y="8027"/>
                    <a:pt x="2060" y="7933"/>
                  </a:cubicBezTo>
                  <a:cubicBezTo>
                    <a:pt x="2101" y="7893"/>
                    <a:pt x="2128" y="7839"/>
                    <a:pt x="2167" y="7800"/>
                  </a:cubicBezTo>
                  <a:lnTo>
                    <a:pt x="2235" y="7719"/>
                  </a:lnTo>
                  <a:cubicBezTo>
                    <a:pt x="2248" y="7719"/>
                    <a:pt x="2261" y="7693"/>
                    <a:pt x="2261" y="7693"/>
                  </a:cubicBezTo>
                  <a:lnTo>
                    <a:pt x="2288" y="7666"/>
                  </a:lnTo>
                  <a:cubicBezTo>
                    <a:pt x="2381" y="7586"/>
                    <a:pt x="2462" y="7491"/>
                    <a:pt x="2556" y="7425"/>
                  </a:cubicBezTo>
                  <a:cubicBezTo>
                    <a:pt x="2609" y="7384"/>
                    <a:pt x="2649" y="7345"/>
                    <a:pt x="2702" y="7318"/>
                  </a:cubicBezTo>
                  <a:cubicBezTo>
                    <a:pt x="2743" y="7277"/>
                    <a:pt x="2796" y="7238"/>
                    <a:pt x="2850" y="7211"/>
                  </a:cubicBezTo>
                  <a:cubicBezTo>
                    <a:pt x="2904" y="7170"/>
                    <a:pt x="2957" y="7144"/>
                    <a:pt x="3011" y="7117"/>
                  </a:cubicBezTo>
                  <a:cubicBezTo>
                    <a:pt x="3064" y="7077"/>
                    <a:pt x="3118" y="7051"/>
                    <a:pt x="3171" y="7024"/>
                  </a:cubicBezTo>
                  <a:cubicBezTo>
                    <a:pt x="3278" y="6970"/>
                    <a:pt x="3398" y="6903"/>
                    <a:pt x="3505" y="6863"/>
                  </a:cubicBezTo>
                  <a:cubicBezTo>
                    <a:pt x="3746" y="6756"/>
                    <a:pt x="3986" y="6676"/>
                    <a:pt x="4227" y="6569"/>
                  </a:cubicBezTo>
                  <a:cubicBezTo>
                    <a:pt x="4348" y="6516"/>
                    <a:pt x="4468" y="6448"/>
                    <a:pt x="4602" y="6395"/>
                  </a:cubicBezTo>
                  <a:cubicBezTo>
                    <a:pt x="4723" y="6355"/>
                    <a:pt x="4856" y="6302"/>
                    <a:pt x="4976" y="6261"/>
                  </a:cubicBezTo>
                  <a:cubicBezTo>
                    <a:pt x="5244" y="6181"/>
                    <a:pt x="5499" y="6114"/>
                    <a:pt x="5766" y="6007"/>
                  </a:cubicBezTo>
                  <a:lnTo>
                    <a:pt x="5966" y="5927"/>
                  </a:lnTo>
                  <a:lnTo>
                    <a:pt x="6153" y="5847"/>
                  </a:lnTo>
                  <a:cubicBezTo>
                    <a:pt x="6287" y="5766"/>
                    <a:pt x="6394" y="5699"/>
                    <a:pt x="6515" y="5606"/>
                  </a:cubicBezTo>
                  <a:cubicBezTo>
                    <a:pt x="6742" y="5432"/>
                    <a:pt x="6943" y="5218"/>
                    <a:pt x="7104" y="4991"/>
                  </a:cubicBezTo>
                  <a:cubicBezTo>
                    <a:pt x="7411" y="4509"/>
                    <a:pt x="7625" y="4001"/>
                    <a:pt x="7772" y="3532"/>
                  </a:cubicBezTo>
                  <a:cubicBezTo>
                    <a:pt x="7785" y="3479"/>
                    <a:pt x="7812" y="3425"/>
                    <a:pt x="7826" y="3359"/>
                  </a:cubicBezTo>
                  <a:lnTo>
                    <a:pt x="7866" y="3265"/>
                  </a:lnTo>
                  <a:cubicBezTo>
                    <a:pt x="7866" y="3252"/>
                    <a:pt x="7879" y="3225"/>
                    <a:pt x="7892" y="3198"/>
                  </a:cubicBezTo>
                  <a:lnTo>
                    <a:pt x="7933" y="3118"/>
                  </a:lnTo>
                  <a:lnTo>
                    <a:pt x="7973" y="3051"/>
                  </a:lnTo>
                  <a:cubicBezTo>
                    <a:pt x="7999" y="3011"/>
                    <a:pt x="8040" y="2970"/>
                    <a:pt x="8080" y="2931"/>
                  </a:cubicBezTo>
                  <a:cubicBezTo>
                    <a:pt x="8227" y="2756"/>
                    <a:pt x="8441" y="2663"/>
                    <a:pt x="8655" y="2569"/>
                  </a:cubicBezTo>
                  <a:cubicBezTo>
                    <a:pt x="8869" y="2489"/>
                    <a:pt x="9083" y="2422"/>
                    <a:pt x="9297" y="2369"/>
                  </a:cubicBezTo>
                  <a:cubicBezTo>
                    <a:pt x="9511" y="2301"/>
                    <a:pt x="9712" y="2248"/>
                    <a:pt x="9913" y="2182"/>
                  </a:cubicBezTo>
                  <a:cubicBezTo>
                    <a:pt x="10006" y="2155"/>
                    <a:pt x="10100" y="2114"/>
                    <a:pt x="10193" y="2075"/>
                  </a:cubicBezTo>
                  <a:cubicBezTo>
                    <a:pt x="10247" y="2048"/>
                    <a:pt x="10287" y="2034"/>
                    <a:pt x="10327" y="2021"/>
                  </a:cubicBezTo>
                  <a:cubicBezTo>
                    <a:pt x="10380" y="1994"/>
                    <a:pt x="10421" y="1968"/>
                    <a:pt x="10461" y="1941"/>
                  </a:cubicBezTo>
                  <a:cubicBezTo>
                    <a:pt x="10555" y="1900"/>
                    <a:pt x="10635" y="1847"/>
                    <a:pt x="10715" y="1793"/>
                  </a:cubicBezTo>
                  <a:lnTo>
                    <a:pt x="10808" y="1700"/>
                  </a:lnTo>
                  <a:cubicBezTo>
                    <a:pt x="10849" y="1659"/>
                    <a:pt x="10889" y="1633"/>
                    <a:pt x="10915" y="1606"/>
                  </a:cubicBezTo>
                  <a:cubicBezTo>
                    <a:pt x="11156" y="1338"/>
                    <a:pt x="11290" y="1071"/>
                    <a:pt x="11384" y="830"/>
                  </a:cubicBezTo>
                  <a:cubicBezTo>
                    <a:pt x="11464" y="603"/>
                    <a:pt x="11504" y="416"/>
                    <a:pt x="11531" y="282"/>
                  </a:cubicBezTo>
                  <a:cubicBezTo>
                    <a:pt x="11545" y="229"/>
                    <a:pt x="11557" y="175"/>
                    <a:pt x="11557" y="135"/>
                  </a:cubicBezTo>
                  <a:lnTo>
                    <a:pt x="11557" y="81"/>
                  </a:lnTo>
                  <a:cubicBezTo>
                    <a:pt x="11557" y="54"/>
                    <a:pt x="11545" y="15"/>
                    <a:pt x="11504" y="1"/>
                  </a:cubicBezTo>
                  <a:close/>
                </a:path>
              </a:pathLst>
            </a:custGeom>
            <a:solidFill>
              <a:srgbClr val="0040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411;p64"/>
            <p:cNvSpPr/>
            <p:nvPr/>
          </p:nvSpPr>
          <p:spPr>
            <a:xfrm flipH="1">
              <a:off x="7790162" y="1605552"/>
              <a:ext cx="628152" cy="946486"/>
            </a:xfrm>
            <a:custGeom>
              <a:avLst/>
              <a:gdLst/>
              <a:ahLst/>
              <a:cxnLst/>
              <a:rect l="l" t="t" r="r" b="b"/>
              <a:pathLst>
                <a:path w="10274" h="15480" extrusionOk="0">
                  <a:moveTo>
                    <a:pt x="9222" y="0"/>
                  </a:moveTo>
                  <a:cubicBezTo>
                    <a:pt x="9091" y="0"/>
                    <a:pt x="8957" y="25"/>
                    <a:pt x="8829" y="73"/>
                  </a:cubicBezTo>
                  <a:cubicBezTo>
                    <a:pt x="8334" y="260"/>
                    <a:pt x="6408" y="1424"/>
                    <a:pt x="5766" y="4246"/>
                  </a:cubicBezTo>
                  <a:cubicBezTo>
                    <a:pt x="5124" y="7055"/>
                    <a:pt x="4562" y="7296"/>
                    <a:pt x="4054" y="7617"/>
                  </a:cubicBezTo>
                  <a:cubicBezTo>
                    <a:pt x="3545" y="7938"/>
                    <a:pt x="2194" y="8032"/>
                    <a:pt x="1552" y="10707"/>
                  </a:cubicBezTo>
                  <a:cubicBezTo>
                    <a:pt x="910" y="13383"/>
                    <a:pt x="0" y="15041"/>
                    <a:pt x="14" y="15202"/>
                  </a:cubicBezTo>
                  <a:cubicBezTo>
                    <a:pt x="22" y="15387"/>
                    <a:pt x="172" y="15480"/>
                    <a:pt x="416" y="15480"/>
                  </a:cubicBezTo>
                  <a:cubicBezTo>
                    <a:pt x="985" y="15480"/>
                    <a:pt x="2067" y="14977"/>
                    <a:pt x="3077" y="13957"/>
                  </a:cubicBezTo>
                  <a:cubicBezTo>
                    <a:pt x="3772" y="13262"/>
                    <a:pt x="4027" y="11362"/>
                    <a:pt x="4735" y="11082"/>
                  </a:cubicBezTo>
                  <a:cubicBezTo>
                    <a:pt x="5445" y="10788"/>
                    <a:pt x="7732" y="10506"/>
                    <a:pt x="7933" y="8553"/>
                  </a:cubicBezTo>
                  <a:cubicBezTo>
                    <a:pt x="8133" y="6614"/>
                    <a:pt x="7665" y="5557"/>
                    <a:pt x="8388" y="4661"/>
                  </a:cubicBezTo>
                  <a:cubicBezTo>
                    <a:pt x="9123" y="3764"/>
                    <a:pt x="10273" y="1397"/>
                    <a:pt x="10100" y="729"/>
                  </a:cubicBezTo>
                  <a:cubicBezTo>
                    <a:pt x="9970" y="219"/>
                    <a:pt x="9608" y="0"/>
                    <a:pt x="92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412;p64"/>
            <p:cNvSpPr/>
            <p:nvPr/>
          </p:nvSpPr>
          <p:spPr>
            <a:xfrm flipH="1">
              <a:off x="7831859" y="1655566"/>
              <a:ext cx="592141" cy="885343"/>
            </a:xfrm>
            <a:custGeom>
              <a:avLst/>
              <a:gdLst/>
              <a:ahLst/>
              <a:cxnLst/>
              <a:rect l="l" t="t" r="r" b="b"/>
              <a:pathLst>
                <a:path w="9685" h="14480" extrusionOk="0">
                  <a:moveTo>
                    <a:pt x="9564" y="0"/>
                  </a:moveTo>
                  <a:cubicBezTo>
                    <a:pt x="9555" y="0"/>
                    <a:pt x="9546" y="2"/>
                    <a:pt x="9537" y="4"/>
                  </a:cubicBezTo>
                  <a:cubicBezTo>
                    <a:pt x="9537" y="4"/>
                    <a:pt x="9524" y="18"/>
                    <a:pt x="9497" y="30"/>
                  </a:cubicBezTo>
                  <a:cubicBezTo>
                    <a:pt x="9457" y="44"/>
                    <a:pt x="9417" y="57"/>
                    <a:pt x="9350" y="84"/>
                  </a:cubicBezTo>
                  <a:cubicBezTo>
                    <a:pt x="9230" y="151"/>
                    <a:pt x="9055" y="244"/>
                    <a:pt x="8841" y="378"/>
                  </a:cubicBezTo>
                  <a:cubicBezTo>
                    <a:pt x="8641" y="526"/>
                    <a:pt x="8400" y="726"/>
                    <a:pt x="8160" y="981"/>
                  </a:cubicBezTo>
                  <a:cubicBezTo>
                    <a:pt x="7919" y="1234"/>
                    <a:pt x="7678" y="1555"/>
                    <a:pt x="7477" y="1944"/>
                  </a:cubicBezTo>
                  <a:cubicBezTo>
                    <a:pt x="7437" y="2037"/>
                    <a:pt x="7384" y="2131"/>
                    <a:pt x="7343" y="2238"/>
                  </a:cubicBezTo>
                  <a:cubicBezTo>
                    <a:pt x="7290" y="2331"/>
                    <a:pt x="7250" y="2438"/>
                    <a:pt x="7209" y="2559"/>
                  </a:cubicBezTo>
                  <a:cubicBezTo>
                    <a:pt x="7170" y="2666"/>
                    <a:pt x="7129" y="2773"/>
                    <a:pt x="7102" y="2893"/>
                  </a:cubicBezTo>
                  <a:cubicBezTo>
                    <a:pt x="7076" y="3000"/>
                    <a:pt x="7036" y="3121"/>
                    <a:pt x="6995" y="3241"/>
                  </a:cubicBezTo>
                  <a:cubicBezTo>
                    <a:pt x="6942" y="3469"/>
                    <a:pt x="6876" y="3709"/>
                    <a:pt x="6808" y="3950"/>
                  </a:cubicBezTo>
                  <a:cubicBezTo>
                    <a:pt x="6728" y="4204"/>
                    <a:pt x="6648" y="4445"/>
                    <a:pt x="6581" y="4699"/>
                  </a:cubicBezTo>
                  <a:cubicBezTo>
                    <a:pt x="6514" y="4967"/>
                    <a:pt x="6487" y="5234"/>
                    <a:pt x="6460" y="5502"/>
                  </a:cubicBezTo>
                  <a:cubicBezTo>
                    <a:pt x="6447" y="5756"/>
                    <a:pt x="6421" y="6023"/>
                    <a:pt x="6353" y="6278"/>
                  </a:cubicBezTo>
                  <a:cubicBezTo>
                    <a:pt x="6300" y="6518"/>
                    <a:pt x="6193" y="6759"/>
                    <a:pt x="6046" y="6959"/>
                  </a:cubicBezTo>
                  <a:cubicBezTo>
                    <a:pt x="5966" y="7054"/>
                    <a:pt x="5886" y="7147"/>
                    <a:pt x="5792" y="7241"/>
                  </a:cubicBezTo>
                  <a:lnTo>
                    <a:pt x="5725" y="7307"/>
                  </a:lnTo>
                  <a:cubicBezTo>
                    <a:pt x="5698" y="7321"/>
                    <a:pt x="5672" y="7348"/>
                    <a:pt x="5645" y="7375"/>
                  </a:cubicBezTo>
                  <a:lnTo>
                    <a:pt x="5497" y="7508"/>
                  </a:lnTo>
                  <a:cubicBezTo>
                    <a:pt x="5390" y="7601"/>
                    <a:pt x="5283" y="7682"/>
                    <a:pt x="5176" y="7776"/>
                  </a:cubicBezTo>
                  <a:cubicBezTo>
                    <a:pt x="5069" y="7856"/>
                    <a:pt x="4949" y="7936"/>
                    <a:pt x="4842" y="8017"/>
                  </a:cubicBezTo>
                  <a:cubicBezTo>
                    <a:pt x="4721" y="8097"/>
                    <a:pt x="4614" y="8177"/>
                    <a:pt x="4495" y="8243"/>
                  </a:cubicBezTo>
                  <a:cubicBezTo>
                    <a:pt x="4374" y="8311"/>
                    <a:pt x="4240" y="8377"/>
                    <a:pt x="4120" y="8458"/>
                  </a:cubicBezTo>
                  <a:cubicBezTo>
                    <a:pt x="3879" y="8591"/>
                    <a:pt x="3665" y="8792"/>
                    <a:pt x="3478" y="9006"/>
                  </a:cubicBezTo>
                  <a:cubicBezTo>
                    <a:pt x="3384" y="9113"/>
                    <a:pt x="3291" y="9220"/>
                    <a:pt x="3210" y="9328"/>
                  </a:cubicBezTo>
                  <a:cubicBezTo>
                    <a:pt x="3170" y="9394"/>
                    <a:pt x="3130" y="9447"/>
                    <a:pt x="3089" y="9501"/>
                  </a:cubicBezTo>
                  <a:cubicBezTo>
                    <a:pt x="3063" y="9554"/>
                    <a:pt x="3023" y="9622"/>
                    <a:pt x="2982" y="9675"/>
                  </a:cubicBezTo>
                  <a:cubicBezTo>
                    <a:pt x="2943" y="9729"/>
                    <a:pt x="2916" y="9795"/>
                    <a:pt x="2889" y="9863"/>
                  </a:cubicBezTo>
                  <a:cubicBezTo>
                    <a:pt x="2863" y="9916"/>
                    <a:pt x="2822" y="9982"/>
                    <a:pt x="2795" y="10036"/>
                  </a:cubicBezTo>
                  <a:cubicBezTo>
                    <a:pt x="2756" y="10170"/>
                    <a:pt x="2688" y="10291"/>
                    <a:pt x="2649" y="10410"/>
                  </a:cubicBezTo>
                  <a:cubicBezTo>
                    <a:pt x="2635" y="10478"/>
                    <a:pt x="2622" y="10531"/>
                    <a:pt x="2595" y="10598"/>
                  </a:cubicBezTo>
                  <a:cubicBezTo>
                    <a:pt x="2581" y="10651"/>
                    <a:pt x="2554" y="10719"/>
                    <a:pt x="2542" y="10772"/>
                  </a:cubicBezTo>
                  <a:cubicBezTo>
                    <a:pt x="2501" y="10892"/>
                    <a:pt x="2474" y="11013"/>
                    <a:pt x="2421" y="11120"/>
                  </a:cubicBezTo>
                  <a:cubicBezTo>
                    <a:pt x="2340" y="11334"/>
                    <a:pt x="2233" y="11534"/>
                    <a:pt x="2114" y="11721"/>
                  </a:cubicBezTo>
                  <a:cubicBezTo>
                    <a:pt x="2060" y="11815"/>
                    <a:pt x="2007" y="11909"/>
                    <a:pt x="1953" y="11989"/>
                  </a:cubicBezTo>
                  <a:cubicBezTo>
                    <a:pt x="1886" y="12083"/>
                    <a:pt x="1832" y="12176"/>
                    <a:pt x="1793" y="12256"/>
                  </a:cubicBezTo>
                  <a:cubicBezTo>
                    <a:pt x="1579" y="12604"/>
                    <a:pt x="1364" y="12925"/>
                    <a:pt x="1177" y="13180"/>
                  </a:cubicBezTo>
                  <a:cubicBezTo>
                    <a:pt x="976" y="13447"/>
                    <a:pt x="789" y="13674"/>
                    <a:pt x="628" y="13849"/>
                  </a:cubicBezTo>
                  <a:cubicBezTo>
                    <a:pt x="468" y="14009"/>
                    <a:pt x="334" y="14143"/>
                    <a:pt x="227" y="14196"/>
                  </a:cubicBezTo>
                  <a:cubicBezTo>
                    <a:pt x="200" y="14209"/>
                    <a:pt x="187" y="14236"/>
                    <a:pt x="161" y="14250"/>
                  </a:cubicBezTo>
                  <a:cubicBezTo>
                    <a:pt x="147" y="14250"/>
                    <a:pt x="134" y="14263"/>
                    <a:pt x="120" y="14263"/>
                  </a:cubicBezTo>
                  <a:cubicBezTo>
                    <a:pt x="93" y="14277"/>
                    <a:pt x="80" y="14290"/>
                    <a:pt x="80" y="14290"/>
                  </a:cubicBezTo>
                  <a:lnTo>
                    <a:pt x="54" y="14303"/>
                  </a:lnTo>
                  <a:cubicBezTo>
                    <a:pt x="13" y="14316"/>
                    <a:pt x="0" y="14357"/>
                    <a:pt x="13" y="14397"/>
                  </a:cubicBezTo>
                  <a:cubicBezTo>
                    <a:pt x="25" y="14443"/>
                    <a:pt x="56" y="14480"/>
                    <a:pt x="99" y="14480"/>
                  </a:cubicBezTo>
                  <a:cubicBezTo>
                    <a:pt x="106" y="14480"/>
                    <a:pt x="113" y="14479"/>
                    <a:pt x="120" y="14477"/>
                  </a:cubicBezTo>
                  <a:cubicBezTo>
                    <a:pt x="120" y="14477"/>
                    <a:pt x="147" y="14464"/>
                    <a:pt x="173" y="14464"/>
                  </a:cubicBezTo>
                  <a:cubicBezTo>
                    <a:pt x="200" y="14450"/>
                    <a:pt x="227" y="14450"/>
                    <a:pt x="254" y="14437"/>
                  </a:cubicBezTo>
                  <a:cubicBezTo>
                    <a:pt x="280" y="14437"/>
                    <a:pt x="307" y="14423"/>
                    <a:pt x="334" y="14397"/>
                  </a:cubicBezTo>
                  <a:cubicBezTo>
                    <a:pt x="468" y="14343"/>
                    <a:pt x="642" y="14236"/>
                    <a:pt x="842" y="14076"/>
                  </a:cubicBezTo>
                  <a:cubicBezTo>
                    <a:pt x="1043" y="13915"/>
                    <a:pt x="1257" y="13701"/>
                    <a:pt x="1484" y="13447"/>
                  </a:cubicBezTo>
                  <a:cubicBezTo>
                    <a:pt x="1712" y="13180"/>
                    <a:pt x="1953" y="12872"/>
                    <a:pt x="2180" y="12497"/>
                  </a:cubicBezTo>
                  <a:lnTo>
                    <a:pt x="2340" y="12217"/>
                  </a:lnTo>
                  <a:cubicBezTo>
                    <a:pt x="2394" y="12110"/>
                    <a:pt x="2435" y="12003"/>
                    <a:pt x="2474" y="11896"/>
                  </a:cubicBezTo>
                  <a:cubicBezTo>
                    <a:pt x="2554" y="11682"/>
                    <a:pt x="2635" y="11454"/>
                    <a:pt x="2729" y="11213"/>
                  </a:cubicBezTo>
                  <a:cubicBezTo>
                    <a:pt x="2768" y="11106"/>
                    <a:pt x="2795" y="10986"/>
                    <a:pt x="2836" y="10865"/>
                  </a:cubicBezTo>
                  <a:cubicBezTo>
                    <a:pt x="2863" y="10812"/>
                    <a:pt x="2875" y="10758"/>
                    <a:pt x="2902" y="10692"/>
                  </a:cubicBezTo>
                  <a:cubicBezTo>
                    <a:pt x="2916" y="10638"/>
                    <a:pt x="2943" y="10585"/>
                    <a:pt x="2956" y="10517"/>
                  </a:cubicBezTo>
                  <a:cubicBezTo>
                    <a:pt x="2996" y="10410"/>
                    <a:pt x="3063" y="10303"/>
                    <a:pt x="3116" y="10196"/>
                  </a:cubicBezTo>
                  <a:cubicBezTo>
                    <a:pt x="3170" y="10089"/>
                    <a:pt x="3237" y="9982"/>
                    <a:pt x="3304" y="9875"/>
                  </a:cubicBezTo>
                  <a:cubicBezTo>
                    <a:pt x="3344" y="9822"/>
                    <a:pt x="3371" y="9768"/>
                    <a:pt x="3411" y="9729"/>
                  </a:cubicBezTo>
                  <a:cubicBezTo>
                    <a:pt x="3451" y="9675"/>
                    <a:pt x="3491" y="9622"/>
                    <a:pt x="3531" y="9581"/>
                  </a:cubicBezTo>
                  <a:cubicBezTo>
                    <a:pt x="3612" y="9474"/>
                    <a:pt x="3692" y="9394"/>
                    <a:pt x="3785" y="9301"/>
                  </a:cubicBezTo>
                  <a:cubicBezTo>
                    <a:pt x="3972" y="9126"/>
                    <a:pt x="4174" y="8953"/>
                    <a:pt x="4361" y="8766"/>
                  </a:cubicBezTo>
                  <a:cubicBezTo>
                    <a:pt x="4414" y="8725"/>
                    <a:pt x="4468" y="8672"/>
                    <a:pt x="4507" y="8632"/>
                  </a:cubicBezTo>
                  <a:lnTo>
                    <a:pt x="4655" y="8484"/>
                  </a:lnTo>
                  <a:cubicBezTo>
                    <a:pt x="4762" y="8391"/>
                    <a:pt x="4882" y="8311"/>
                    <a:pt x="4989" y="8243"/>
                  </a:cubicBezTo>
                  <a:cubicBezTo>
                    <a:pt x="5217" y="8083"/>
                    <a:pt x="5458" y="7936"/>
                    <a:pt x="5698" y="7776"/>
                  </a:cubicBezTo>
                  <a:cubicBezTo>
                    <a:pt x="5925" y="7628"/>
                    <a:pt x="6180" y="7428"/>
                    <a:pt x="6367" y="7200"/>
                  </a:cubicBezTo>
                  <a:cubicBezTo>
                    <a:pt x="6554" y="6959"/>
                    <a:pt x="6688" y="6665"/>
                    <a:pt x="6769" y="6385"/>
                  </a:cubicBezTo>
                  <a:cubicBezTo>
                    <a:pt x="6902" y="5823"/>
                    <a:pt x="7022" y="5301"/>
                    <a:pt x="7063" y="4780"/>
                  </a:cubicBezTo>
                  <a:cubicBezTo>
                    <a:pt x="7076" y="4525"/>
                    <a:pt x="7076" y="4257"/>
                    <a:pt x="7102" y="4017"/>
                  </a:cubicBezTo>
                  <a:cubicBezTo>
                    <a:pt x="7116" y="3897"/>
                    <a:pt x="7143" y="3776"/>
                    <a:pt x="7170" y="3656"/>
                  </a:cubicBezTo>
                  <a:lnTo>
                    <a:pt x="7250" y="3294"/>
                  </a:lnTo>
                  <a:cubicBezTo>
                    <a:pt x="7370" y="2853"/>
                    <a:pt x="7557" y="2438"/>
                    <a:pt x="7758" y="2090"/>
                  </a:cubicBezTo>
                  <a:cubicBezTo>
                    <a:pt x="7958" y="1743"/>
                    <a:pt x="8186" y="1448"/>
                    <a:pt x="8400" y="1195"/>
                  </a:cubicBezTo>
                  <a:cubicBezTo>
                    <a:pt x="8614" y="954"/>
                    <a:pt x="8828" y="753"/>
                    <a:pt x="9002" y="606"/>
                  </a:cubicBezTo>
                  <a:cubicBezTo>
                    <a:pt x="9189" y="459"/>
                    <a:pt x="9350" y="351"/>
                    <a:pt x="9457" y="285"/>
                  </a:cubicBezTo>
                  <a:cubicBezTo>
                    <a:pt x="9510" y="244"/>
                    <a:pt x="9551" y="218"/>
                    <a:pt x="9578" y="205"/>
                  </a:cubicBezTo>
                  <a:cubicBezTo>
                    <a:pt x="9604" y="191"/>
                    <a:pt x="9617" y="178"/>
                    <a:pt x="9617" y="178"/>
                  </a:cubicBezTo>
                  <a:cubicBezTo>
                    <a:pt x="9658" y="164"/>
                    <a:pt x="9685" y="111"/>
                    <a:pt x="9671" y="57"/>
                  </a:cubicBezTo>
                  <a:cubicBezTo>
                    <a:pt x="9648" y="24"/>
                    <a:pt x="9608" y="0"/>
                    <a:pt x="9564" y="0"/>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413;p64"/>
            <p:cNvSpPr/>
            <p:nvPr/>
          </p:nvSpPr>
          <p:spPr>
            <a:xfrm flipH="1">
              <a:off x="6839006" y="3996120"/>
              <a:ext cx="1293845" cy="588191"/>
            </a:xfrm>
            <a:custGeom>
              <a:avLst/>
              <a:gdLst/>
              <a:ahLst/>
              <a:cxnLst/>
              <a:rect l="l" t="t" r="r" b="b"/>
              <a:pathLst>
                <a:path w="21162" h="9620" extrusionOk="0">
                  <a:moveTo>
                    <a:pt x="4756" y="0"/>
                  </a:moveTo>
                  <a:cubicBezTo>
                    <a:pt x="3748" y="0"/>
                    <a:pt x="2875" y="608"/>
                    <a:pt x="2875" y="608"/>
                  </a:cubicBezTo>
                  <a:cubicBezTo>
                    <a:pt x="1324" y="1584"/>
                    <a:pt x="0" y="7764"/>
                    <a:pt x="1097" y="9021"/>
                  </a:cubicBezTo>
                  <a:cubicBezTo>
                    <a:pt x="1487" y="9474"/>
                    <a:pt x="4141" y="9619"/>
                    <a:pt x="7398" y="9619"/>
                  </a:cubicBezTo>
                  <a:cubicBezTo>
                    <a:pt x="13292" y="9619"/>
                    <a:pt x="21161" y="9142"/>
                    <a:pt x="21161" y="9142"/>
                  </a:cubicBezTo>
                  <a:cubicBezTo>
                    <a:pt x="20867" y="6494"/>
                    <a:pt x="15918" y="5677"/>
                    <a:pt x="15570" y="5624"/>
                  </a:cubicBezTo>
                  <a:cubicBezTo>
                    <a:pt x="15222" y="5570"/>
                    <a:pt x="14875" y="4059"/>
                    <a:pt x="13255" y="3430"/>
                  </a:cubicBezTo>
                  <a:cubicBezTo>
                    <a:pt x="12409" y="3105"/>
                    <a:pt x="11602" y="3009"/>
                    <a:pt x="10919" y="3009"/>
                  </a:cubicBezTo>
                  <a:cubicBezTo>
                    <a:pt x="10026" y="3009"/>
                    <a:pt x="9343" y="3173"/>
                    <a:pt x="9055" y="3203"/>
                  </a:cubicBezTo>
                  <a:cubicBezTo>
                    <a:pt x="9042" y="3204"/>
                    <a:pt x="9028" y="3205"/>
                    <a:pt x="9014" y="3205"/>
                  </a:cubicBezTo>
                  <a:cubicBezTo>
                    <a:pt x="8497" y="3205"/>
                    <a:pt x="7801" y="2239"/>
                    <a:pt x="6394" y="728"/>
                  </a:cubicBezTo>
                  <a:cubicBezTo>
                    <a:pt x="5886" y="178"/>
                    <a:pt x="5301" y="0"/>
                    <a:pt x="47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414;p64"/>
            <p:cNvSpPr/>
            <p:nvPr/>
          </p:nvSpPr>
          <p:spPr>
            <a:xfrm flipH="1">
              <a:off x="7236475" y="2850269"/>
              <a:ext cx="170153" cy="119595"/>
            </a:xfrm>
            <a:custGeom>
              <a:avLst/>
              <a:gdLst/>
              <a:ahLst/>
              <a:cxnLst/>
              <a:rect l="l" t="t" r="r" b="b"/>
              <a:pathLst>
                <a:path w="2783" h="1956" extrusionOk="0">
                  <a:moveTo>
                    <a:pt x="1556" y="1"/>
                  </a:moveTo>
                  <a:cubicBezTo>
                    <a:pt x="934" y="1"/>
                    <a:pt x="244" y="705"/>
                    <a:pt x="0" y="1933"/>
                  </a:cubicBezTo>
                  <a:cubicBezTo>
                    <a:pt x="0" y="1933"/>
                    <a:pt x="159" y="1955"/>
                    <a:pt x="397" y="1955"/>
                  </a:cubicBezTo>
                  <a:cubicBezTo>
                    <a:pt x="680" y="1955"/>
                    <a:pt x="1074" y="1924"/>
                    <a:pt x="1445" y="1785"/>
                  </a:cubicBezTo>
                  <a:cubicBezTo>
                    <a:pt x="2167" y="1491"/>
                    <a:pt x="2782" y="822"/>
                    <a:pt x="2114" y="221"/>
                  </a:cubicBezTo>
                  <a:cubicBezTo>
                    <a:pt x="1946" y="72"/>
                    <a:pt x="1754" y="1"/>
                    <a:pt x="15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415;p64"/>
            <p:cNvSpPr/>
            <p:nvPr/>
          </p:nvSpPr>
          <p:spPr>
            <a:xfrm flipH="1">
              <a:off x="7449303" y="2942470"/>
              <a:ext cx="90671" cy="112380"/>
            </a:xfrm>
            <a:custGeom>
              <a:avLst/>
              <a:gdLst/>
              <a:ahLst/>
              <a:cxnLst/>
              <a:rect l="l" t="t" r="r" b="b"/>
              <a:pathLst>
                <a:path w="1483" h="1838" extrusionOk="0">
                  <a:moveTo>
                    <a:pt x="730" y="0"/>
                  </a:moveTo>
                  <a:cubicBezTo>
                    <a:pt x="698" y="0"/>
                    <a:pt x="665" y="3"/>
                    <a:pt x="630" y="10"/>
                  </a:cubicBezTo>
                  <a:cubicBezTo>
                    <a:pt x="188" y="90"/>
                    <a:pt x="0" y="652"/>
                    <a:pt x="148" y="1121"/>
                  </a:cubicBezTo>
                  <a:cubicBezTo>
                    <a:pt x="258" y="1513"/>
                    <a:pt x="615" y="1838"/>
                    <a:pt x="901" y="1838"/>
                  </a:cubicBezTo>
                  <a:cubicBezTo>
                    <a:pt x="927" y="1838"/>
                    <a:pt x="953" y="1835"/>
                    <a:pt x="977" y="1829"/>
                  </a:cubicBezTo>
                  <a:cubicBezTo>
                    <a:pt x="1285" y="1752"/>
                    <a:pt x="1482" y="0"/>
                    <a:pt x="7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416;p64"/>
            <p:cNvSpPr/>
            <p:nvPr/>
          </p:nvSpPr>
          <p:spPr>
            <a:xfrm flipH="1">
              <a:off x="7537590" y="3101132"/>
              <a:ext cx="89876" cy="111891"/>
            </a:xfrm>
            <a:custGeom>
              <a:avLst/>
              <a:gdLst/>
              <a:ahLst/>
              <a:cxnLst/>
              <a:rect l="l" t="t" r="r" b="b"/>
              <a:pathLst>
                <a:path w="1470" h="1830" extrusionOk="0">
                  <a:moveTo>
                    <a:pt x="726" y="1"/>
                  </a:moveTo>
                  <a:cubicBezTo>
                    <a:pt x="695" y="1"/>
                    <a:pt x="663" y="4"/>
                    <a:pt x="629" y="10"/>
                  </a:cubicBezTo>
                  <a:cubicBezTo>
                    <a:pt x="174" y="90"/>
                    <a:pt x="1" y="652"/>
                    <a:pt x="134" y="1121"/>
                  </a:cubicBezTo>
                  <a:cubicBezTo>
                    <a:pt x="265" y="1539"/>
                    <a:pt x="740" y="1830"/>
                    <a:pt x="962" y="1830"/>
                  </a:cubicBezTo>
                  <a:cubicBezTo>
                    <a:pt x="967" y="1830"/>
                    <a:pt x="972" y="1829"/>
                    <a:pt x="977" y="1829"/>
                  </a:cubicBezTo>
                  <a:cubicBezTo>
                    <a:pt x="1285" y="1791"/>
                    <a:pt x="1470" y="1"/>
                    <a:pt x="72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417;p64"/>
            <p:cNvSpPr/>
            <p:nvPr/>
          </p:nvSpPr>
          <p:spPr>
            <a:xfrm flipH="1">
              <a:off x="7536673" y="3500018"/>
              <a:ext cx="121974" cy="83215"/>
            </a:xfrm>
            <a:custGeom>
              <a:avLst/>
              <a:gdLst/>
              <a:ahLst/>
              <a:cxnLst/>
              <a:rect l="l" t="t" r="r" b="b"/>
              <a:pathLst>
                <a:path w="1995" h="1361" extrusionOk="0">
                  <a:moveTo>
                    <a:pt x="1405" y="1"/>
                  </a:moveTo>
                  <a:cubicBezTo>
                    <a:pt x="838" y="1"/>
                    <a:pt x="0" y="852"/>
                    <a:pt x="136" y="1071"/>
                  </a:cubicBezTo>
                  <a:cubicBezTo>
                    <a:pt x="218" y="1204"/>
                    <a:pt x="551" y="1360"/>
                    <a:pt x="895" y="1360"/>
                  </a:cubicBezTo>
                  <a:cubicBezTo>
                    <a:pt x="1000" y="1360"/>
                    <a:pt x="1106" y="1346"/>
                    <a:pt x="1206" y="1312"/>
                  </a:cubicBezTo>
                  <a:cubicBezTo>
                    <a:pt x="1661" y="1137"/>
                    <a:pt x="1995" y="656"/>
                    <a:pt x="1795" y="241"/>
                  </a:cubicBezTo>
                  <a:cubicBezTo>
                    <a:pt x="1706" y="70"/>
                    <a:pt x="1566" y="1"/>
                    <a:pt x="14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4418;p64"/>
            <p:cNvSpPr/>
            <p:nvPr/>
          </p:nvSpPr>
          <p:spPr>
            <a:xfrm flipH="1">
              <a:off x="7599158" y="3313659"/>
              <a:ext cx="89692" cy="109323"/>
            </a:xfrm>
            <a:custGeom>
              <a:avLst/>
              <a:gdLst/>
              <a:ahLst/>
              <a:cxnLst/>
              <a:rect l="l" t="t" r="r" b="b"/>
              <a:pathLst>
                <a:path w="1467" h="1788" extrusionOk="0">
                  <a:moveTo>
                    <a:pt x="746" y="1"/>
                  </a:moveTo>
                  <a:cubicBezTo>
                    <a:pt x="710" y="1"/>
                    <a:pt x="671" y="4"/>
                    <a:pt x="630" y="12"/>
                  </a:cubicBezTo>
                  <a:cubicBezTo>
                    <a:pt x="175" y="92"/>
                    <a:pt x="1" y="654"/>
                    <a:pt x="135" y="1123"/>
                  </a:cubicBezTo>
                  <a:cubicBezTo>
                    <a:pt x="244" y="1473"/>
                    <a:pt x="712" y="1787"/>
                    <a:pt x="922" y="1787"/>
                  </a:cubicBezTo>
                  <a:cubicBezTo>
                    <a:pt x="969" y="1787"/>
                    <a:pt x="1003" y="1772"/>
                    <a:pt x="1017" y="1738"/>
                  </a:cubicBezTo>
                  <a:cubicBezTo>
                    <a:pt x="1145" y="1470"/>
                    <a:pt x="1467" y="1"/>
                    <a:pt x="74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4419;p64"/>
            <p:cNvSpPr/>
            <p:nvPr/>
          </p:nvSpPr>
          <p:spPr>
            <a:xfrm flipH="1">
              <a:off x="7334605" y="3001655"/>
              <a:ext cx="143251" cy="74716"/>
            </a:xfrm>
            <a:custGeom>
              <a:avLst/>
              <a:gdLst/>
              <a:ahLst/>
              <a:cxnLst/>
              <a:rect l="l" t="t" r="r" b="b"/>
              <a:pathLst>
                <a:path w="2343" h="1222" extrusionOk="0">
                  <a:moveTo>
                    <a:pt x="1410" y="0"/>
                  </a:moveTo>
                  <a:cubicBezTo>
                    <a:pt x="1204" y="0"/>
                    <a:pt x="1000" y="65"/>
                    <a:pt x="857" y="139"/>
                  </a:cubicBezTo>
                  <a:cubicBezTo>
                    <a:pt x="336" y="433"/>
                    <a:pt x="1" y="902"/>
                    <a:pt x="1" y="902"/>
                  </a:cubicBezTo>
                  <a:cubicBezTo>
                    <a:pt x="1" y="902"/>
                    <a:pt x="472" y="1222"/>
                    <a:pt x="1005" y="1222"/>
                  </a:cubicBezTo>
                  <a:cubicBezTo>
                    <a:pt x="1089" y="1222"/>
                    <a:pt x="1173" y="1214"/>
                    <a:pt x="1258" y="1196"/>
                  </a:cubicBezTo>
                  <a:cubicBezTo>
                    <a:pt x="1888" y="1062"/>
                    <a:pt x="2342" y="647"/>
                    <a:pt x="1968" y="233"/>
                  </a:cubicBezTo>
                  <a:cubicBezTo>
                    <a:pt x="1816" y="61"/>
                    <a:pt x="1612" y="0"/>
                    <a:pt x="141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420;p64"/>
            <p:cNvSpPr/>
            <p:nvPr/>
          </p:nvSpPr>
          <p:spPr>
            <a:xfrm flipH="1">
              <a:off x="7421301" y="3150779"/>
              <a:ext cx="140744" cy="77834"/>
            </a:xfrm>
            <a:custGeom>
              <a:avLst/>
              <a:gdLst/>
              <a:ahLst/>
              <a:cxnLst/>
              <a:rect l="l" t="t" r="r" b="b"/>
              <a:pathLst>
                <a:path w="2302" h="1273" extrusionOk="0">
                  <a:moveTo>
                    <a:pt x="1411" y="1"/>
                  </a:moveTo>
                  <a:cubicBezTo>
                    <a:pt x="1169" y="1"/>
                    <a:pt x="926" y="99"/>
                    <a:pt x="777" y="202"/>
                  </a:cubicBezTo>
                  <a:cubicBezTo>
                    <a:pt x="281" y="549"/>
                    <a:pt x="1" y="1044"/>
                    <a:pt x="1" y="1044"/>
                  </a:cubicBezTo>
                  <a:cubicBezTo>
                    <a:pt x="1" y="1044"/>
                    <a:pt x="423" y="1272"/>
                    <a:pt x="905" y="1272"/>
                  </a:cubicBezTo>
                  <a:cubicBezTo>
                    <a:pt x="1030" y="1272"/>
                    <a:pt x="1158" y="1257"/>
                    <a:pt x="1285" y="1218"/>
                  </a:cubicBezTo>
                  <a:cubicBezTo>
                    <a:pt x="1900" y="1017"/>
                    <a:pt x="2301" y="549"/>
                    <a:pt x="1886" y="175"/>
                  </a:cubicBezTo>
                  <a:cubicBezTo>
                    <a:pt x="1749" y="48"/>
                    <a:pt x="1580" y="1"/>
                    <a:pt x="141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4421;p64"/>
            <p:cNvSpPr/>
            <p:nvPr/>
          </p:nvSpPr>
          <p:spPr>
            <a:xfrm flipH="1">
              <a:off x="7490879" y="3349366"/>
              <a:ext cx="135792" cy="90674"/>
            </a:xfrm>
            <a:custGeom>
              <a:avLst/>
              <a:gdLst/>
              <a:ahLst/>
              <a:cxnLst/>
              <a:rect l="l" t="t" r="r" b="b"/>
              <a:pathLst>
                <a:path w="2221" h="1483" extrusionOk="0">
                  <a:moveTo>
                    <a:pt x="1358" y="0"/>
                  </a:moveTo>
                  <a:cubicBezTo>
                    <a:pt x="1070" y="0"/>
                    <a:pt x="813" y="142"/>
                    <a:pt x="643" y="284"/>
                  </a:cubicBezTo>
                  <a:cubicBezTo>
                    <a:pt x="268" y="605"/>
                    <a:pt x="0" y="1434"/>
                    <a:pt x="0" y="1434"/>
                  </a:cubicBezTo>
                  <a:cubicBezTo>
                    <a:pt x="0" y="1434"/>
                    <a:pt x="237" y="1483"/>
                    <a:pt x="539" y="1483"/>
                  </a:cubicBezTo>
                  <a:cubicBezTo>
                    <a:pt x="830" y="1483"/>
                    <a:pt x="1183" y="1438"/>
                    <a:pt x="1445" y="1261"/>
                  </a:cubicBezTo>
                  <a:cubicBezTo>
                    <a:pt x="1980" y="886"/>
                    <a:pt x="2221" y="325"/>
                    <a:pt x="1727" y="84"/>
                  </a:cubicBezTo>
                  <a:cubicBezTo>
                    <a:pt x="1601" y="25"/>
                    <a:pt x="1477" y="0"/>
                    <a:pt x="13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4422;p64"/>
            <p:cNvSpPr/>
            <p:nvPr/>
          </p:nvSpPr>
          <p:spPr>
            <a:xfrm flipH="1">
              <a:off x="7339496" y="2922660"/>
              <a:ext cx="379557" cy="1121292"/>
            </a:xfrm>
            <a:custGeom>
              <a:avLst/>
              <a:gdLst/>
              <a:ahLst/>
              <a:cxnLst/>
              <a:rect l="l" t="t" r="r" b="b"/>
              <a:pathLst>
                <a:path w="6208" h="18339" extrusionOk="0">
                  <a:moveTo>
                    <a:pt x="6140" y="0"/>
                  </a:moveTo>
                  <a:cubicBezTo>
                    <a:pt x="6140" y="0"/>
                    <a:pt x="6113" y="0"/>
                    <a:pt x="6073" y="13"/>
                  </a:cubicBezTo>
                  <a:cubicBezTo>
                    <a:pt x="6033" y="27"/>
                    <a:pt x="5979" y="54"/>
                    <a:pt x="5913" y="80"/>
                  </a:cubicBezTo>
                  <a:cubicBezTo>
                    <a:pt x="5845" y="120"/>
                    <a:pt x="5765" y="161"/>
                    <a:pt x="5672" y="214"/>
                  </a:cubicBezTo>
                  <a:cubicBezTo>
                    <a:pt x="5578" y="268"/>
                    <a:pt x="5471" y="348"/>
                    <a:pt x="5364" y="428"/>
                  </a:cubicBezTo>
                  <a:cubicBezTo>
                    <a:pt x="5150" y="601"/>
                    <a:pt x="4896" y="815"/>
                    <a:pt x="4642" y="1110"/>
                  </a:cubicBezTo>
                  <a:cubicBezTo>
                    <a:pt x="4575" y="1177"/>
                    <a:pt x="4508" y="1244"/>
                    <a:pt x="4441" y="1324"/>
                  </a:cubicBezTo>
                  <a:lnTo>
                    <a:pt x="4240" y="1565"/>
                  </a:lnTo>
                  <a:cubicBezTo>
                    <a:pt x="4106" y="1739"/>
                    <a:pt x="3960" y="1912"/>
                    <a:pt x="3826" y="2100"/>
                  </a:cubicBezTo>
                  <a:cubicBezTo>
                    <a:pt x="3692" y="2301"/>
                    <a:pt x="3571" y="2501"/>
                    <a:pt x="3452" y="2715"/>
                  </a:cubicBezTo>
                  <a:cubicBezTo>
                    <a:pt x="3384" y="2822"/>
                    <a:pt x="3318" y="2943"/>
                    <a:pt x="3250" y="3050"/>
                  </a:cubicBezTo>
                  <a:cubicBezTo>
                    <a:pt x="3184" y="3170"/>
                    <a:pt x="3131" y="3291"/>
                    <a:pt x="3063" y="3398"/>
                  </a:cubicBezTo>
                  <a:cubicBezTo>
                    <a:pt x="2809" y="3879"/>
                    <a:pt x="2582" y="4400"/>
                    <a:pt x="2368" y="4935"/>
                  </a:cubicBezTo>
                  <a:cubicBezTo>
                    <a:pt x="2314" y="5083"/>
                    <a:pt x="2261" y="5217"/>
                    <a:pt x="2207" y="5351"/>
                  </a:cubicBezTo>
                  <a:cubicBezTo>
                    <a:pt x="2167" y="5497"/>
                    <a:pt x="2114" y="5631"/>
                    <a:pt x="2060" y="5779"/>
                  </a:cubicBezTo>
                  <a:cubicBezTo>
                    <a:pt x="2007" y="5925"/>
                    <a:pt x="1966" y="6059"/>
                    <a:pt x="1927" y="6207"/>
                  </a:cubicBezTo>
                  <a:lnTo>
                    <a:pt x="1806" y="6648"/>
                  </a:lnTo>
                  <a:cubicBezTo>
                    <a:pt x="1699" y="7263"/>
                    <a:pt x="1538" y="7851"/>
                    <a:pt x="1378" y="8454"/>
                  </a:cubicBezTo>
                  <a:cubicBezTo>
                    <a:pt x="1297" y="8761"/>
                    <a:pt x="1231" y="9055"/>
                    <a:pt x="1164" y="9363"/>
                  </a:cubicBezTo>
                  <a:cubicBezTo>
                    <a:pt x="1097" y="9671"/>
                    <a:pt x="1044" y="9965"/>
                    <a:pt x="976" y="10273"/>
                  </a:cubicBezTo>
                  <a:cubicBezTo>
                    <a:pt x="869" y="10862"/>
                    <a:pt x="723" y="11450"/>
                    <a:pt x="655" y="12039"/>
                  </a:cubicBezTo>
                  <a:cubicBezTo>
                    <a:pt x="629" y="12319"/>
                    <a:pt x="602" y="12613"/>
                    <a:pt x="575" y="12881"/>
                  </a:cubicBezTo>
                  <a:cubicBezTo>
                    <a:pt x="562" y="13162"/>
                    <a:pt x="509" y="13443"/>
                    <a:pt x="482" y="13697"/>
                  </a:cubicBezTo>
                  <a:cubicBezTo>
                    <a:pt x="402" y="14232"/>
                    <a:pt x="334" y="14727"/>
                    <a:pt x="268" y="15182"/>
                  </a:cubicBezTo>
                  <a:cubicBezTo>
                    <a:pt x="214" y="15650"/>
                    <a:pt x="161" y="16078"/>
                    <a:pt x="134" y="16453"/>
                  </a:cubicBezTo>
                  <a:cubicBezTo>
                    <a:pt x="94" y="16827"/>
                    <a:pt x="67" y="17148"/>
                    <a:pt x="40" y="17429"/>
                  </a:cubicBezTo>
                  <a:cubicBezTo>
                    <a:pt x="27" y="17696"/>
                    <a:pt x="13" y="17910"/>
                    <a:pt x="0" y="18058"/>
                  </a:cubicBezTo>
                  <a:lnTo>
                    <a:pt x="0" y="18272"/>
                  </a:lnTo>
                  <a:cubicBezTo>
                    <a:pt x="0" y="18312"/>
                    <a:pt x="13" y="18338"/>
                    <a:pt x="40" y="18338"/>
                  </a:cubicBezTo>
                  <a:cubicBezTo>
                    <a:pt x="81" y="18338"/>
                    <a:pt x="107" y="18312"/>
                    <a:pt x="107" y="18285"/>
                  </a:cubicBezTo>
                  <a:cubicBezTo>
                    <a:pt x="107" y="18285"/>
                    <a:pt x="147" y="17978"/>
                    <a:pt x="201" y="17443"/>
                  </a:cubicBezTo>
                  <a:cubicBezTo>
                    <a:pt x="241" y="17175"/>
                    <a:pt x="281" y="16840"/>
                    <a:pt x="322" y="16466"/>
                  </a:cubicBezTo>
                  <a:cubicBezTo>
                    <a:pt x="361" y="16091"/>
                    <a:pt x="402" y="15677"/>
                    <a:pt x="455" y="15208"/>
                  </a:cubicBezTo>
                  <a:cubicBezTo>
                    <a:pt x="509" y="14754"/>
                    <a:pt x="562" y="14245"/>
                    <a:pt x="629" y="13724"/>
                  </a:cubicBezTo>
                  <a:cubicBezTo>
                    <a:pt x="669" y="13457"/>
                    <a:pt x="709" y="13189"/>
                    <a:pt x="762" y="12908"/>
                  </a:cubicBezTo>
                  <a:cubicBezTo>
                    <a:pt x="830" y="12640"/>
                    <a:pt x="883" y="12360"/>
                    <a:pt x="950" y="12078"/>
                  </a:cubicBezTo>
                  <a:cubicBezTo>
                    <a:pt x="1071" y="11504"/>
                    <a:pt x="1124" y="10915"/>
                    <a:pt x="1231" y="10313"/>
                  </a:cubicBezTo>
                  <a:cubicBezTo>
                    <a:pt x="1338" y="9711"/>
                    <a:pt x="1458" y="9109"/>
                    <a:pt x="1579" y="8507"/>
                  </a:cubicBezTo>
                  <a:cubicBezTo>
                    <a:pt x="1699" y="7892"/>
                    <a:pt x="1820" y="7290"/>
                    <a:pt x="2047" y="6715"/>
                  </a:cubicBezTo>
                  <a:cubicBezTo>
                    <a:pt x="2234" y="6139"/>
                    <a:pt x="2381" y="5565"/>
                    <a:pt x="2582" y="5016"/>
                  </a:cubicBezTo>
                  <a:cubicBezTo>
                    <a:pt x="2769" y="4481"/>
                    <a:pt x="2983" y="3959"/>
                    <a:pt x="3224" y="3491"/>
                  </a:cubicBezTo>
                  <a:cubicBezTo>
                    <a:pt x="3291" y="3384"/>
                    <a:pt x="3357" y="3264"/>
                    <a:pt x="3425" y="3157"/>
                  </a:cubicBezTo>
                  <a:cubicBezTo>
                    <a:pt x="3491" y="3063"/>
                    <a:pt x="3571" y="2956"/>
                    <a:pt x="3652" y="2849"/>
                  </a:cubicBezTo>
                  <a:cubicBezTo>
                    <a:pt x="3785" y="2649"/>
                    <a:pt x="3933" y="2447"/>
                    <a:pt x="4053" y="2260"/>
                  </a:cubicBezTo>
                  <a:cubicBezTo>
                    <a:pt x="4201" y="2073"/>
                    <a:pt x="4320" y="1900"/>
                    <a:pt x="4441" y="1725"/>
                  </a:cubicBezTo>
                  <a:cubicBezTo>
                    <a:pt x="4508" y="1645"/>
                    <a:pt x="4561" y="1565"/>
                    <a:pt x="4629" y="1484"/>
                  </a:cubicBezTo>
                  <a:cubicBezTo>
                    <a:pt x="4695" y="1404"/>
                    <a:pt x="4762" y="1338"/>
                    <a:pt x="4816" y="1270"/>
                  </a:cubicBezTo>
                  <a:cubicBezTo>
                    <a:pt x="5057" y="976"/>
                    <a:pt x="5284" y="749"/>
                    <a:pt x="5485" y="575"/>
                  </a:cubicBezTo>
                  <a:cubicBezTo>
                    <a:pt x="5592" y="494"/>
                    <a:pt x="5672" y="414"/>
                    <a:pt x="5752" y="348"/>
                  </a:cubicBezTo>
                  <a:cubicBezTo>
                    <a:pt x="5845" y="294"/>
                    <a:pt x="5913" y="241"/>
                    <a:pt x="5966" y="200"/>
                  </a:cubicBezTo>
                  <a:cubicBezTo>
                    <a:pt x="6033" y="173"/>
                    <a:pt x="6086" y="147"/>
                    <a:pt x="6113" y="134"/>
                  </a:cubicBezTo>
                  <a:cubicBezTo>
                    <a:pt x="6140" y="120"/>
                    <a:pt x="6154" y="107"/>
                    <a:pt x="6154" y="107"/>
                  </a:cubicBezTo>
                  <a:lnTo>
                    <a:pt x="6166" y="107"/>
                  </a:lnTo>
                  <a:cubicBezTo>
                    <a:pt x="6193" y="93"/>
                    <a:pt x="6207" y="66"/>
                    <a:pt x="6207" y="40"/>
                  </a:cubicBezTo>
                  <a:cubicBezTo>
                    <a:pt x="6193" y="13"/>
                    <a:pt x="6166" y="0"/>
                    <a:pt x="61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423;p64"/>
            <p:cNvSpPr/>
            <p:nvPr/>
          </p:nvSpPr>
          <p:spPr>
            <a:xfrm flipH="1">
              <a:off x="7638839" y="3051241"/>
              <a:ext cx="557047" cy="1337064"/>
            </a:xfrm>
            <a:custGeom>
              <a:avLst/>
              <a:gdLst/>
              <a:ahLst/>
              <a:cxnLst/>
              <a:rect l="l" t="t" r="r" b="b"/>
              <a:pathLst>
                <a:path w="9111" h="21868" extrusionOk="0">
                  <a:moveTo>
                    <a:pt x="7145" y="1"/>
                  </a:moveTo>
                  <a:cubicBezTo>
                    <a:pt x="5728" y="1"/>
                    <a:pt x="4054" y="2560"/>
                    <a:pt x="3104" y="3822"/>
                  </a:cubicBezTo>
                  <a:cubicBezTo>
                    <a:pt x="1486" y="5976"/>
                    <a:pt x="2863" y="9066"/>
                    <a:pt x="2569" y="9735"/>
                  </a:cubicBezTo>
                  <a:cubicBezTo>
                    <a:pt x="2275" y="10390"/>
                    <a:pt x="1620" y="9868"/>
                    <a:pt x="1204" y="10444"/>
                  </a:cubicBezTo>
                  <a:cubicBezTo>
                    <a:pt x="1" y="12129"/>
                    <a:pt x="2408" y="14698"/>
                    <a:pt x="2181" y="15513"/>
                  </a:cubicBezTo>
                  <a:cubicBezTo>
                    <a:pt x="1967" y="16342"/>
                    <a:pt x="1834" y="15433"/>
                    <a:pt x="990" y="17172"/>
                  </a:cubicBezTo>
                  <a:cubicBezTo>
                    <a:pt x="148" y="18925"/>
                    <a:pt x="2382" y="20944"/>
                    <a:pt x="2382" y="20944"/>
                  </a:cubicBezTo>
                  <a:cubicBezTo>
                    <a:pt x="3305" y="21613"/>
                    <a:pt x="3906" y="21867"/>
                    <a:pt x="3906" y="21867"/>
                  </a:cubicBezTo>
                  <a:cubicBezTo>
                    <a:pt x="6703" y="20650"/>
                    <a:pt x="6515" y="18349"/>
                    <a:pt x="6341" y="17614"/>
                  </a:cubicBezTo>
                  <a:cubicBezTo>
                    <a:pt x="6168" y="16877"/>
                    <a:pt x="6810" y="16249"/>
                    <a:pt x="7452" y="14871"/>
                  </a:cubicBezTo>
                  <a:cubicBezTo>
                    <a:pt x="8094" y="13480"/>
                    <a:pt x="7104" y="12584"/>
                    <a:pt x="6917" y="11728"/>
                  </a:cubicBezTo>
                  <a:cubicBezTo>
                    <a:pt x="6729" y="10872"/>
                    <a:pt x="7652" y="10805"/>
                    <a:pt x="8080" y="9615"/>
                  </a:cubicBezTo>
                  <a:cubicBezTo>
                    <a:pt x="8508" y="8424"/>
                    <a:pt x="7452" y="6832"/>
                    <a:pt x="7318" y="5855"/>
                  </a:cubicBezTo>
                  <a:cubicBezTo>
                    <a:pt x="7184" y="4879"/>
                    <a:pt x="9110" y="799"/>
                    <a:pt x="7612" y="104"/>
                  </a:cubicBezTo>
                  <a:cubicBezTo>
                    <a:pt x="7461" y="33"/>
                    <a:pt x="7304" y="1"/>
                    <a:pt x="714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424;p64"/>
            <p:cNvSpPr/>
            <p:nvPr/>
          </p:nvSpPr>
          <p:spPr>
            <a:xfrm flipH="1">
              <a:off x="7800004" y="3158666"/>
              <a:ext cx="176695" cy="1232877"/>
            </a:xfrm>
            <a:custGeom>
              <a:avLst/>
              <a:gdLst/>
              <a:ahLst/>
              <a:cxnLst/>
              <a:rect l="l" t="t" r="r" b="b"/>
              <a:pathLst>
                <a:path w="2890" h="20164" extrusionOk="0">
                  <a:moveTo>
                    <a:pt x="2829" y="0"/>
                  </a:moveTo>
                  <a:cubicBezTo>
                    <a:pt x="2810" y="0"/>
                    <a:pt x="2793" y="12"/>
                    <a:pt x="2783" y="32"/>
                  </a:cubicBezTo>
                  <a:lnTo>
                    <a:pt x="2676" y="246"/>
                  </a:lnTo>
                  <a:cubicBezTo>
                    <a:pt x="2622" y="380"/>
                    <a:pt x="2529" y="581"/>
                    <a:pt x="2435" y="849"/>
                  </a:cubicBezTo>
                  <a:cubicBezTo>
                    <a:pt x="2328" y="1102"/>
                    <a:pt x="2208" y="1423"/>
                    <a:pt x="2087" y="1798"/>
                  </a:cubicBezTo>
                  <a:cubicBezTo>
                    <a:pt x="1953" y="2159"/>
                    <a:pt x="1833" y="2587"/>
                    <a:pt x="1700" y="3042"/>
                  </a:cubicBezTo>
                  <a:cubicBezTo>
                    <a:pt x="1632" y="3269"/>
                    <a:pt x="1579" y="3510"/>
                    <a:pt x="1512" y="3765"/>
                  </a:cubicBezTo>
                  <a:cubicBezTo>
                    <a:pt x="1459" y="4018"/>
                    <a:pt x="1379" y="4273"/>
                    <a:pt x="1325" y="4540"/>
                  </a:cubicBezTo>
                  <a:cubicBezTo>
                    <a:pt x="1258" y="4808"/>
                    <a:pt x="1204" y="5088"/>
                    <a:pt x="1111" y="5356"/>
                  </a:cubicBezTo>
                  <a:cubicBezTo>
                    <a:pt x="1071" y="5503"/>
                    <a:pt x="1044" y="5637"/>
                    <a:pt x="1004" y="5784"/>
                  </a:cubicBezTo>
                  <a:cubicBezTo>
                    <a:pt x="963" y="5918"/>
                    <a:pt x="924" y="6065"/>
                    <a:pt x="883" y="6212"/>
                  </a:cubicBezTo>
                  <a:cubicBezTo>
                    <a:pt x="817" y="6506"/>
                    <a:pt x="749" y="6800"/>
                    <a:pt x="710" y="7109"/>
                  </a:cubicBezTo>
                  <a:cubicBezTo>
                    <a:pt x="669" y="7416"/>
                    <a:pt x="630" y="7724"/>
                    <a:pt x="576" y="8031"/>
                  </a:cubicBezTo>
                  <a:cubicBezTo>
                    <a:pt x="562" y="8192"/>
                    <a:pt x="523" y="8339"/>
                    <a:pt x="509" y="8500"/>
                  </a:cubicBezTo>
                  <a:cubicBezTo>
                    <a:pt x="482" y="8660"/>
                    <a:pt x="469" y="8821"/>
                    <a:pt x="455" y="8967"/>
                  </a:cubicBezTo>
                  <a:cubicBezTo>
                    <a:pt x="416" y="9288"/>
                    <a:pt x="375" y="9609"/>
                    <a:pt x="335" y="9918"/>
                  </a:cubicBezTo>
                  <a:cubicBezTo>
                    <a:pt x="295" y="10560"/>
                    <a:pt x="255" y="11202"/>
                    <a:pt x="134" y="11817"/>
                  </a:cubicBezTo>
                  <a:cubicBezTo>
                    <a:pt x="107" y="12124"/>
                    <a:pt x="95" y="12445"/>
                    <a:pt x="81" y="12753"/>
                  </a:cubicBezTo>
                  <a:cubicBezTo>
                    <a:pt x="68" y="13061"/>
                    <a:pt x="54" y="13355"/>
                    <a:pt x="41" y="13663"/>
                  </a:cubicBezTo>
                  <a:cubicBezTo>
                    <a:pt x="41" y="14252"/>
                    <a:pt x="41" y="14840"/>
                    <a:pt x="27" y="15388"/>
                  </a:cubicBezTo>
                  <a:cubicBezTo>
                    <a:pt x="27" y="15522"/>
                    <a:pt x="14" y="15655"/>
                    <a:pt x="14" y="15789"/>
                  </a:cubicBezTo>
                  <a:lnTo>
                    <a:pt x="14" y="16178"/>
                  </a:lnTo>
                  <a:cubicBezTo>
                    <a:pt x="0" y="16445"/>
                    <a:pt x="0" y="16686"/>
                    <a:pt x="0" y="16927"/>
                  </a:cubicBezTo>
                  <a:cubicBezTo>
                    <a:pt x="14" y="17168"/>
                    <a:pt x="27" y="17394"/>
                    <a:pt x="27" y="17622"/>
                  </a:cubicBezTo>
                  <a:cubicBezTo>
                    <a:pt x="41" y="17729"/>
                    <a:pt x="41" y="17836"/>
                    <a:pt x="54" y="17929"/>
                  </a:cubicBezTo>
                  <a:cubicBezTo>
                    <a:pt x="54" y="18036"/>
                    <a:pt x="68" y="18143"/>
                    <a:pt x="68" y="18238"/>
                  </a:cubicBezTo>
                  <a:cubicBezTo>
                    <a:pt x="107" y="18625"/>
                    <a:pt x="134" y="18960"/>
                    <a:pt x="161" y="19240"/>
                  </a:cubicBezTo>
                  <a:cubicBezTo>
                    <a:pt x="228" y="19789"/>
                    <a:pt x="268" y="20110"/>
                    <a:pt x="268" y="20110"/>
                  </a:cubicBezTo>
                  <a:cubicBezTo>
                    <a:pt x="268" y="20137"/>
                    <a:pt x="295" y="20164"/>
                    <a:pt x="321" y="20164"/>
                  </a:cubicBezTo>
                  <a:cubicBezTo>
                    <a:pt x="348" y="20164"/>
                    <a:pt x="375" y="20137"/>
                    <a:pt x="375" y="20096"/>
                  </a:cubicBezTo>
                  <a:cubicBezTo>
                    <a:pt x="375" y="20096"/>
                    <a:pt x="375" y="19775"/>
                    <a:pt x="362" y="19227"/>
                  </a:cubicBezTo>
                  <a:cubicBezTo>
                    <a:pt x="348" y="18946"/>
                    <a:pt x="335" y="18612"/>
                    <a:pt x="321" y="18224"/>
                  </a:cubicBezTo>
                  <a:cubicBezTo>
                    <a:pt x="282" y="17836"/>
                    <a:pt x="295" y="17394"/>
                    <a:pt x="282" y="16927"/>
                  </a:cubicBezTo>
                  <a:cubicBezTo>
                    <a:pt x="282" y="16686"/>
                    <a:pt x="268" y="16431"/>
                    <a:pt x="241" y="16178"/>
                  </a:cubicBezTo>
                  <a:cubicBezTo>
                    <a:pt x="241" y="16057"/>
                    <a:pt x="228" y="15923"/>
                    <a:pt x="214" y="15789"/>
                  </a:cubicBezTo>
                  <a:lnTo>
                    <a:pt x="214" y="15388"/>
                  </a:lnTo>
                  <a:cubicBezTo>
                    <a:pt x="228" y="14840"/>
                    <a:pt x="241" y="14264"/>
                    <a:pt x="268" y="13663"/>
                  </a:cubicBezTo>
                  <a:cubicBezTo>
                    <a:pt x="295" y="13369"/>
                    <a:pt x="309" y="13074"/>
                    <a:pt x="335" y="12766"/>
                  </a:cubicBezTo>
                  <a:cubicBezTo>
                    <a:pt x="362" y="12459"/>
                    <a:pt x="375" y="12151"/>
                    <a:pt x="375" y="11830"/>
                  </a:cubicBezTo>
                  <a:cubicBezTo>
                    <a:pt x="389" y="11683"/>
                    <a:pt x="389" y="11523"/>
                    <a:pt x="389" y="11362"/>
                  </a:cubicBezTo>
                  <a:cubicBezTo>
                    <a:pt x="402" y="11202"/>
                    <a:pt x="416" y="11054"/>
                    <a:pt x="428" y="10894"/>
                  </a:cubicBezTo>
                  <a:cubicBezTo>
                    <a:pt x="442" y="10733"/>
                    <a:pt x="455" y="10573"/>
                    <a:pt x="482" y="10412"/>
                  </a:cubicBezTo>
                  <a:cubicBezTo>
                    <a:pt x="496" y="10265"/>
                    <a:pt x="523" y="10105"/>
                    <a:pt x="549" y="9944"/>
                  </a:cubicBezTo>
                  <a:cubicBezTo>
                    <a:pt x="589" y="9636"/>
                    <a:pt x="642" y="9315"/>
                    <a:pt x="683" y="9008"/>
                  </a:cubicBezTo>
                  <a:cubicBezTo>
                    <a:pt x="710" y="8848"/>
                    <a:pt x="723" y="8687"/>
                    <a:pt x="749" y="8539"/>
                  </a:cubicBezTo>
                  <a:cubicBezTo>
                    <a:pt x="776" y="8379"/>
                    <a:pt x="803" y="8232"/>
                    <a:pt x="830" y="8072"/>
                  </a:cubicBezTo>
                  <a:cubicBezTo>
                    <a:pt x="883" y="7764"/>
                    <a:pt x="937" y="7456"/>
                    <a:pt x="1004" y="7162"/>
                  </a:cubicBezTo>
                  <a:cubicBezTo>
                    <a:pt x="1031" y="7002"/>
                    <a:pt x="1058" y="6854"/>
                    <a:pt x="1097" y="6707"/>
                  </a:cubicBezTo>
                  <a:cubicBezTo>
                    <a:pt x="1124" y="6560"/>
                    <a:pt x="1151" y="6413"/>
                    <a:pt x="1165" y="6265"/>
                  </a:cubicBezTo>
                  <a:cubicBezTo>
                    <a:pt x="1218" y="5971"/>
                    <a:pt x="1245" y="5677"/>
                    <a:pt x="1298" y="5396"/>
                  </a:cubicBezTo>
                  <a:cubicBezTo>
                    <a:pt x="1352" y="5115"/>
                    <a:pt x="1418" y="4847"/>
                    <a:pt x="1472" y="4580"/>
                  </a:cubicBezTo>
                  <a:cubicBezTo>
                    <a:pt x="1525" y="4312"/>
                    <a:pt x="1606" y="4059"/>
                    <a:pt x="1673" y="3804"/>
                  </a:cubicBezTo>
                  <a:cubicBezTo>
                    <a:pt x="1753" y="3563"/>
                    <a:pt x="1807" y="3323"/>
                    <a:pt x="1887" y="3096"/>
                  </a:cubicBezTo>
                  <a:cubicBezTo>
                    <a:pt x="1953" y="2868"/>
                    <a:pt x="2021" y="2654"/>
                    <a:pt x="2087" y="2440"/>
                  </a:cubicBezTo>
                  <a:cubicBezTo>
                    <a:pt x="2141" y="2226"/>
                    <a:pt x="2208" y="2038"/>
                    <a:pt x="2262" y="1851"/>
                  </a:cubicBezTo>
                  <a:cubicBezTo>
                    <a:pt x="2381" y="1477"/>
                    <a:pt x="2502" y="1170"/>
                    <a:pt x="2583" y="902"/>
                  </a:cubicBezTo>
                  <a:cubicBezTo>
                    <a:pt x="2676" y="647"/>
                    <a:pt x="2743" y="433"/>
                    <a:pt x="2797" y="300"/>
                  </a:cubicBezTo>
                  <a:cubicBezTo>
                    <a:pt x="2850" y="153"/>
                    <a:pt x="2877" y="86"/>
                    <a:pt x="2877" y="86"/>
                  </a:cubicBezTo>
                  <a:cubicBezTo>
                    <a:pt x="2890" y="59"/>
                    <a:pt x="2877" y="19"/>
                    <a:pt x="2850" y="5"/>
                  </a:cubicBezTo>
                  <a:cubicBezTo>
                    <a:pt x="2843" y="2"/>
                    <a:pt x="2836" y="0"/>
                    <a:pt x="2829" y="0"/>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425;p64"/>
            <p:cNvSpPr/>
            <p:nvPr/>
          </p:nvSpPr>
          <p:spPr>
            <a:xfrm flipH="1">
              <a:off x="7932494" y="3330534"/>
              <a:ext cx="49890" cy="163740"/>
            </a:xfrm>
            <a:custGeom>
              <a:avLst/>
              <a:gdLst/>
              <a:ahLst/>
              <a:cxnLst/>
              <a:rect l="l" t="t" r="r" b="b"/>
              <a:pathLst>
                <a:path w="816" h="2678" extrusionOk="0">
                  <a:moveTo>
                    <a:pt x="121" y="1"/>
                  </a:moveTo>
                  <a:cubicBezTo>
                    <a:pt x="65" y="1"/>
                    <a:pt x="13" y="39"/>
                    <a:pt x="13" y="110"/>
                  </a:cubicBezTo>
                  <a:cubicBezTo>
                    <a:pt x="0" y="552"/>
                    <a:pt x="161" y="1007"/>
                    <a:pt x="241" y="1421"/>
                  </a:cubicBezTo>
                  <a:cubicBezTo>
                    <a:pt x="321" y="1822"/>
                    <a:pt x="361" y="2358"/>
                    <a:pt x="669" y="2652"/>
                  </a:cubicBezTo>
                  <a:cubicBezTo>
                    <a:pt x="682" y="2670"/>
                    <a:pt x="697" y="2677"/>
                    <a:pt x="711" y="2677"/>
                  </a:cubicBezTo>
                  <a:cubicBezTo>
                    <a:pt x="739" y="2677"/>
                    <a:pt x="762" y="2648"/>
                    <a:pt x="762" y="2612"/>
                  </a:cubicBezTo>
                  <a:cubicBezTo>
                    <a:pt x="816" y="2211"/>
                    <a:pt x="655" y="1729"/>
                    <a:pt x="602" y="1328"/>
                  </a:cubicBezTo>
                  <a:cubicBezTo>
                    <a:pt x="535" y="900"/>
                    <a:pt x="495" y="405"/>
                    <a:pt x="227" y="57"/>
                  </a:cubicBezTo>
                  <a:cubicBezTo>
                    <a:pt x="200" y="19"/>
                    <a:pt x="160" y="1"/>
                    <a:pt x="12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426;p64"/>
            <p:cNvSpPr/>
            <p:nvPr/>
          </p:nvSpPr>
          <p:spPr>
            <a:xfrm flipH="1">
              <a:off x="7902169" y="3300514"/>
              <a:ext cx="40169" cy="112930"/>
            </a:xfrm>
            <a:custGeom>
              <a:avLst/>
              <a:gdLst/>
              <a:ahLst/>
              <a:cxnLst/>
              <a:rect l="l" t="t" r="r" b="b"/>
              <a:pathLst>
                <a:path w="657" h="1847" extrusionOk="0">
                  <a:moveTo>
                    <a:pt x="220" y="0"/>
                  </a:moveTo>
                  <a:cubicBezTo>
                    <a:pt x="155" y="0"/>
                    <a:pt x="85" y="45"/>
                    <a:pt x="68" y="107"/>
                  </a:cubicBezTo>
                  <a:cubicBezTo>
                    <a:pt x="0" y="374"/>
                    <a:pt x="107" y="708"/>
                    <a:pt x="175" y="976"/>
                  </a:cubicBezTo>
                  <a:cubicBezTo>
                    <a:pt x="201" y="1136"/>
                    <a:pt x="241" y="1297"/>
                    <a:pt x="255" y="1457"/>
                  </a:cubicBezTo>
                  <a:cubicBezTo>
                    <a:pt x="268" y="1525"/>
                    <a:pt x="268" y="1605"/>
                    <a:pt x="282" y="1685"/>
                  </a:cubicBezTo>
                  <a:cubicBezTo>
                    <a:pt x="262" y="1763"/>
                    <a:pt x="327" y="1847"/>
                    <a:pt x="400" y="1847"/>
                  </a:cubicBezTo>
                  <a:cubicBezTo>
                    <a:pt x="427" y="1847"/>
                    <a:pt x="456" y="1835"/>
                    <a:pt x="482" y="1805"/>
                  </a:cubicBezTo>
                  <a:cubicBezTo>
                    <a:pt x="496" y="1805"/>
                    <a:pt x="496" y="1792"/>
                    <a:pt x="509" y="1792"/>
                  </a:cubicBezTo>
                  <a:lnTo>
                    <a:pt x="509" y="1778"/>
                  </a:lnTo>
                  <a:cubicBezTo>
                    <a:pt x="562" y="1752"/>
                    <a:pt x="576" y="1712"/>
                    <a:pt x="603" y="1659"/>
                  </a:cubicBezTo>
                  <a:cubicBezTo>
                    <a:pt x="656" y="1498"/>
                    <a:pt x="616" y="1297"/>
                    <a:pt x="603" y="1136"/>
                  </a:cubicBezTo>
                  <a:cubicBezTo>
                    <a:pt x="562" y="789"/>
                    <a:pt x="535" y="334"/>
                    <a:pt x="308" y="39"/>
                  </a:cubicBezTo>
                  <a:cubicBezTo>
                    <a:pt x="285" y="12"/>
                    <a:pt x="253" y="0"/>
                    <a:pt x="220" y="0"/>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427;p64"/>
            <p:cNvSpPr/>
            <p:nvPr/>
          </p:nvSpPr>
          <p:spPr>
            <a:xfrm flipH="1">
              <a:off x="7880953" y="3217423"/>
              <a:ext cx="22133" cy="96361"/>
            </a:xfrm>
            <a:custGeom>
              <a:avLst/>
              <a:gdLst/>
              <a:ahLst/>
              <a:cxnLst/>
              <a:rect l="l" t="t" r="r" b="b"/>
              <a:pathLst>
                <a:path w="362" h="1576" extrusionOk="0">
                  <a:moveTo>
                    <a:pt x="181" y="1"/>
                  </a:moveTo>
                  <a:cubicBezTo>
                    <a:pt x="148" y="1"/>
                    <a:pt x="114" y="21"/>
                    <a:pt x="107" y="61"/>
                  </a:cubicBezTo>
                  <a:cubicBezTo>
                    <a:pt x="0" y="516"/>
                    <a:pt x="54" y="997"/>
                    <a:pt x="68" y="1466"/>
                  </a:cubicBezTo>
                  <a:cubicBezTo>
                    <a:pt x="68" y="1539"/>
                    <a:pt x="121" y="1576"/>
                    <a:pt x="176" y="1576"/>
                  </a:cubicBezTo>
                  <a:cubicBezTo>
                    <a:pt x="231" y="1576"/>
                    <a:pt x="288" y="1539"/>
                    <a:pt x="295" y="1466"/>
                  </a:cubicBezTo>
                  <a:cubicBezTo>
                    <a:pt x="308" y="997"/>
                    <a:pt x="362" y="516"/>
                    <a:pt x="255" y="61"/>
                  </a:cubicBezTo>
                  <a:cubicBezTo>
                    <a:pt x="248" y="21"/>
                    <a:pt x="215" y="1"/>
                    <a:pt x="18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428;p64"/>
            <p:cNvSpPr/>
            <p:nvPr/>
          </p:nvSpPr>
          <p:spPr>
            <a:xfrm flipH="1">
              <a:off x="7772185" y="3389475"/>
              <a:ext cx="95745" cy="111707"/>
            </a:xfrm>
            <a:custGeom>
              <a:avLst/>
              <a:gdLst/>
              <a:ahLst/>
              <a:cxnLst/>
              <a:rect l="l" t="t" r="r" b="b"/>
              <a:pathLst>
                <a:path w="1566" h="1827" extrusionOk="0">
                  <a:moveTo>
                    <a:pt x="1460" y="1"/>
                  </a:moveTo>
                  <a:cubicBezTo>
                    <a:pt x="1455" y="1"/>
                    <a:pt x="1450" y="1"/>
                    <a:pt x="1446" y="2"/>
                  </a:cubicBezTo>
                  <a:cubicBezTo>
                    <a:pt x="1057" y="56"/>
                    <a:pt x="804" y="511"/>
                    <a:pt x="576" y="792"/>
                  </a:cubicBezTo>
                  <a:cubicBezTo>
                    <a:pt x="362" y="1060"/>
                    <a:pt x="28" y="1407"/>
                    <a:pt x="1" y="1768"/>
                  </a:cubicBezTo>
                  <a:cubicBezTo>
                    <a:pt x="1" y="1809"/>
                    <a:pt x="32" y="1827"/>
                    <a:pt x="64" y="1827"/>
                  </a:cubicBezTo>
                  <a:cubicBezTo>
                    <a:pt x="74" y="1827"/>
                    <a:pt x="85" y="1825"/>
                    <a:pt x="94" y="1822"/>
                  </a:cubicBezTo>
                  <a:cubicBezTo>
                    <a:pt x="429" y="1675"/>
                    <a:pt x="683" y="1233"/>
                    <a:pt x="923" y="965"/>
                  </a:cubicBezTo>
                  <a:cubicBezTo>
                    <a:pt x="1151" y="712"/>
                    <a:pt x="1526" y="457"/>
                    <a:pt x="1565" y="109"/>
                  </a:cubicBezTo>
                  <a:cubicBezTo>
                    <a:pt x="1565" y="60"/>
                    <a:pt x="1510" y="1"/>
                    <a:pt x="1460"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429;p64"/>
            <p:cNvSpPr/>
            <p:nvPr/>
          </p:nvSpPr>
          <p:spPr>
            <a:xfrm flipH="1">
              <a:off x="7779521" y="3313782"/>
              <a:ext cx="64686" cy="76734"/>
            </a:xfrm>
            <a:custGeom>
              <a:avLst/>
              <a:gdLst/>
              <a:ahLst/>
              <a:cxnLst/>
              <a:rect l="l" t="t" r="r" b="b"/>
              <a:pathLst>
                <a:path w="1058" h="1255" extrusionOk="0">
                  <a:moveTo>
                    <a:pt x="886" y="0"/>
                  </a:moveTo>
                  <a:cubicBezTo>
                    <a:pt x="723" y="0"/>
                    <a:pt x="588" y="276"/>
                    <a:pt x="523" y="384"/>
                  </a:cubicBezTo>
                  <a:cubicBezTo>
                    <a:pt x="362" y="612"/>
                    <a:pt x="27" y="893"/>
                    <a:pt x="0" y="1201"/>
                  </a:cubicBezTo>
                  <a:cubicBezTo>
                    <a:pt x="0" y="1228"/>
                    <a:pt x="41" y="1254"/>
                    <a:pt x="81" y="1254"/>
                  </a:cubicBezTo>
                  <a:cubicBezTo>
                    <a:pt x="282" y="1187"/>
                    <a:pt x="469" y="973"/>
                    <a:pt x="603" y="826"/>
                  </a:cubicBezTo>
                  <a:cubicBezTo>
                    <a:pt x="776" y="652"/>
                    <a:pt x="977" y="465"/>
                    <a:pt x="1044" y="224"/>
                  </a:cubicBezTo>
                  <a:cubicBezTo>
                    <a:pt x="1058" y="170"/>
                    <a:pt x="1044" y="104"/>
                    <a:pt x="1004" y="50"/>
                  </a:cubicBezTo>
                  <a:cubicBezTo>
                    <a:pt x="964" y="15"/>
                    <a:pt x="924" y="0"/>
                    <a:pt x="886" y="0"/>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30;p64"/>
            <p:cNvSpPr/>
            <p:nvPr/>
          </p:nvSpPr>
          <p:spPr>
            <a:xfrm flipH="1">
              <a:off x="7757022" y="3218951"/>
              <a:ext cx="64014" cy="66278"/>
            </a:xfrm>
            <a:custGeom>
              <a:avLst/>
              <a:gdLst/>
              <a:ahLst/>
              <a:cxnLst/>
              <a:rect l="l" t="t" r="r" b="b"/>
              <a:pathLst>
                <a:path w="1047" h="1084" extrusionOk="0">
                  <a:moveTo>
                    <a:pt x="750" y="1"/>
                  </a:moveTo>
                  <a:cubicBezTo>
                    <a:pt x="701" y="1"/>
                    <a:pt x="651" y="19"/>
                    <a:pt x="611" y="63"/>
                  </a:cubicBezTo>
                  <a:cubicBezTo>
                    <a:pt x="504" y="196"/>
                    <a:pt x="411" y="330"/>
                    <a:pt x="317" y="464"/>
                  </a:cubicBezTo>
                  <a:cubicBezTo>
                    <a:pt x="210" y="585"/>
                    <a:pt x="117" y="719"/>
                    <a:pt x="49" y="865"/>
                  </a:cubicBezTo>
                  <a:cubicBezTo>
                    <a:pt x="0" y="975"/>
                    <a:pt x="83" y="1084"/>
                    <a:pt x="184" y="1084"/>
                  </a:cubicBezTo>
                  <a:cubicBezTo>
                    <a:pt x="219" y="1084"/>
                    <a:pt x="256" y="1071"/>
                    <a:pt x="290" y="1040"/>
                  </a:cubicBezTo>
                  <a:cubicBezTo>
                    <a:pt x="518" y="838"/>
                    <a:pt x="772" y="585"/>
                    <a:pt x="946" y="317"/>
                  </a:cubicBezTo>
                  <a:cubicBezTo>
                    <a:pt x="1047" y="166"/>
                    <a:pt x="898" y="1"/>
                    <a:pt x="750"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431;p64"/>
            <p:cNvSpPr/>
            <p:nvPr/>
          </p:nvSpPr>
          <p:spPr>
            <a:xfrm flipH="1">
              <a:off x="7765215" y="3513775"/>
              <a:ext cx="120690" cy="120328"/>
            </a:xfrm>
            <a:custGeom>
              <a:avLst/>
              <a:gdLst/>
              <a:ahLst/>
              <a:cxnLst/>
              <a:rect l="l" t="t" r="r" b="b"/>
              <a:pathLst>
                <a:path w="1974" h="1968" extrusionOk="0">
                  <a:moveTo>
                    <a:pt x="1776" y="1"/>
                  </a:moveTo>
                  <a:cubicBezTo>
                    <a:pt x="1667" y="1"/>
                    <a:pt x="1540" y="42"/>
                    <a:pt x="1485" y="83"/>
                  </a:cubicBezTo>
                  <a:cubicBezTo>
                    <a:pt x="1244" y="284"/>
                    <a:pt x="1030" y="538"/>
                    <a:pt x="830" y="778"/>
                  </a:cubicBezTo>
                  <a:cubicBezTo>
                    <a:pt x="602" y="1019"/>
                    <a:pt x="388" y="1274"/>
                    <a:pt x="188" y="1527"/>
                  </a:cubicBezTo>
                  <a:cubicBezTo>
                    <a:pt x="94" y="1661"/>
                    <a:pt x="1" y="1782"/>
                    <a:pt x="67" y="1902"/>
                  </a:cubicBezTo>
                  <a:cubicBezTo>
                    <a:pt x="85" y="1948"/>
                    <a:pt x="120" y="1967"/>
                    <a:pt x="157" y="1967"/>
                  </a:cubicBezTo>
                  <a:cubicBezTo>
                    <a:pt x="206" y="1967"/>
                    <a:pt x="259" y="1935"/>
                    <a:pt x="281" y="1889"/>
                  </a:cubicBezTo>
                  <a:lnTo>
                    <a:pt x="281" y="1889"/>
                  </a:lnTo>
                  <a:cubicBezTo>
                    <a:pt x="274" y="1910"/>
                    <a:pt x="264" y="1927"/>
                    <a:pt x="271" y="1927"/>
                  </a:cubicBezTo>
                  <a:cubicBezTo>
                    <a:pt x="277" y="1927"/>
                    <a:pt x="298" y="1913"/>
                    <a:pt x="348" y="1875"/>
                  </a:cubicBezTo>
                  <a:cubicBezTo>
                    <a:pt x="415" y="1822"/>
                    <a:pt x="482" y="1755"/>
                    <a:pt x="549" y="1688"/>
                  </a:cubicBezTo>
                  <a:cubicBezTo>
                    <a:pt x="736" y="1515"/>
                    <a:pt x="910" y="1327"/>
                    <a:pt x="1098" y="1140"/>
                  </a:cubicBezTo>
                  <a:lnTo>
                    <a:pt x="1659" y="578"/>
                  </a:lnTo>
                  <a:cubicBezTo>
                    <a:pt x="1740" y="511"/>
                    <a:pt x="1806" y="457"/>
                    <a:pt x="1873" y="377"/>
                  </a:cubicBezTo>
                  <a:cubicBezTo>
                    <a:pt x="1913" y="338"/>
                    <a:pt x="1927" y="297"/>
                    <a:pt x="1940" y="257"/>
                  </a:cubicBezTo>
                  <a:cubicBezTo>
                    <a:pt x="1974" y="178"/>
                    <a:pt x="1970" y="147"/>
                    <a:pt x="1960" y="147"/>
                  </a:cubicBezTo>
                  <a:cubicBezTo>
                    <a:pt x="1958" y="147"/>
                    <a:pt x="1956" y="148"/>
                    <a:pt x="1954" y="150"/>
                  </a:cubicBezTo>
                  <a:cubicBezTo>
                    <a:pt x="1967" y="39"/>
                    <a:pt x="1880" y="1"/>
                    <a:pt x="177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432;p64"/>
            <p:cNvSpPr/>
            <p:nvPr/>
          </p:nvSpPr>
          <p:spPr>
            <a:xfrm flipH="1">
              <a:off x="7772613" y="3598762"/>
              <a:ext cx="116349" cy="111524"/>
            </a:xfrm>
            <a:custGeom>
              <a:avLst/>
              <a:gdLst/>
              <a:ahLst/>
              <a:cxnLst/>
              <a:rect l="l" t="t" r="r" b="b"/>
              <a:pathLst>
                <a:path w="1903" h="1824" extrusionOk="0">
                  <a:moveTo>
                    <a:pt x="1635" y="1"/>
                  </a:moveTo>
                  <a:cubicBezTo>
                    <a:pt x="1599" y="1"/>
                    <a:pt x="1561" y="10"/>
                    <a:pt x="1522" y="30"/>
                  </a:cubicBezTo>
                  <a:cubicBezTo>
                    <a:pt x="1281" y="137"/>
                    <a:pt x="1067" y="419"/>
                    <a:pt x="880" y="592"/>
                  </a:cubicBezTo>
                  <a:cubicBezTo>
                    <a:pt x="559" y="900"/>
                    <a:pt x="77" y="1275"/>
                    <a:pt x="10" y="1743"/>
                  </a:cubicBezTo>
                  <a:cubicBezTo>
                    <a:pt x="0" y="1783"/>
                    <a:pt x="29" y="1824"/>
                    <a:pt x="60" y="1824"/>
                  </a:cubicBezTo>
                  <a:cubicBezTo>
                    <a:pt x="70" y="1824"/>
                    <a:pt x="81" y="1820"/>
                    <a:pt x="90" y="1810"/>
                  </a:cubicBezTo>
                  <a:cubicBezTo>
                    <a:pt x="479" y="1543"/>
                    <a:pt x="813" y="1181"/>
                    <a:pt x="1174" y="887"/>
                  </a:cubicBezTo>
                  <a:cubicBezTo>
                    <a:pt x="1388" y="726"/>
                    <a:pt x="1695" y="566"/>
                    <a:pt x="1816" y="325"/>
                  </a:cubicBezTo>
                  <a:cubicBezTo>
                    <a:pt x="1903" y="163"/>
                    <a:pt x="1788" y="1"/>
                    <a:pt x="1635"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433;p64"/>
            <p:cNvSpPr/>
            <p:nvPr/>
          </p:nvSpPr>
          <p:spPr>
            <a:xfrm flipH="1">
              <a:off x="7950592" y="3470609"/>
              <a:ext cx="66153" cy="89268"/>
            </a:xfrm>
            <a:custGeom>
              <a:avLst/>
              <a:gdLst/>
              <a:ahLst/>
              <a:cxnLst/>
              <a:rect l="l" t="t" r="r" b="b"/>
              <a:pathLst>
                <a:path w="1082" h="1460" extrusionOk="0">
                  <a:moveTo>
                    <a:pt x="188" y="0"/>
                  </a:moveTo>
                  <a:cubicBezTo>
                    <a:pt x="134" y="0"/>
                    <a:pt x="81" y="40"/>
                    <a:pt x="67" y="93"/>
                  </a:cubicBezTo>
                  <a:cubicBezTo>
                    <a:pt x="0" y="348"/>
                    <a:pt x="281" y="669"/>
                    <a:pt x="388" y="869"/>
                  </a:cubicBezTo>
                  <a:cubicBezTo>
                    <a:pt x="509" y="1097"/>
                    <a:pt x="682" y="1377"/>
                    <a:pt x="937" y="1458"/>
                  </a:cubicBezTo>
                  <a:cubicBezTo>
                    <a:pt x="943" y="1459"/>
                    <a:pt x="949" y="1459"/>
                    <a:pt x="955" y="1459"/>
                  </a:cubicBezTo>
                  <a:cubicBezTo>
                    <a:pt x="1017" y="1459"/>
                    <a:pt x="1081" y="1398"/>
                    <a:pt x="1057" y="1338"/>
                  </a:cubicBezTo>
                  <a:cubicBezTo>
                    <a:pt x="964" y="1083"/>
                    <a:pt x="816" y="842"/>
                    <a:pt x="709" y="602"/>
                  </a:cubicBezTo>
                  <a:cubicBezTo>
                    <a:pt x="602" y="388"/>
                    <a:pt x="482" y="0"/>
                    <a:pt x="188" y="0"/>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434;p64"/>
            <p:cNvSpPr/>
            <p:nvPr/>
          </p:nvSpPr>
          <p:spPr>
            <a:xfrm flipH="1">
              <a:off x="7958846" y="3571921"/>
              <a:ext cx="57655" cy="80708"/>
            </a:xfrm>
            <a:custGeom>
              <a:avLst/>
              <a:gdLst/>
              <a:ahLst/>
              <a:cxnLst/>
              <a:rect l="l" t="t" r="r" b="b"/>
              <a:pathLst>
                <a:path w="943" h="1320" extrusionOk="0">
                  <a:moveTo>
                    <a:pt x="280" y="1"/>
                  </a:moveTo>
                  <a:cubicBezTo>
                    <a:pt x="141" y="1"/>
                    <a:pt x="0" y="173"/>
                    <a:pt x="90" y="323"/>
                  </a:cubicBezTo>
                  <a:cubicBezTo>
                    <a:pt x="277" y="630"/>
                    <a:pt x="425" y="992"/>
                    <a:pt x="665" y="1272"/>
                  </a:cubicBezTo>
                  <a:cubicBezTo>
                    <a:pt x="692" y="1306"/>
                    <a:pt x="724" y="1320"/>
                    <a:pt x="756" y="1320"/>
                  </a:cubicBezTo>
                  <a:cubicBezTo>
                    <a:pt x="851" y="1320"/>
                    <a:pt x="943" y="1195"/>
                    <a:pt x="892" y="1085"/>
                  </a:cubicBezTo>
                  <a:cubicBezTo>
                    <a:pt x="732" y="751"/>
                    <a:pt x="651" y="350"/>
                    <a:pt x="411" y="68"/>
                  </a:cubicBezTo>
                  <a:cubicBezTo>
                    <a:pt x="373" y="21"/>
                    <a:pt x="327" y="1"/>
                    <a:pt x="280"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435;p64"/>
            <p:cNvSpPr/>
            <p:nvPr/>
          </p:nvSpPr>
          <p:spPr>
            <a:xfrm flipH="1">
              <a:off x="8002806" y="3714197"/>
              <a:ext cx="91588" cy="126443"/>
            </a:xfrm>
            <a:custGeom>
              <a:avLst/>
              <a:gdLst/>
              <a:ahLst/>
              <a:cxnLst/>
              <a:rect l="l" t="t" r="r" b="b"/>
              <a:pathLst>
                <a:path w="1498" h="2068" extrusionOk="0">
                  <a:moveTo>
                    <a:pt x="161" y="0"/>
                  </a:moveTo>
                  <a:cubicBezTo>
                    <a:pt x="85" y="0"/>
                    <a:pt x="1" y="53"/>
                    <a:pt x="13" y="149"/>
                  </a:cubicBezTo>
                  <a:cubicBezTo>
                    <a:pt x="53" y="511"/>
                    <a:pt x="427" y="791"/>
                    <a:pt x="641" y="1072"/>
                  </a:cubicBezTo>
                  <a:cubicBezTo>
                    <a:pt x="869" y="1393"/>
                    <a:pt x="1069" y="1795"/>
                    <a:pt x="1364" y="2048"/>
                  </a:cubicBezTo>
                  <a:cubicBezTo>
                    <a:pt x="1381" y="2061"/>
                    <a:pt x="1401" y="2068"/>
                    <a:pt x="1420" y="2068"/>
                  </a:cubicBezTo>
                  <a:cubicBezTo>
                    <a:pt x="1460" y="2068"/>
                    <a:pt x="1497" y="2041"/>
                    <a:pt x="1497" y="1995"/>
                  </a:cubicBezTo>
                  <a:cubicBezTo>
                    <a:pt x="1485" y="1581"/>
                    <a:pt x="1217" y="1192"/>
                    <a:pt x="1003" y="858"/>
                  </a:cubicBezTo>
                  <a:cubicBezTo>
                    <a:pt x="829" y="577"/>
                    <a:pt x="548" y="83"/>
                    <a:pt x="186" y="2"/>
                  </a:cubicBezTo>
                  <a:cubicBezTo>
                    <a:pt x="178" y="1"/>
                    <a:pt x="169" y="0"/>
                    <a:pt x="161" y="0"/>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436;p64"/>
            <p:cNvSpPr/>
            <p:nvPr/>
          </p:nvSpPr>
          <p:spPr>
            <a:xfrm flipH="1">
              <a:off x="7978410" y="3697077"/>
              <a:ext cx="55515" cy="74349"/>
            </a:xfrm>
            <a:custGeom>
              <a:avLst/>
              <a:gdLst/>
              <a:ahLst/>
              <a:cxnLst/>
              <a:rect l="l" t="t" r="r" b="b"/>
              <a:pathLst>
                <a:path w="908" h="1216" extrusionOk="0">
                  <a:moveTo>
                    <a:pt x="241" y="1"/>
                  </a:moveTo>
                  <a:cubicBezTo>
                    <a:pt x="187" y="1"/>
                    <a:pt x="134" y="1"/>
                    <a:pt x="107" y="54"/>
                  </a:cubicBezTo>
                  <a:cubicBezTo>
                    <a:pt x="0" y="242"/>
                    <a:pt x="161" y="443"/>
                    <a:pt x="241" y="603"/>
                  </a:cubicBezTo>
                  <a:cubicBezTo>
                    <a:pt x="362" y="803"/>
                    <a:pt x="482" y="1005"/>
                    <a:pt x="642" y="1178"/>
                  </a:cubicBezTo>
                  <a:cubicBezTo>
                    <a:pt x="672" y="1204"/>
                    <a:pt x="703" y="1215"/>
                    <a:pt x="734" y="1215"/>
                  </a:cubicBezTo>
                  <a:cubicBezTo>
                    <a:pt x="828" y="1215"/>
                    <a:pt x="907" y="1109"/>
                    <a:pt x="856" y="1017"/>
                  </a:cubicBezTo>
                  <a:cubicBezTo>
                    <a:pt x="749" y="817"/>
                    <a:pt x="656" y="616"/>
                    <a:pt x="549" y="416"/>
                  </a:cubicBezTo>
                  <a:cubicBezTo>
                    <a:pt x="482" y="268"/>
                    <a:pt x="428" y="28"/>
                    <a:pt x="24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437;p64"/>
            <p:cNvSpPr/>
            <p:nvPr/>
          </p:nvSpPr>
          <p:spPr>
            <a:xfrm flipH="1">
              <a:off x="8013872" y="3846262"/>
              <a:ext cx="75569" cy="95015"/>
            </a:xfrm>
            <a:custGeom>
              <a:avLst/>
              <a:gdLst/>
              <a:ahLst/>
              <a:cxnLst/>
              <a:rect l="l" t="t" r="r" b="b"/>
              <a:pathLst>
                <a:path w="1236" h="1554" extrusionOk="0">
                  <a:moveTo>
                    <a:pt x="227" y="1"/>
                  </a:moveTo>
                  <a:cubicBezTo>
                    <a:pt x="108" y="1"/>
                    <a:pt x="0" y="101"/>
                    <a:pt x="39" y="236"/>
                  </a:cubicBezTo>
                  <a:cubicBezTo>
                    <a:pt x="105" y="491"/>
                    <a:pt x="320" y="718"/>
                    <a:pt x="480" y="919"/>
                  </a:cubicBezTo>
                  <a:cubicBezTo>
                    <a:pt x="628" y="1119"/>
                    <a:pt x="774" y="1360"/>
                    <a:pt x="962" y="1507"/>
                  </a:cubicBezTo>
                  <a:cubicBezTo>
                    <a:pt x="997" y="1539"/>
                    <a:pt x="1036" y="1553"/>
                    <a:pt x="1073" y="1553"/>
                  </a:cubicBezTo>
                  <a:cubicBezTo>
                    <a:pt x="1161" y="1553"/>
                    <a:pt x="1235" y="1473"/>
                    <a:pt x="1216" y="1360"/>
                  </a:cubicBezTo>
                  <a:cubicBezTo>
                    <a:pt x="1176" y="1146"/>
                    <a:pt x="1015" y="946"/>
                    <a:pt x="881" y="771"/>
                  </a:cubicBezTo>
                  <a:cubicBezTo>
                    <a:pt x="721" y="530"/>
                    <a:pt x="574" y="236"/>
                    <a:pt x="360" y="49"/>
                  </a:cubicBezTo>
                  <a:cubicBezTo>
                    <a:pt x="319" y="16"/>
                    <a:pt x="272" y="1"/>
                    <a:pt x="227"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438;p64"/>
            <p:cNvSpPr/>
            <p:nvPr/>
          </p:nvSpPr>
          <p:spPr>
            <a:xfrm flipH="1">
              <a:off x="7996080" y="4017764"/>
              <a:ext cx="55332" cy="88534"/>
            </a:xfrm>
            <a:custGeom>
              <a:avLst/>
              <a:gdLst/>
              <a:ahLst/>
              <a:cxnLst/>
              <a:rect l="l" t="t" r="r" b="b"/>
              <a:pathLst>
                <a:path w="905" h="1448" extrusionOk="0">
                  <a:moveTo>
                    <a:pt x="221" y="0"/>
                  </a:moveTo>
                  <a:cubicBezTo>
                    <a:pt x="116" y="0"/>
                    <a:pt x="1" y="114"/>
                    <a:pt x="19" y="240"/>
                  </a:cubicBezTo>
                  <a:cubicBezTo>
                    <a:pt x="59" y="454"/>
                    <a:pt x="193" y="655"/>
                    <a:pt x="300" y="855"/>
                  </a:cubicBezTo>
                  <a:cubicBezTo>
                    <a:pt x="407" y="1043"/>
                    <a:pt x="527" y="1244"/>
                    <a:pt x="675" y="1417"/>
                  </a:cubicBezTo>
                  <a:cubicBezTo>
                    <a:pt x="696" y="1438"/>
                    <a:pt x="722" y="1447"/>
                    <a:pt x="749" y="1447"/>
                  </a:cubicBezTo>
                  <a:cubicBezTo>
                    <a:pt x="825" y="1447"/>
                    <a:pt x="905" y="1376"/>
                    <a:pt x="875" y="1297"/>
                  </a:cubicBezTo>
                  <a:cubicBezTo>
                    <a:pt x="808" y="1110"/>
                    <a:pt x="701" y="923"/>
                    <a:pt x="621" y="736"/>
                  </a:cubicBezTo>
                  <a:cubicBezTo>
                    <a:pt x="514" y="534"/>
                    <a:pt x="447" y="308"/>
                    <a:pt x="353" y="94"/>
                  </a:cubicBezTo>
                  <a:cubicBezTo>
                    <a:pt x="323" y="28"/>
                    <a:pt x="273" y="0"/>
                    <a:pt x="221" y="0"/>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439;p64"/>
            <p:cNvSpPr/>
            <p:nvPr/>
          </p:nvSpPr>
          <p:spPr>
            <a:xfrm flipH="1">
              <a:off x="7993879" y="4117241"/>
              <a:ext cx="71962" cy="80953"/>
            </a:xfrm>
            <a:custGeom>
              <a:avLst/>
              <a:gdLst/>
              <a:ahLst/>
              <a:cxnLst/>
              <a:rect l="l" t="t" r="r" b="b"/>
              <a:pathLst>
                <a:path w="1177" h="1324" extrusionOk="0">
                  <a:moveTo>
                    <a:pt x="114" y="1"/>
                  </a:moveTo>
                  <a:cubicBezTo>
                    <a:pt x="70" y="1"/>
                    <a:pt x="28" y="40"/>
                    <a:pt x="28" y="85"/>
                  </a:cubicBezTo>
                  <a:cubicBezTo>
                    <a:pt x="1" y="593"/>
                    <a:pt x="549" y="1008"/>
                    <a:pt x="897" y="1288"/>
                  </a:cubicBezTo>
                  <a:cubicBezTo>
                    <a:pt x="927" y="1313"/>
                    <a:pt x="960" y="1324"/>
                    <a:pt x="992" y="1324"/>
                  </a:cubicBezTo>
                  <a:cubicBezTo>
                    <a:pt x="1095" y="1324"/>
                    <a:pt x="1177" y="1207"/>
                    <a:pt x="1084" y="1115"/>
                  </a:cubicBezTo>
                  <a:cubicBezTo>
                    <a:pt x="911" y="941"/>
                    <a:pt x="750" y="767"/>
                    <a:pt x="589" y="580"/>
                  </a:cubicBezTo>
                  <a:cubicBezTo>
                    <a:pt x="442" y="393"/>
                    <a:pt x="335" y="192"/>
                    <a:pt x="174" y="31"/>
                  </a:cubicBezTo>
                  <a:cubicBezTo>
                    <a:pt x="157" y="10"/>
                    <a:pt x="136" y="1"/>
                    <a:pt x="114"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440;p64"/>
            <p:cNvSpPr/>
            <p:nvPr/>
          </p:nvSpPr>
          <p:spPr>
            <a:xfrm flipH="1">
              <a:off x="7818101" y="3744462"/>
              <a:ext cx="104305" cy="122896"/>
            </a:xfrm>
            <a:custGeom>
              <a:avLst/>
              <a:gdLst/>
              <a:ahLst/>
              <a:cxnLst/>
              <a:rect l="l" t="t" r="r" b="b"/>
              <a:pathLst>
                <a:path w="1706" h="2010" extrusionOk="0">
                  <a:moveTo>
                    <a:pt x="1551" y="1"/>
                  </a:moveTo>
                  <a:cubicBezTo>
                    <a:pt x="1546" y="1"/>
                    <a:pt x="1540" y="1"/>
                    <a:pt x="1534" y="2"/>
                  </a:cubicBezTo>
                  <a:cubicBezTo>
                    <a:pt x="1160" y="2"/>
                    <a:pt x="812" y="497"/>
                    <a:pt x="598" y="751"/>
                  </a:cubicBezTo>
                  <a:cubicBezTo>
                    <a:pt x="330" y="1072"/>
                    <a:pt x="36" y="1460"/>
                    <a:pt x="9" y="1874"/>
                  </a:cubicBezTo>
                  <a:cubicBezTo>
                    <a:pt x="1" y="1965"/>
                    <a:pt x="72" y="2010"/>
                    <a:pt x="145" y="2010"/>
                  </a:cubicBezTo>
                  <a:cubicBezTo>
                    <a:pt x="191" y="2010"/>
                    <a:pt x="237" y="1991"/>
                    <a:pt x="263" y="1955"/>
                  </a:cubicBezTo>
                  <a:cubicBezTo>
                    <a:pt x="504" y="1607"/>
                    <a:pt x="691" y="1273"/>
                    <a:pt x="972" y="965"/>
                  </a:cubicBezTo>
                  <a:cubicBezTo>
                    <a:pt x="1186" y="738"/>
                    <a:pt x="1614" y="497"/>
                    <a:pt x="1681" y="189"/>
                  </a:cubicBezTo>
                  <a:cubicBezTo>
                    <a:pt x="1706" y="101"/>
                    <a:pt x="1648" y="1"/>
                    <a:pt x="155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441;p64"/>
            <p:cNvSpPr/>
            <p:nvPr/>
          </p:nvSpPr>
          <p:spPr>
            <a:xfrm flipH="1">
              <a:off x="7777871" y="3845284"/>
              <a:ext cx="136648" cy="108650"/>
            </a:xfrm>
            <a:custGeom>
              <a:avLst/>
              <a:gdLst/>
              <a:ahLst/>
              <a:cxnLst/>
              <a:rect l="l" t="t" r="r" b="b"/>
              <a:pathLst>
                <a:path w="2235" h="1777" extrusionOk="0">
                  <a:moveTo>
                    <a:pt x="1996" y="1"/>
                  </a:moveTo>
                  <a:cubicBezTo>
                    <a:pt x="1977" y="1"/>
                    <a:pt x="1958" y="4"/>
                    <a:pt x="1940" y="11"/>
                  </a:cubicBezTo>
                  <a:cubicBezTo>
                    <a:pt x="1512" y="118"/>
                    <a:pt x="1191" y="400"/>
                    <a:pt x="883" y="707"/>
                  </a:cubicBezTo>
                  <a:cubicBezTo>
                    <a:pt x="576" y="1001"/>
                    <a:pt x="228" y="1336"/>
                    <a:pt x="27" y="1711"/>
                  </a:cubicBezTo>
                  <a:cubicBezTo>
                    <a:pt x="0" y="1737"/>
                    <a:pt x="27" y="1777"/>
                    <a:pt x="67" y="1777"/>
                  </a:cubicBezTo>
                  <a:cubicBezTo>
                    <a:pt x="482" y="1657"/>
                    <a:pt x="816" y="1242"/>
                    <a:pt x="1124" y="962"/>
                  </a:cubicBezTo>
                  <a:cubicBezTo>
                    <a:pt x="1352" y="760"/>
                    <a:pt x="1578" y="587"/>
                    <a:pt x="1860" y="466"/>
                  </a:cubicBezTo>
                  <a:cubicBezTo>
                    <a:pt x="2033" y="400"/>
                    <a:pt x="2140" y="413"/>
                    <a:pt x="2220" y="225"/>
                  </a:cubicBezTo>
                  <a:cubicBezTo>
                    <a:pt x="2234" y="186"/>
                    <a:pt x="2208" y="132"/>
                    <a:pt x="2181" y="106"/>
                  </a:cubicBezTo>
                  <a:lnTo>
                    <a:pt x="2140" y="65"/>
                  </a:lnTo>
                  <a:cubicBezTo>
                    <a:pt x="2101" y="26"/>
                    <a:pt x="2048" y="1"/>
                    <a:pt x="199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442;p64"/>
            <p:cNvSpPr/>
            <p:nvPr/>
          </p:nvSpPr>
          <p:spPr>
            <a:xfrm flipH="1">
              <a:off x="7824521" y="3983586"/>
              <a:ext cx="98191" cy="100824"/>
            </a:xfrm>
            <a:custGeom>
              <a:avLst/>
              <a:gdLst/>
              <a:ahLst/>
              <a:cxnLst/>
              <a:rect l="l" t="t" r="r" b="b"/>
              <a:pathLst>
                <a:path w="1606" h="1649" extrusionOk="0">
                  <a:moveTo>
                    <a:pt x="1341" y="1"/>
                  </a:moveTo>
                  <a:cubicBezTo>
                    <a:pt x="1071" y="1"/>
                    <a:pt x="744" y="435"/>
                    <a:pt x="616" y="585"/>
                  </a:cubicBezTo>
                  <a:lnTo>
                    <a:pt x="214" y="1147"/>
                  </a:lnTo>
                  <a:cubicBezTo>
                    <a:pt x="148" y="1241"/>
                    <a:pt x="0" y="1402"/>
                    <a:pt x="0" y="1521"/>
                  </a:cubicBezTo>
                  <a:cubicBezTo>
                    <a:pt x="0" y="1575"/>
                    <a:pt x="41" y="1628"/>
                    <a:pt x="94" y="1642"/>
                  </a:cubicBezTo>
                  <a:cubicBezTo>
                    <a:pt x="111" y="1647"/>
                    <a:pt x="127" y="1649"/>
                    <a:pt x="144" y="1649"/>
                  </a:cubicBezTo>
                  <a:cubicBezTo>
                    <a:pt x="387" y="1649"/>
                    <a:pt x="665" y="1217"/>
                    <a:pt x="790" y="1067"/>
                  </a:cubicBezTo>
                  <a:cubicBezTo>
                    <a:pt x="924" y="906"/>
                    <a:pt x="1058" y="746"/>
                    <a:pt x="1218" y="612"/>
                  </a:cubicBezTo>
                  <a:cubicBezTo>
                    <a:pt x="1311" y="519"/>
                    <a:pt x="1445" y="478"/>
                    <a:pt x="1525" y="385"/>
                  </a:cubicBezTo>
                  <a:cubicBezTo>
                    <a:pt x="1605" y="291"/>
                    <a:pt x="1605" y="184"/>
                    <a:pt x="1525" y="91"/>
                  </a:cubicBezTo>
                  <a:cubicBezTo>
                    <a:pt x="1470" y="27"/>
                    <a:pt x="1407" y="1"/>
                    <a:pt x="134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443;p64"/>
            <p:cNvSpPr/>
            <p:nvPr/>
          </p:nvSpPr>
          <p:spPr>
            <a:xfrm flipH="1">
              <a:off x="7865485" y="4099204"/>
              <a:ext cx="55637" cy="57719"/>
            </a:xfrm>
            <a:custGeom>
              <a:avLst/>
              <a:gdLst/>
              <a:ahLst/>
              <a:cxnLst/>
              <a:rect l="l" t="t" r="r" b="b"/>
              <a:pathLst>
                <a:path w="910" h="944" extrusionOk="0">
                  <a:moveTo>
                    <a:pt x="724" y="1"/>
                  </a:moveTo>
                  <a:cubicBezTo>
                    <a:pt x="711" y="1"/>
                    <a:pt x="698" y="2"/>
                    <a:pt x="684" y="5"/>
                  </a:cubicBezTo>
                  <a:cubicBezTo>
                    <a:pt x="509" y="32"/>
                    <a:pt x="363" y="260"/>
                    <a:pt x="256" y="380"/>
                  </a:cubicBezTo>
                  <a:cubicBezTo>
                    <a:pt x="162" y="513"/>
                    <a:pt x="1" y="661"/>
                    <a:pt x="1" y="834"/>
                  </a:cubicBezTo>
                  <a:cubicBezTo>
                    <a:pt x="1" y="883"/>
                    <a:pt x="45" y="943"/>
                    <a:pt x="94" y="943"/>
                  </a:cubicBezTo>
                  <a:cubicBezTo>
                    <a:pt x="98" y="943"/>
                    <a:pt x="103" y="943"/>
                    <a:pt x="108" y="941"/>
                  </a:cubicBezTo>
                  <a:cubicBezTo>
                    <a:pt x="282" y="941"/>
                    <a:pt x="416" y="768"/>
                    <a:pt x="536" y="661"/>
                  </a:cubicBezTo>
                  <a:cubicBezTo>
                    <a:pt x="657" y="554"/>
                    <a:pt x="871" y="380"/>
                    <a:pt x="898" y="219"/>
                  </a:cubicBezTo>
                  <a:cubicBezTo>
                    <a:pt x="909" y="99"/>
                    <a:pt x="836" y="1"/>
                    <a:pt x="724"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444;p64"/>
            <p:cNvSpPr/>
            <p:nvPr/>
          </p:nvSpPr>
          <p:spPr>
            <a:xfrm flipH="1">
              <a:off x="7868664" y="4174652"/>
              <a:ext cx="47934" cy="43778"/>
            </a:xfrm>
            <a:custGeom>
              <a:avLst/>
              <a:gdLst/>
              <a:ahLst/>
              <a:cxnLst/>
              <a:rect l="l" t="t" r="r" b="b"/>
              <a:pathLst>
                <a:path w="784" h="716" extrusionOk="0">
                  <a:moveTo>
                    <a:pt x="639" y="1"/>
                  </a:moveTo>
                  <a:cubicBezTo>
                    <a:pt x="504" y="1"/>
                    <a:pt x="403" y="102"/>
                    <a:pt x="315" y="203"/>
                  </a:cubicBezTo>
                  <a:cubicBezTo>
                    <a:pt x="208" y="323"/>
                    <a:pt x="114" y="417"/>
                    <a:pt x="48" y="563"/>
                  </a:cubicBezTo>
                  <a:cubicBezTo>
                    <a:pt x="0" y="624"/>
                    <a:pt x="59" y="715"/>
                    <a:pt x="129" y="715"/>
                  </a:cubicBezTo>
                  <a:cubicBezTo>
                    <a:pt x="138" y="715"/>
                    <a:pt x="146" y="714"/>
                    <a:pt x="155" y="711"/>
                  </a:cubicBezTo>
                  <a:cubicBezTo>
                    <a:pt x="315" y="670"/>
                    <a:pt x="422" y="590"/>
                    <a:pt x="542" y="497"/>
                  </a:cubicBezTo>
                  <a:cubicBezTo>
                    <a:pt x="663" y="390"/>
                    <a:pt x="783" y="283"/>
                    <a:pt x="783" y="109"/>
                  </a:cubicBezTo>
                  <a:cubicBezTo>
                    <a:pt x="783" y="42"/>
                    <a:pt x="730" y="2"/>
                    <a:pt x="663" y="2"/>
                  </a:cubicBezTo>
                  <a:cubicBezTo>
                    <a:pt x="655" y="1"/>
                    <a:pt x="647" y="1"/>
                    <a:pt x="639" y="1"/>
                  </a:cubicBezTo>
                  <a:close/>
                </a:path>
              </a:pathLst>
            </a:custGeom>
            <a:solidFill>
              <a:srgbClr val="357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445;p64"/>
            <p:cNvSpPr/>
            <p:nvPr/>
          </p:nvSpPr>
          <p:spPr>
            <a:xfrm flipH="1">
              <a:off x="7463855" y="4471433"/>
              <a:ext cx="35889" cy="24335"/>
            </a:xfrm>
            <a:custGeom>
              <a:avLst/>
              <a:gdLst/>
              <a:ahLst/>
              <a:cxnLst/>
              <a:rect l="l" t="t" r="r" b="b"/>
              <a:pathLst>
                <a:path w="587" h="398" extrusionOk="0">
                  <a:moveTo>
                    <a:pt x="332" y="1"/>
                  </a:moveTo>
                  <a:cubicBezTo>
                    <a:pt x="245" y="1"/>
                    <a:pt x="177" y="39"/>
                    <a:pt x="118" y="97"/>
                  </a:cubicBezTo>
                  <a:cubicBezTo>
                    <a:pt x="91" y="124"/>
                    <a:pt x="65" y="164"/>
                    <a:pt x="38" y="204"/>
                  </a:cubicBezTo>
                  <a:cubicBezTo>
                    <a:pt x="25" y="244"/>
                    <a:pt x="25" y="284"/>
                    <a:pt x="11" y="311"/>
                  </a:cubicBezTo>
                  <a:cubicBezTo>
                    <a:pt x="0" y="357"/>
                    <a:pt x="39" y="394"/>
                    <a:pt x="75" y="394"/>
                  </a:cubicBezTo>
                  <a:cubicBezTo>
                    <a:pt x="81" y="394"/>
                    <a:pt x="86" y="393"/>
                    <a:pt x="91" y="391"/>
                  </a:cubicBezTo>
                  <a:cubicBezTo>
                    <a:pt x="78" y="385"/>
                    <a:pt x="71" y="381"/>
                    <a:pt x="73" y="381"/>
                  </a:cubicBezTo>
                  <a:cubicBezTo>
                    <a:pt x="75" y="381"/>
                    <a:pt x="85" y="385"/>
                    <a:pt x="105" y="391"/>
                  </a:cubicBezTo>
                  <a:cubicBezTo>
                    <a:pt x="114" y="396"/>
                    <a:pt x="122" y="397"/>
                    <a:pt x="128" y="397"/>
                  </a:cubicBezTo>
                  <a:cubicBezTo>
                    <a:pt x="142" y="397"/>
                    <a:pt x="154" y="391"/>
                    <a:pt x="172" y="391"/>
                  </a:cubicBezTo>
                  <a:cubicBezTo>
                    <a:pt x="212" y="391"/>
                    <a:pt x="266" y="391"/>
                    <a:pt x="305" y="378"/>
                  </a:cubicBezTo>
                  <a:cubicBezTo>
                    <a:pt x="386" y="378"/>
                    <a:pt x="480" y="325"/>
                    <a:pt x="519" y="257"/>
                  </a:cubicBezTo>
                  <a:lnTo>
                    <a:pt x="546" y="231"/>
                  </a:lnTo>
                  <a:cubicBezTo>
                    <a:pt x="587" y="191"/>
                    <a:pt x="587" y="124"/>
                    <a:pt x="546" y="97"/>
                  </a:cubicBezTo>
                  <a:cubicBezTo>
                    <a:pt x="533" y="70"/>
                    <a:pt x="519" y="70"/>
                    <a:pt x="493" y="57"/>
                  </a:cubicBezTo>
                  <a:cubicBezTo>
                    <a:pt x="466" y="17"/>
                    <a:pt x="412" y="4"/>
                    <a:pt x="373" y="4"/>
                  </a:cubicBezTo>
                  <a:cubicBezTo>
                    <a:pt x="359" y="2"/>
                    <a:pt x="345" y="1"/>
                    <a:pt x="3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446;p64"/>
            <p:cNvSpPr/>
            <p:nvPr/>
          </p:nvSpPr>
          <p:spPr>
            <a:xfrm flipH="1">
              <a:off x="7393482" y="4470760"/>
              <a:ext cx="32771" cy="27147"/>
            </a:xfrm>
            <a:custGeom>
              <a:avLst/>
              <a:gdLst/>
              <a:ahLst/>
              <a:cxnLst/>
              <a:rect l="l" t="t" r="r" b="b"/>
              <a:pathLst>
                <a:path w="536" h="444" extrusionOk="0">
                  <a:moveTo>
                    <a:pt x="307" y="1"/>
                  </a:moveTo>
                  <a:cubicBezTo>
                    <a:pt x="268" y="1"/>
                    <a:pt x="241" y="15"/>
                    <a:pt x="200" y="28"/>
                  </a:cubicBezTo>
                  <a:cubicBezTo>
                    <a:pt x="0" y="68"/>
                    <a:pt x="0" y="375"/>
                    <a:pt x="200" y="429"/>
                  </a:cubicBezTo>
                  <a:cubicBezTo>
                    <a:pt x="241" y="443"/>
                    <a:pt x="268" y="443"/>
                    <a:pt x="307" y="443"/>
                  </a:cubicBezTo>
                  <a:cubicBezTo>
                    <a:pt x="314" y="443"/>
                    <a:pt x="321" y="444"/>
                    <a:pt x="327" y="444"/>
                  </a:cubicBezTo>
                  <a:cubicBezTo>
                    <a:pt x="440" y="444"/>
                    <a:pt x="535" y="342"/>
                    <a:pt x="535" y="229"/>
                  </a:cubicBezTo>
                  <a:cubicBezTo>
                    <a:pt x="535" y="108"/>
                    <a:pt x="428" y="1"/>
                    <a:pt x="3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447;p64"/>
            <p:cNvSpPr/>
            <p:nvPr/>
          </p:nvSpPr>
          <p:spPr>
            <a:xfrm flipH="1">
              <a:off x="7416410" y="4442941"/>
              <a:ext cx="40414" cy="20788"/>
            </a:xfrm>
            <a:custGeom>
              <a:avLst/>
              <a:gdLst/>
              <a:ahLst/>
              <a:cxnLst/>
              <a:rect l="l" t="t" r="r" b="b"/>
              <a:pathLst>
                <a:path w="661" h="340" extrusionOk="0">
                  <a:moveTo>
                    <a:pt x="353" y="1"/>
                  </a:moveTo>
                  <a:cubicBezTo>
                    <a:pt x="259" y="15"/>
                    <a:pt x="165" y="81"/>
                    <a:pt x="99" y="135"/>
                  </a:cubicBezTo>
                  <a:cubicBezTo>
                    <a:pt x="1" y="208"/>
                    <a:pt x="94" y="339"/>
                    <a:pt x="193" y="339"/>
                  </a:cubicBezTo>
                  <a:cubicBezTo>
                    <a:pt x="201" y="339"/>
                    <a:pt x="210" y="338"/>
                    <a:pt x="219" y="336"/>
                  </a:cubicBezTo>
                  <a:cubicBezTo>
                    <a:pt x="246" y="329"/>
                    <a:pt x="276" y="329"/>
                    <a:pt x="308" y="329"/>
                  </a:cubicBezTo>
                  <a:cubicBezTo>
                    <a:pt x="339" y="329"/>
                    <a:pt x="373" y="329"/>
                    <a:pt x="406" y="322"/>
                  </a:cubicBezTo>
                  <a:cubicBezTo>
                    <a:pt x="460" y="322"/>
                    <a:pt x="527" y="282"/>
                    <a:pt x="580" y="256"/>
                  </a:cubicBezTo>
                  <a:cubicBezTo>
                    <a:pt x="647" y="215"/>
                    <a:pt x="661" y="108"/>
                    <a:pt x="580" y="68"/>
                  </a:cubicBezTo>
                  <a:cubicBezTo>
                    <a:pt x="513" y="42"/>
                    <a:pt x="433" y="1"/>
                    <a:pt x="3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448;p64"/>
            <p:cNvSpPr/>
            <p:nvPr/>
          </p:nvSpPr>
          <p:spPr>
            <a:xfrm flipH="1">
              <a:off x="7343653" y="4217023"/>
              <a:ext cx="29408" cy="21522"/>
            </a:xfrm>
            <a:custGeom>
              <a:avLst/>
              <a:gdLst/>
              <a:ahLst/>
              <a:cxnLst/>
              <a:rect l="l" t="t" r="r" b="b"/>
              <a:pathLst>
                <a:path w="481" h="352" extrusionOk="0">
                  <a:moveTo>
                    <a:pt x="221" y="1"/>
                  </a:moveTo>
                  <a:cubicBezTo>
                    <a:pt x="172" y="1"/>
                    <a:pt x="138" y="25"/>
                    <a:pt x="93" y="58"/>
                  </a:cubicBezTo>
                  <a:cubicBezTo>
                    <a:pt x="53" y="84"/>
                    <a:pt x="40" y="125"/>
                    <a:pt x="40" y="165"/>
                  </a:cubicBezTo>
                  <a:cubicBezTo>
                    <a:pt x="26" y="191"/>
                    <a:pt x="26" y="218"/>
                    <a:pt x="13" y="245"/>
                  </a:cubicBezTo>
                  <a:cubicBezTo>
                    <a:pt x="1" y="291"/>
                    <a:pt x="39" y="328"/>
                    <a:pt x="85" y="328"/>
                  </a:cubicBezTo>
                  <a:cubicBezTo>
                    <a:pt x="92" y="328"/>
                    <a:pt x="99" y="327"/>
                    <a:pt x="106" y="325"/>
                  </a:cubicBezTo>
                  <a:lnTo>
                    <a:pt x="120" y="325"/>
                  </a:lnTo>
                  <a:cubicBezTo>
                    <a:pt x="147" y="339"/>
                    <a:pt x="174" y="339"/>
                    <a:pt x="200" y="339"/>
                  </a:cubicBezTo>
                  <a:cubicBezTo>
                    <a:pt x="160" y="339"/>
                    <a:pt x="174" y="339"/>
                    <a:pt x="227" y="352"/>
                  </a:cubicBezTo>
                  <a:cubicBezTo>
                    <a:pt x="240" y="352"/>
                    <a:pt x="267" y="339"/>
                    <a:pt x="281" y="339"/>
                  </a:cubicBezTo>
                  <a:cubicBezTo>
                    <a:pt x="334" y="325"/>
                    <a:pt x="374" y="312"/>
                    <a:pt x="414" y="286"/>
                  </a:cubicBezTo>
                  <a:cubicBezTo>
                    <a:pt x="454" y="259"/>
                    <a:pt x="481" y="205"/>
                    <a:pt x="468" y="152"/>
                  </a:cubicBezTo>
                  <a:cubicBezTo>
                    <a:pt x="427" y="58"/>
                    <a:pt x="361" y="18"/>
                    <a:pt x="254" y="4"/>
                  </a:cubicBezTo>
                  <a:cubicBezTo>
                    <a:pt x="242" y="2"/>
                    <a:pt x="231" y="1"/>
                    <a:pt x="2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449;p64"/>
            <p:cNvSpPr/>
            <p:nvPr/>
          </p:nvSpPr>
          <p:spPr>
            <a:xfrm flipH="1">
              <a:off x="7311738" y="4229557"/>
              <a:ext cx="27085" cy="21583"/>
            </a:xfrm>
            <a:custGeom>
              <a:avLst/>
              <a:gdLst/>
              <a:ahLst/>
              <a:cxnLst/>
              <a:rect l="l" t="t" r="r" b="b"/>
              <a:pathLst>
                <a:path w="443" h="353" extrusionOk="0">
                  <a:moveTo>
                    <a:pt x="256" y="0"/>
                  </a:moveTo>
                  <a:cubicBezTo>
                    <a:pt x="202" y="0"/>
                    <a:pt x="149" y="13"/>
                    <a:pt x="95" y="40"/>
                  </a:cubicBezTo>
                  <a:cubicBezTo>
                    <a:pt x="1" y="93"/>
                    <a:pt x="1" y="254"/>
                    <a:pt x="95" y="307"/>
                  </a:cubicBezTo>
                  <a:cubicBezTo>
                    <a:pt x="122" y="307"/>
                    <a:pt x="135" y="321"/>
                    <a:pt x="161" y="334"/>
                  </a:cubicBezTo>
                  <a:cubicBezTo>
                    <a:pt x="167" y="334"/>
                    <a:pt x="170" y="334"/>
                    <a:pt x="171" y="334"/>
                  </a:cubicBezTo>
                  <a:lnTo>
                    <a:pt x="171" y="334"/>
                  </a:lnTo>
                  <a:cubicBezTo>
                    <a:pt x="184" y="342"/>
                    <a:pt x="193" y="348"/>
                    <a:pt x="202" y="348"/>
                  </a:cubicBezTo>
                  <a:cubicBezTo>
                    <a:pt x="215" y="351"/>
                    <a:pt x="230" y="353"/>
                    <a:pt x="246" y="353"/>
                  </a:cubicBezTo>
                  <a:cubicBezTo>
                    <a:pt x="293" y="353"/>
                    <a:pt x="346" y="338"/>
                    <a:pt x="375" y="307"/>
                  </a:cubicBezTo>
                  <a:cubicBezTo>
                    <a:pt x="416" y="254"/>
                    <a:pt x="443" y="200"/>
                    <a:pt x="429" y="134"/>
                  </a:cubicBezTo>
                  <a:cubicBezTo>
                    <a:pt x="402" y="54"/>
                    <a:pt x="336" y="0"/>
                    <a:pt x="2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450;p64"/>
            <p:cNvSpPr/>
            <p:nvPr/>
          </p:nvSpPr>
          <p:spPr>
            <a:xfrm flipH="1">
              <a:off x="7280617" y="4260250"/>
              <a:ext cx="23845" cy="21400"/>
            </a:xfrm>
            <a:custGeom>
              <a:avLst/>
              <a:gdLst/>
              <a:ahLst/>
              <a:cxnLst/>
              <a:rect l="l" t="t" r="r" b="b"/>
              <a:pathLst>
                <a:path w="390" h="350" extrusionOk="0">
                  <a:moveTo>
                    <a:pt x="198" y="1"/>
                  </a:moveTo>
                  <a:cubicBezTo>
                    <a:pt x="152" y="1"/>
                    <a:pt x="103" y="17"/>
                    <a:pt x="68" y="46"/>
                  </a:cubicBezTo>
                  <a:cubicBezTo>
                    <a:pt x="1" y="126"/>
                    <a:pt x="1" y="274"/>
                    <a:pt x="108" y="328"/>
                  </a:cubicBezTo>
                  <a:cubicBezTo>
                    <a:pt x="139" y="340"/>
                    <a:pt x="173" y="349"/>
                    <a:pt x="207" y="349"/>
                  </a:cubicBezTo>
                  <a:cubicBezTo>
                    <a:pt x="246" y="349"/>
                    <a:pt x="286" y="337"/>
                    <a:pt x="322" y="301"/>
                  </a:cubicBezTo>
                  <a:cubicBezTo>
                    <a:pt x="389" y="247"/>
                    <a:pt x="375" y="153"/>
                    <a:pt x="336" y="87"/>
                  </a:cubicBezTo>
                  <a:cubicBezTo>
                    <a:pt x="313" y="27"/>
                    <a:pt x="257" y="1"/>
                    <a:pt x="1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451;p64"/>
            <p:cNvSpPr/>
            <p:nvPr/>
          </p:nvSpPr>
          <p:spPr>
            <a:xfrm flipH="1">
              <a:off x="7405771" y="4290699"/>
              <a:ext cx="24639" cy="14735"/>
            </a:xfrm>
            <a:custGeom>
              <a:avLst/>
              <a:gdLst/>
              <a:ahLst/>
              <a:cxnLst/>
              <a:rect l="l" t="t" r="r" b="b"/>
              <a:pathLst>
                <a:path w="403" h="241" extrusionOk="0">
                  <a:moveTo>
                    <a:pt x="237" y="0"/>
                  </a:moveTo>
                  <a:cubicBezTo>
                    <a:pt x="141" y="0"/>
                    <a:pt x="22" y="70"/>
                    <a:pt x="1" y="164"/>
                  </a:cubicBezTo>
                  <a:cubicBezTo>
                    <a:pt x="1" y="177"/>
                    <a:pt x="1" y="217"/>
                    <a:pt x="28" y="231"/>
                  </a:cubicBezTo>
                  <a:cubicBezTo>
                    <a:pt x="48" y="237"/>
                    <a:pt x="75" y="241"/>
                    <a:pt x="101" y="241"/>
                  </a:cubicBezTo>
                  <a:cubicBezTo>
                    <a:pt x="128" y="241"/>
                    <a:pt x="155" y="237"/>
                    <a:pt x="175" y="231"/>
                  </a:cubicBezTo>
                  <a:cubicBezTo>
                    <a:pt x="242" y="231"/>
                    <a:pt x="299" y="212"/>
                    <a:pt x="340" y="160"/>
                  </a:cubicBezTo>
                  <a:lnTo>
                    <a:pt x="340" y="160"/>
                  </a:lnTo>
                  <a:cubicBezTo>
                    <a:pt x="345" y="156"/>
                    <a:pt x="353" y="151"/>
                    <a:pt x="362" y="151"/>
                  </a:cubicBezTo>
                  <a:cubicBezTo>
                    <a:pt x="402" y="124"/>
                    <a:pt x="402" y="57"/>
                    <a:pt x="362" y="44"/>
                  </a:cubicBezTo>
                  <a:cubicBezTo>
                    <a:pt x="349" y="30"/>
                    <a:pt x="322" y="30"/>
                    <a:pt x="309" y="17"/>
                  </a:cubicBezTo>
                  <a:cubicBezTo>
                    <a:pt x="289" y="5"/>
                    <a:pt x="264" y="0"/>
                    <a:pt x="23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452;p64"/>
            <p:cNvSpPr/>
            <p:nvPr/>
          </p:nvSpPr>
          <p:spPr>
            <a:xfrm flipH="1">
              <a:off x="7348789" y="4308858"/>
              <a:ext cx="30020" cy="22990"/>
            </a:xfrm>
            <a:custGeom>
              <a:avLst/>
              <a:gdLst/>
              <a:ahLst/>
              <a:cxnLst/>
              <a:rect l="l" t="t" r="r" b="b"/>
              <a:pathLst>
                <a:path w="491" h="376" extrusionOk="0">
                  <a:moveTo>
                    <a:pt x="187" y="0"/>
                  </a:moveTo>
                  <a:cubicBezTo>
                    <a:pt x="54" y="0"/>
                    <a:pt x="0" y="134"/>
                    <a:pt x="40" y="255"/>
                  </a:cubicBezTo>
                  <a:cubicBezTo>
                    <a:pt x="80" y="335"/>
                    <a:pt x="161" y="375"/>
                    <a:pt x="241" y="375"/>
                  </a:cubicBezTo>
                  <a:cubicBezTo>
                    <a:pt x="246" y="375"/>
                    <a:pt x="250" y="375"/>
                    <a:pt x="255" y="375"/>
                  </a:cubicBezTo>
                  <a:cubicBezTo>
                    <a:pt x="407" y="375"/>
                    <a:pt x="491" y="158"/>
                    <a:pt x="375" y="68"/>
                  </a:cubicBezTo>
                  <a:cubicBezTo>
                    <a:pt x="321" y="14"/>
                    <a:pt x="268" y="0"/>
                    <a:pt x="1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453;p64"/>
            <p:cNvSpPr/>
            <p:nvPr/>
          </p:nvSpPr>
          <p:spPr>
            <a:xfrm flipH="1">
              <a:off x="7359121" y="4275352"/>
              <a:ext cx="32037" cy="27025"/>
            </a:xfrm>
            <a:custGeom>
              <a:avLst/>
              <a:gdLst/>
              <a:ahLst/>
              <a:cxnLst/>
              <a:rect l="l" t="t" r="r" b="b"/>
              <a:pathLst>
                <a:path w="524" h="442" extrusionOk="0">
                  <a:moveTo>
                    <a:pt x="188" y="0"/>
                  </a:moveTo>
                  <a:cubicBezTo>
                    <a:pt x="122" y="0"/>
                    <a:pt x="54" y="40"/>
                    <a:pt x="42" y="107"/>
                  </a:cubicBezTo>
                  <a:cubicBezTo>
                    <a:pt x="1" y="227"/>
                    <a:pt x="28" y="348"/>
                    <a:pt x="135" y="415"/>
                  </a:cubicBezTo>
                  <a:cubicBezTo>
                    <a:pt x="175" y="441"/>
                    <a:pt x="215" y="441"/>
                    <a:pt x="256" y="441"/>
                  </a:cubicBezTo>
                  <a:cubicBezTo>
                    <a:pt x="336" y="441"/>
                    <a:pt x="402" y="415"/>
                    <a:pt x="456" y="361"/>
                  </a:cubicBezTo>
                  <a:cubicBezTo>
                    <a:pt x="496" y="334"/>
                    <a:pt x="523" y="295"/>
                    <a:pt x="509" y="241"/>
                  </a:cubicBezTo>
                  <a:cubicBezTo>
                    <a:pt x="496" y="201"/>
                    <a:pt x="456" y="174"/>
                    <a:pt x="416" y="147"/>
                  </a:cubicBezTo>
                  <a:cubicBezTo>
                    <a:pt x="402" y="134"/>
                    <a:pt x="389" y="134"/>
                    <a:pt x="375" y="120"/>
                  </a:cubicBezTo>
                  <a:cubicBezTo>
                    <a:pt x="363" y="120"/>
                    <a:pt x="349" y="107"/>
                    <a:pt x="336" y="107"/>
                  </a:cubicBezTo>
                  <a:cubicBezTo>
                    <a:pt x="322" y="67"/>
                    <a:pt x="282" y="27"/>
                    <a:pt x="2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4454;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4455;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4456;p64"/>
            <p:cNvSpPr/>
            <p:nvPr/>
          </p:nvSpPr>
          <p:spPr>
            <a:xfrm flipH="1">
              <a:off x="7367314" y="4282689"/>
              <a:ext cx="917" cy="917"/>
            </a:xfrm>
            <a:custGeom>
              <a:avLst/>
              <a:gdLst/>
              <a:ahLst/>
              <a:cxnLst/>
              <a:rect l="l" t="t" r="r" b="b"/>
              <a:pathLst>
                <a:path w="15" h="15" extrusionOk="0">
                  <a:moveTo>
                    <a:pt x="0" y="0"/>
                  </a:moveTo>
                  <a:lnTo>
                    <a:pt x="0" y="14"/>
                  </a:lnTo>
                  <a:lnTo>
                    <a:pt x="14" y="14"/>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4457;p64"/>
            <p:cNvSpPr/>
            <p:nvPr/>
          </p:nvSpPr>
          <p:spPr>
            <a:xfrm flipH="1">
              <a:off x="7082706" y="4396412"/>
              <a:ext cx="1712" cy="2446"/>
            </a:xfrm>
            <a:custGeom>
              <a:avLst/>
              <a:gdLst/>
              <a:ahLst/>
              <a:cxnLst/>
              <a:rect l="l" t="t" r="r" b="b"/>
              <a:pathLst>
                <a:path w="28" h="40" extrusionOk="0">
                  <a:moveTo>
                    <a:pt x="13" y="0"/>
                  </a:moveTo>
                  <a:cubicBezTo>
                    <a:pt x="0" y="0"/>
                    <a:pt x="0" y="40"/>
                    <a:pt x="13" y="40"/>
                  </a:cubicBezTo>
                  <a:cubicBezTo>
                    <a:pt x="27" y="40"/>
                    <a:pt x="27" y="0"/>
                    <a:pt x="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4458;p64"/>
            <p:cNvSpPr/>
            <p:nvPr/>
          </p:nvSpPr>
          <p:spPr>
            <a:xfrm flipH="1">
              <a:off x="7080322" y="4406745"/>
              <a:ext cx="45060" cy="22684"/>
            </a:xfrm>
            <a:custGeom>
              <a:avLst/>
              <a:gdLst/>
              <a:ahLst/>
              <a:cxnLst/>
              <a:rect l="l" t="t" r="r" b="b"/>
              <a:pathLst>
                <a:path w="737" h="371" extrusionOk="0">
                  <a:moveTo>
                    <a:pt x="227" y="0"/>
                  </a:moveTo>
                  <a:cubicBezTo>
                    <a:pt x="47" y="0"/>
                    <a:pt x="1" y="238"/>
                    <a:pt x="175" y="313"/>
                  </a:cubicBezTo>
                  <a:cubicBezTo>
                    <a:pt x="248" y="343"/>
                    <a:pt x="356" y="370"/>
                    <a:pt x="456" y="370"/>
                  </a:cubicBezTo>
                  <a:cubicBezTo>
                    <a:pt x="578" y="370"/>
                    <a:pt x="688" y="330"/>
                    <a:pt x="710" y="206"/>
                  </a:cubicBezTo>
                  <a:cubicBezTo>
                    <a:pt x="737" y="85"/>
                    <a:pt x="617" y="4"/>
                    <a:pt x="510" y="4"/>
                  </a:cubicBezTo>
                  <a:cubicBezTo>
                    <a:pt x="456" y="4"/>
                    <a:pt x="403" y="11"/>
                    <a:pt x="349" y="11"/>
                  </a:cubicBezTo>
                  <a:cubicBezTo>
                    <a:pt x="323" y="11"/>
                    <a:pt x="296" y="9"/>
                    <a:pt x="269" y="4"/>
                  </a:cubicBezTo>
                  <a:cubicBezTo>
                    <a:pt x="255" y="2"/>
                    <a:pt x="241"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4459;p64"/>
            <p:cNvSpPr/>
            <p:nvPr/>
          </p:nvSpPr>
          <p:spPr>
            <a:xfrm flipH="1">
              <a:off x="7119574" y="4476507"/>
              <a:ext cx="27024" cy="21339"/>
            </a:xfrm>
            <a:custGeom>
              <a:avLst/>
              <a:gdLst/>
              <a:ahLst/>
              <a:cxnLst/>
              <a:rect l="l" t="t" r="r" b="b"/>
              <a:pathLst>
                <a:path w="442" h="349" extrusionOk="0">
                  <a:moveTo>
                    <a:pt x="228" y="1"/>
                  </a:moveTo>
                  <a:cubicBezTo>
                    <a:pt x="1" y="1"/>
                    <a:pt x="1" y="349"/>
                    <a:pt x="228" y="349"/>
                  </a:cubicBezTo>
                  <a:cubicBezTo>
                    <a:pt x="442" y="349"/>
                    <a:pt x="442" y="1"/>
                    <a:pt x="2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4460;p64"/>
            <p:cNvSpPr/>
            <p:nvPr/>
          </p:nvSpPr>
          <p:spPr>
            <a:xfrm flipH="1">
              <a:off x="7119574" y="4476507"/>
              <a:ext cx="27024" cy="20483"/>
            </a:xfrm>
            <a:custGeom>
              <a:avLst/>
              <a:gdLst/>
              <a:ahLst/>
              <a:cxnLst/>
              <a:rect l="l" t="t" r="r" b="b"/>
              <a:pathLst>
                <a:path w="442" h="335" extrusionOk="0">
                  <a:moveTo>
                    <a:pt x="228" y="1"/>
                  </a:moveTo>
                  <a:cubicBezTo>
                    <a:pt x="1" y="1"/>
                    <a:pt x="1" y="335"/>
                    <a:pt x="228" y="335"/>
                  </a:cubicBezTo>
                  <a:cubicBezTo>
                    <a:pt x="442" y="335"/>
                    <a:pt x="442" y="1"/>
                    <a:pt x="2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4461;p64"/>
            <p:cNvSpPr/>
            <p:nvPr/>
          </p:nvSpPr>
          <p:spPr>
            <a:xfrm flipH="1">
              <a:off x="7706764" y="4507812"/>
              <a:ext cx="31120" cy="18648"/>
            </a:xfrm>
            <a:custGeom>
              <a:avLst/>
              <a:gdLst/>
              <a:ahLst/>
              <a:cxnLst/>
              <a:rect l="l" t="t" r="r" b="b"/>
              <a:pathLst>
                <a:path w="509" h="305" extrusionOk="0">
                  <a:moveTo>
                    <a:pt x="295" y="0"/>
                  </a:moveTo>
                  <a:cubicBezTo>
                    <a:pt x="271" y="0"/>
                    <a:pt x="248" y="4"/>
                    <a:pt x="228" y="10"/>
                  </a:cubicBezTo>
                  <a:cubicBezTo>
                    <a:pt x="161" y="24"/>
                    <a:pt x="81" y="51"/>
                    <a:pt x="41" y="104"/>
                  </a:cubicBezTo>
                  <a:cubicBezTo>
                    <a:pt x="0" y="131"/>
                    <a:pt x="0" y="185"/>
                    <a:pt x="41" y="211"/>
                  </a:cubicBezTo>
                  <a:cubicBezTo>
                    <a:pt x="94" y="278"/>
                    <a:pt x="188" y="304"/>
                    <a:pt x="268" y="304"/>
                  </a:cubicBezTo>
                  <a:cubicBezTo>
                    <a:pt x="321" y="304"/>
                    <a:pt x="389" y="278"/>
                    <a:pt x="428" y="238"/>
                  </a:cubicBezTo>
                  <a:cubicBezTo>
                    <a:pt x="455" y="211"/>
                    <a:pt x="469" y="185"/>
                    <a:pt x="482" y="144"/>
                  </a:cubicBezTo>
                  <a:cubicBezTo>
                    <a:pt x="509" y="90"/>
                    <a:pt x="469" y="51"/>
                    <a:pt x="428" y="37"/>
                  </a:cubicBezTo>
                  <a:cubicBezTo>
                    <a:pt x="415" y="37"/>
                    <a:pt x="375" y="10"/>
                    <a:pt x="362" y="10"/>
                  </a:cubicBezTo>
                  <a:cubicBezTo>
                    <a:pt x="342" y="4"/>
                    <a:pt x="318" y="0"/>
                    <a:pt x="29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4462;p64"/>
            <p:cNvSpPr/>
            <p:nvPr/>
          </p:nvSpPr>
          <p:spPr>
            <a:xfrm flipH="1">
              <a:off x="7658464" y="4511541"/>
              <a:ext cx="20360" cy="15775"/>
            </a:xfrm>
            <a:custGeom>
              <a:avLst/>
              <a:gdLst/>
              <a:ahLst/>
              <a:cxnLst/>
              <a:rect l="l" t="t" r="r" b="b"/>
              <a:pathLst>
                <a:path w="333" h="258" extrusionOk="0">
                  <a:moveTo>
                    <a:pt x="134" y="1"/>
                  </a:moveTo>
                  <a:cubicBezTo>
                    <a:pt x="63" y="1"/>
                    <a:pt x="0" y="51"/>
                    <a:pt x="24" y="124"/>
                  </a:cubicBezTo>
                  <a:cubicBezTo>
                    <a:pt x="51" y="190"/>
                    <a:pt x="92" y="243"/>
                    <a:pt x="172" y="257"/>
                  </a:cubicBezTo>
                  <a:cubicBezTo>
                    <a:pt x="238" y="257"/>
                    <a:pt x="306" y="204"/>
                    <a:pt x="318" y="136"/>
                  </a:cubicBezTo>
                  <a:cubicBezTo>
                    <a:pt x="332" y="97"/>
                    <a:pt x="306" y="17"/>
                    <a:pt x="252" y="17"/>
                  </a:cubicBezTo>
                  <a:cubicBezTo>
                    <a:pt x="225" y="3"/>
                    <a:pt x="185" y="3"/>
                    <a:pt x="158" y="3"/>
                  </a:cubicBezTo>
                  <a:cubicBezTo>
                    <a:pt x="150" y="1"/>
                    <a:pt x="142" y="1"/>
                    <a:pt x="1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4463;p64"/>
            <p:cNvSpPr/>
            <p:nvPr/>
          </p:nvSpPr>
          <p:spPr>
            <a:xfrm flipH="1">
              <a:off x="7687933" y="4496929"/>
              <a:ext cx="4158" cy="3363"/>
            </a:xfrm>
            <a:custGeom>
              <a:avLst/>
              <a:gdLst/>
              <a:ahLst/>
              <a:cxnLst/>
              <a:rect l="l" t="t" r="r" b="b"/>
              <a:pathLst>
                <a:path w="68" h="55" extrusionOk="0">
                  <a:moveTo>
                    <a:pt x="27" y="1"/>
                  </a:moveTo>
                  <a:cubicBezTo>
                    <a:pt x="0" y="1"/>
                    <a:pt x="0" y="54"/>
                    <a:pt x="27" y="54"/>
                  </a:cubicBezTo>
                  <a:cubicBezTo>
                    <a:pt x="68" y="54"/>
                    <a:pt x="68" y="1"/>
                    <a:pt x="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4464;p64"/>
            <p:cNvSpPr/>
            <p:nvPr/>
          </p:nvSpPr>
          <p:spPr>
            <a:xfrm flipH="1">
              <a:off x="7680596" y="4487207"/>
              <a:ext cx="23722" cy="14613"/>
            </a:xfrm>
            <a:custGeom>
              <a:avLst/>
              <a:gdLst/>
              <a:ahLst/>
              <a:cxnLst/>
              <a:rect l="l" t="t" r="r" b="b"/>
              <a:pathLst>
                <a:path w="388" h="239" extrusionOk="0">
                  <a:moveTo>
                    <a:pt x="185" y="0"/>
                  </a:moveTo>
                  <a:cubicBezTo>
                    <a:pt x="102" y="0"/>
                    <a:pt x="23" y="39"/>
                    <a:pt x="0" y="133"/>
                  </a:cubicBezTo>
                  <a:cubicBezTo>
                    <a:pt x="0" y="160"/>
                    <a:pt x="13" y="200"/>
                    <a:pt x="40" y="213"/>
                  </a:cubicBezTo>
                  <a:cubicBezTo>
                    <a:pt x="71" y="231"/>
                    <a:pt x="107" y="239"/>
                    <a:pt x="144" y="239"/>
                  </a:cubicBezTo>
                  <a:cubicBezTo>
                    <a:pt x="218" y="239"/>
                    <a:pt x="295" y="209"/>
                    <a:pt x="348" y="174"/>
                  </a:cubicBezTo>
                  <a:cubicBezTo>
                    <a:pt x="388" y="147"/>
                    <a:pt x="388" y="80"/>
                    <a:pt x="348" y="53"/>
                  </a:cubicBezTo>
                  <a:cubicBezTo>
                    <a:pt x="304" y="20"/>
                    <a:pt x="243" y="0"/>
                    <a:pt x="18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4465;p64"/>
            <p:cNvSpPr/>
            <p:nvPr/>
          </p:nvSpPr>
          <p:spPr>
            <a:xfrm flipH="1">
              <a:off x="7612670" y="4520713"/>
              <a:ext cx="4219" cy="2446"/>
            </a:xfrm>
            <a:custGeom>
              <a:avLst/>
              <a:gdLst/>
              <a:ahLst/>
              <a:cxnLst/>
              <a:rect l="l" t="t" r="r" b="b"/>
              <a:pathLst>
                <a:path w="69" h="40" extrusionOk="0">
                  <a:moveTo>
                    <a:pt x="28" y="0"/>
                  </a:moveTo>
                  <a:cubicBezTo>
                    <a:pt x="1" y="0"/>
                    <a:pt x="1" y="40"/>
                    <a:pt x="28" y="40"/>
                  </a:cubicBezTo>
                  <a:cubicBezTo>
                    <a:pt x="68" y="40"/>
                    <a:pt x="68" y="0"/>
                    <a:pt x="2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4466;p64"/>
            <p:cNvSpPr/>
            <p:nvPr/>
          </p:nvSpPr>
          <p:spPr>
            <a:xfrm flipH="1">
              <a:off x="7629911" y="4476507"/>
              <a:ext cx="23722" cy="16447"/>
            </a:xfrm>
            <a:custGeom>
              <a:avLst/>
              <a:gdLst/>
              <a:ahLst/>
              <a:cxnLst/>
              <a:rect l="l" t="t" r="r" b="b"/>
              <a:pathLst>
                <a:path w="388" h="269" extrusionOk="0">
                  <a:moveTo>
                    <a:pt x="174" y="1"/>
                  </a:moveTo>
                  <a:cubicBezTo>
                    <a:pt x="1" y="1"/>
                    <a:pt x="1" y="268"/>
                    <a:pt x="174" y="268"/>
                  </a:cubicBezTo>
                  <a:cubicBezTo>
                    <a:pt x="268" y="268"/>
                    <a:pt x="388" y="255"/>
                    <a:pt x="388" y="135"/>
                  </a:cubicBezTo>
                  <a:cubicBezTo>
                    <a:pt x="388" y="14"/>
                    <a:pt x="268" y="1"/>
                    <a:pt x="1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4467;p64"/>
            <p:cNvSpPr/>
            <p:nvPr/>
          </p:nvSpPr>
          <p:spPr>
            <a:xfrm flipH="1">
              <a:off x="7503106" y="4213172"/>
              <a:ext cx="2507" cy="2507"/>
            </a:xfrm>
            <a:custGeom>
              <a:avLst/>
              <a:gdLst/>
              <a:ahLst/>
              <a:cxnLst/>
              <a:rect l="l" t="t" r="r" b="b"/>
              <a:pathLst>
                <a:path w="41" h="41" extrusionOk="0">
                  <a:moveTo>
                    <a:pt x="27" y="1"/>
                  </a:moveTo>
                  <a:cubicBezTo>
                    <a:pt x="0" y="1"/>
                    <a:pt x="0" y="40"/>
                    <a:pt x="27" y="40"/>
                  </a:cubicBezTo>
                  <a:cubicBezTo>
                    <a:pt x="41" y="40"/>
                    <a:pt x="41" y="1"/>
                    <a:pt x="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4468;p64"/>
            <p:cNvSpPr/>
            <p:nvPr/>
          </p:nvSpPr>
          <p:spPr>
            <a:xfrm flipH="1">
              <a:off x="7479384" y="4206507"/>
              <a:ext cx="35217" cy="19566"/>
            </a:xfrm>
            <a:custGeom>
              <a:avLst/>
              <a:gdLst/>
              <a:ahLst/>
              <a:cxnLst/>
              <a:rect l="l" t="t" r="r" b="b"/>
              <a:pathLst>
                <a:path w="576" h="320" extrusionOk="0">
                  <a:moveTo>
                    <a:pt x="423" y="0"/>
                  </a:moveTo>
                  <a:cubicBezTo>
                    <a:pt x="388" y="0"/>
                    <a:pt x="353" y="8"/>
                    <a:pt x="322" y="16"/>
                  </a:cubicBezTo>
                  <a:cubicBezTo>
                    <a:pt x="227" y="42"/>
                    <a:pt x="134" y="83"/>
                    <a:pt x="54" y="137"/>
                  </a:cubicBezTo>
                  <a:cubicBezTo>
                    <a:pt x="1" y="163"/>
                    <a:pt x="1" y="244"/>
                    <a:pt x="54" y="270"/>
                  </a:cubicBezTo>
                  <a:cubicBezTo>
                    <a:pt x="110" y="301"/>
                    <a:pt x="194" y="320"/>
                    <a:pt x="280" y="320"/>
                  </a:cubicBezTo>
                  <a:cubicBezTo>
                    <a:pt x="419" y="320"/>
                    <a:pt x="559" y="269"/>
                    <a:pt x="575" y="137"/>
                  </a:cubicBezTo>
                  <a:cubicBezTo>
                    <a:pt x="575" y="96"/>
                    <a:pt x="536" y="42"/>
                    <a:pt x="495" y="16"/>
                  </a:cubicBezTo>
                  <a:cubicBezTo>
                    <a:pt x="473" y="4"/>
                    <a:pt x="448" y="0"/>
                    <a:pt x="42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4469;p64"/>
            <p:cNvSpPr/>
            <p:nvPr/>
          </p:nvSpPr>
          <p:spPr>
            <a:xfrm flipH="1">
              <a:off x="7503962" y="4235244"/>
              <a:ext cx="30264" cy="21339"/>
            </a:xfrm>
            <a:custGeom>
              <a:avLst/>
              <a:gdLst/>
              <a:ahLst/>
              <a:cxnLst/>
              <a:rect l="l" t="t" r="r" b="b"/>
              <a:pathLst>
                <a:path w="495" h="349" extrusionOk="0">
                  <a:moveTo>
                    <a:pt x="147" y="0"/>
                  </a:moveTo>
                  <a:cubicBezTo>
                    <a:pt x="108" y="0"/>
                    <a:pt x="54" y="27"/>
                    <a:pt x="40" y="54"/>
                  </a:cubicBezTo>
                  <a:cubicBezTo>
                    <a:pt x="1" y="161"/>
                    <a:pt x="40" y="241"/>
                    <a:pt x="120" y="309"/>
                  </a:cubicBezTo>
                  <a:cubicBezTo>
                    <a:pt x="160" y="335"/>
                    <a:pt x="211" y="349"/>
                    <a:pt x="261" y="349"/>
                  </a:cubicBezTo>
                  <a:cubicBezTo>
                    <a:pt x="311" y="349"/>
                    <a:pt x="362" y="335"/>
                    <a:pt x="402" y="309"/>
                  </a:cubicBezTo>
                  <a:cubicBezTo>
                    <a:pt x="468" y="268"/>
                    <a:pt x="495" y="202"/>
                    <a:pt x="482" y="134"/>
                  </a:cubicBezTo>
                  <a:cubicBezTo>
                    <a:pt x="455" y="54"/>
                    <a:pt x="388" y="14"/>
                    <a:pt x="322" y="14"/>
                  </a:cubicBezTo>
                  <a:lnTo>
                    <a:pt x="215" y="14"/>
                  </a:lnTo>
                  <a:cubicBezTo>
                    <a:pt x="188" y="14"/>
                    <a:pt x="174" y="0"/>
                    <a:pt x="1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4470;p64"/>
            <p:cNvSpPr/>
            <p:nvPr/>
          </p:nvSpPr>
          <p:spPr>
            <a:xfrm flipH="1">
              <a:off x="7565347" y="4374952"/>
              <a:ext cx="19015" cy="16325"/>
            </a:xfrm>
            <a:custGeom>
              <a:avLst/>
              <a:gdLst/>
              <a:ahLst/>
              <a:cxnLst/>
              <a:rect l="l" t="t" r="r" b="b"/>
              <a:pathLst>
                <a:path w="311" h="267" extrusionOk="0">
                  <a:moveTo>
                    <a:pt x="217" y="1"/>
                  </a:moveTo>
                  <a:cubicBezTo>
                    <a:pt x="209" y="1"/>
                    <a:pt x="200" y="1"/>
                    <a:pt x="191" y="3"/>
                  </a:cubicBezTo>
                  <a:cubicBezTo>
                    <a:pt x="125" y="16"/>
                    <a:pt x="84" y="84"/>
                    <a:pt x="45" y="137"/>
                  </a:cubicBezTo>
                  <a:cubicBezTo>
                    <a:pt x="0" y="192"/>
                    <a:pt x="57" y="267"/>
                    <a:pt x="124" y="267"/>
                  </a:cubicBezTo>
                  <a:cubicBezTo>
                    <a:pt x="137" y="267"/>
                    <a:pt x="151" y="264"/>
                    <a:pt x="165" y="257"/>
                  </a:cubicBezTo>
                  <a:cubicBezTo>
                    <a:pt x="218" y="217"/>
                    <a:pt x="285" y="177"/>
                    <a:pt x="298" y="96"/>
                  </a:cubicBezTo>
                  <a:cubicBezTo>
                    <a:pt x="310" y="39"/>
                    <a:pt x="272" y="1"/>
                    <a:pt x="2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4471;p64"/>
            <p:cNvSpPr/>
            <p:nvPr/>
          </p:nvSpPr>
          <p:spPr>
            <a:xfrm flipH="1">
              <a:off x="7558072" y="4342608"/>
              <a:ext cx="15407" cy="11862"/>
            </a:xfrm>
            <a:custGeom>
              <a:avLst/>
              <a:gdLst/>
              <a:ahLst/>
              <a:cxnLst/>
              <a:rect l="l" t="t" r="r" b="b"/>
              <a:pathLst>
                <a:path w="252" h="194" extrusionOk="0">
                  <a:moveTo>
                    <a:pt x="53" y="0"/>
                  </a:moveTo>
                  <a:cubicBezTo>
                    <a:pt x="47" y="0"/>
                    <a:pt x="40" y="4"/>
                    <a:pt x="40" y="10"/>
                  </a:cubicBezTo>
                  <a:cubicBezTo>
                    <a:pt x="40" y="24"/>
                    <a:pt x="27" y="37"/>
                    <a:pt x="27" y="37"/>
                  </a:cubicBezTo>
                  <a:cubicBezTo>
                    <a:pt x="0" y="64"/>
                    <a:pt x="0" y="90"/>
                    <a:pt x="13" y="131"/>
                  </a:cubicBezTo>
                  <a:cubicBezTo>
                    <a:pt x="30" y="172"/>
                    <a:pt x="73" y="193"/>
                    <a:pt x="119" y="193"/>
                  </a:cubicBezTo>
                  <a:cubicBezTo>
                    <a:pt x="147" y="193"/>
                    <a:pt x="176" y="186"/>
                    <a:pt x="201" y="171"/>
                  </a:cubicBezTo>
                  <a:cubicBezTo>
                    <a:pt x="251" y="133"/>
                    <a:pt x="242" y="23"/>
                    <a:pt x="173" y="23"/>
                  </a:cubicBezTo>
                  <a:cubicBezTo>
                    <a:pt x="169" y="23"/>
                    <a:pt x="165" y="23"/>
                    <a:pt x="161" y="24"/>
                  </a:cubicBezTo>
                  <a:lnTo>
                    <a:pt x="81" y="24"/>
                  </a:lnTo>
                  <a:lnTo>
                    <a:pt x="67" y="10"/>
                  </a:lnTo>
                  <a:cubicBezTo>
                    <a:pt x="67" y="4"/>
                    <a:pt x="60" y="0"/>
                    <a:pt x="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4472;p64"/>
            <p:cNvSpPr/>
            <p:nvPr/>
          </p:nvSpPr>
          <p:spPr>
            <a:xfrm flipH="1">
              <a:off x="7191292" y="4387241"/>
              <a:ext cx="27268" cy="16264"/>
            </a:xfrm>
            <a:custGeom>
              <a:avLst/>
              <a:gdLst/>
              <a:ahLst/>
              <a:cxnLst/>
              <a:rect l="l" t="t" r="r" b="b"/>
              <a:pathLst>
                <a:path w="446" h="266" extrusionOk="0">
                  <a:moveTo>
                    <a:pt x="166" y="0"/>
                  </a:moveTo>
                  <a:cubicBezTo>
                    <a:pt x="124" y="0"/>
                    <a:pt x="84" y="9"/>
                    <a:pt x="54" y="29"/>
                  </a:cubicBezTo>
                  <a:cubicBezTo>
                    <a:pt x="1" y="56"/>
                    <a:pt x="14" y="123"/>
                    <a:pt x="54" y="163"/>
                  </a:cubicBezTo>
                  <a:lnTo>
                    <a:pt x="215" y="243"/>
                  </a:lnTo>
                  <a:cubicBezTo>
                    <a:pt x="240" y="256"/>
                    <a:pt x="270" y="265"/>
                    <a:pt x="299" y="265"/>
                  </a:cubicBezTo>
                  <a:cubicBezTo>
                    <a:pt x="331" y="265"/>
                    <a:pt x="361" y="253"/>
                    <a:pt x="375" y="216"/>
                  </a:cubicBezTo>
                  <a:cubicBezTo>
                    <a:pt x="445" y="86"/>
                    <a:pt x="296" y="0"/>
                    <a:pt x="1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4473;p64"/>
            <p:cNvSpPr/>
            <p:nvPr/>
          </p:nvSpPr>
          <p:spPr>
            <a:xfrm flipH="1">
              <a:off x="7162066" y="4397880"/>
              <a:ext cx="21338" cy="13696"/>
            </a:xfrm>
            <a:custGeom>
              <a:avLst/>
              <a:gdLst/>
              <a:ahLst/>
              <a:cxnLst/>
              <a:rect l="l" t="t" r="r" b="b"/>
              <a:pathLst>
                <a:path w="349" h="224" extrusionOk="0">
                  <a:moveTo>
                    <a:pt x="228" y="0"/>
                  </a:moveTo>
                  <a:cubicBezTo>
                    <a:pt x="219" y="0"/>
                    <a:pt x="210" y="1"/>
                    <a:pt x="202" y="3"/>
                  </a:cubicBezTo>
                  <a:cubicBezTo>
                    <a:pt x="168" y="13"/>
                    <a:pt x="127" y="33"/>
                    <a:pt x="91" y="33"/>
                  </a:cubicBezTo>
                  <a:cubicBezTo>
                    <a:pt x="83" y="33"/>
                    <a:pt x="75" y="32"/>
                    <a:pt x="68" y="30"/>
                  </a:cubicBezTo>
                  <a:cubicBezTo>
                    <a:pt x="41" y="30"/>
                    <a:pt x="0" y="56"/>
                    <a:pt x="14" y="83"/>
                  </a:cubicBezTo>
                  <a:cubicBezTo>
                    <a:pt x="41" y="163"/>
                    <a:pt x="121" y="203"/>
                    <a:pt x="202" y="217"/>
                  </a:cubicBezTo>
                  <a:cubicBezTo>
                    <a:pt x="213" y="222"/>
                    <a:pt x="226" y="224"/>
                    <a:pt x="238" y="224"/>
                  </a:cubicBezTo>
                  <a:cubicBezTo>
                    <a:pt x="294" y="224"/>
                    <a:pt x="348" y="176"/>
                    <a:pt x="348" y="110"/>
                  </a:cubicBezTo>
                  <a:cubicBezTo>
                    <a:pt x="348" y="40"/>
                    <a:pt x="287" y="0"/>
                    <a:pt x="22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4474;p64"/>
            <p:cNvSpPr/>
            <p:nvPr/>
          </p:nvSpPr>
          <p:spPr>
            <a:xfrm flipH="1">
              <a:off x="7169403" y="4375685"/>
              <a:ext cx="27452" cy="15163"/>
            </a:xfrm>
            <a:custGeom>
              <a:avLst/>
              <a:gdLst/>
              <a:ahLst/>
              <a:cxnLst/>
              <a:rect l="l" t="t" r="r" b="b"/>
              <a:pathLst>
                <a:path w="449" h="248" extrusionOk="0">
                  <a:moveTo>
                    <a:pt x="124" y="1"/>
                  </a:moveTo>
                  <a:cubicBezTo>
                    <a:pt x="27" y="1"/>
                    <a:pt x="1" y="117"/>
                    <a:pt x="74" y="179"/>
                  </a:cubicBezTo>
                  <a:cubicBezTo>
                    <a:pt x="125" y="215"/>
                    <a:pt x="200" y="247"/>
                    <a:pt x="269" y="247"/>
                  </a:cubicBezTo>
                  <a:cubicBezTo>
                    <a:pt x="326" y="247"/>
                    <a:pt x="378" y="225"/>
                    <a:pt x="408" y="165"/>
                  </a:cubicBezTo>
                  <a:cubicBezTo>
                    <a:pt x="448" y="111"/>
                    <a:pt x="395" y="18"/>
                    <a:pt x="327" y="18"/>
                  </a:cubicBezTo>
                  <a:cubicBezTo>
                    <a:pt x="274" y="4"/>
                    <a:pt x="208" y="4"/>
                    <a:pt x="154" y="4"/>
                  </a:cubicBezTo>
                  <a:cubicBezTo>
                    <a:pt x="143" y="2"/>
                    <a:pt x="133" y="1"/>
                    <a:pt x="12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4475;p64"/>
            <p:cNvSpPr/>
            <p:nvPr/>
          </p:nvSpPr>
          <p:spPr>
            <a:xfrm flipH="1">
              <a:off x="7297861" y="3402681"/>
              <a:ext cx="806437" cy="1192462"/>
            </a:xfrm>
            <a:custGeom>
              <a:avLst/>
              <a:gdLst/>
              <a:ahLst/>
              <a:cxnLst/>
              <a:rect l="l" t="t" r="r" b="b"/>
              <a:pathLst>
                <a:path w="13190" h="19503" extrusionOk="0">
                  <a:moveTo>
                    <a:pt x="12608" y="0"/>
                  </a:moveTo>
                  <a:cubicBezTo>
                    <a:pt x="11672" y="0"/>
                    <a:pt x="8168" y="1524"/>
                    <a:pt x="7812" y="2556"/>
                  </a:cubicBezTo>
                  <a:cubicBezTo>
                    <a:pt x="7411" y="3719"/>
                    <a:pt x="7238" y="4976"/>
                    <a:pt x="6328" y="5606"/>
                  </a:cubicBezTo>
                  <a:cubicBezTo>
                    <a:pt x="5419" y="6234"/>
                    <a:pt x="4736" y="6943"/>
                    <a:pt x="4402" y="8067"/>
                  </a:cubicBezTo>
                  <a:cubicBezTo>
                    <a:pt x="4067" y="9177"/>
                    <a:pt x="3960" y="11090"/>
                    <a:pt x="3265" y="11450"/>
                  </a:cubicBezTo>
                  <a:cubicBezTo>
                    <a:pt x="2569" y="11812"/>
                    <a:pt x="1" y="16346"/>
                    <a:pt x="937" y="19503"/>
                  </a:cubicBezTo>
                  <a:cubicBezTo>
                    <a:pt x="937" y="19503"/>
                    <a:pt x="5124" y="18768"/>
                    <a:pt x="6154" y="16881"/>
                  </a:cubicBezTo>
                  <a:cubicBezTo>
                    <a:pt x="7184" y="14996"/>
                    <a:pt x="7265" y="14072"/>
                    <a:pt x="7880" y="13805"/>
                  </a:cubicBezTo>
                  <a:cubicBezTo>
                    <a:pt x="8495" y="13551"/>
                    <a:pt x="9191" y="13189"/>
                    <a:pt x="9458" y="12119"/>
                  </a:cubicBezTo>
                  <a:cubicBezTo>
                    <a:pt x="9739" y="11049"/>
                    <a:pt x="9150" y="10207"/>
                    <a:pt x="9792" y="9485"/>
                  </a:cubicBezTo>
                  <a:cubicBezTo>
                    <a:pt x="10421" y="8762"/>
                    <a:pt x="10943" y="8361"/>
                    <a:pt x="11076" y="7398"/>
                  </a:cubicBezTo>
                  <a:cubicBezTo>
                    <a:pt x="11224" y="6421"/>
                    <a:pt x="10488" y="5392"/>
                    <a:pt x="11371" y="4174"/>
                  </a:cubicBezTo>
                  <a:cubicBezTo>
                    <a:pt x="12241" y="2957"/>
                    <a:pt x="13190" y="883"/>
                    <a:pt x="12829" y="81"/>
                  </a:cubicBezTo>
                  <a:cubicBezTo>
                    <a:pt x="12806" y="26"/>
                    <a:pt x="12728" y="0"/>
                    <a:pt x="12608" y="0"/>
                  </a:cubicBezTo>
                  <a:close/>
                </a:path>
              </a:pathLst>
            </a:custGeom>
            <a:solidFill>
              <a:srgbClr val="008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4476;p64"/>
            <p:cNvSpPr/>
            <p:nvPr/>
          </p:nvSpPr>
          <p:spPr>
            <a:xfrm flipH="1">
              <a:off x="7396786" y="3510718"/>
              <a:ext cx="656766" cy="1090171"/>
            </a:xfrm>
            <a:custGeom>
              <a:avLst/>
              <a:gdLst/>
              <a:ahLst/>
              <a:cxnLst/>
              <a:rect l="l" t="t" r="r" b="b"/>
              <a:pathLst>
                <a:path w="10742" h="17830" extrusionOk="0">
                  <a:moveTo>
                    <a:pt x="10641" y="1"/>
                  </a:moveTo>
                  <a:cubicBezTo>
                    <a:pt x="10616" y="1"/>
                    <a:pt x="10590" y="11"/>
                    <a:pt x="10567" y="26"/>
                  </a:cubicBezTo>
                  <a:cubicBezTo>
                    <a:pt x="10567" y="26"/>
                    <a:pt x="10514" y="93"/>
                    <a:pt x="10407" y="200"/>
                  </a:cubicBezTo>
                  <a:cubicBezTo>
                    <a:pt x="10314" y="320"/>
                    <a:pt x="10166" y="481"/>
                    <a:pt x="9979" y="709"/>
                  </a:cubicBezTo>
                  <a:cubicBezTo>
                    <a:pt x="9805" y="923"/>
                    <a:pt x="9591" y="1190"/>
                    <a:pt x="9351" y="1511"/>
                  </a:cubicBezTo>
                  <a:cubicBezTo>
                    <a:pt x="9230" y="1658"/>
                    <a:pt x="9110" y="1832"/>
                    <a:pt x="8976" y="2006"/>
                  </a:cubicBezTo>
                  <a:cubicBezTo>
                    <a:pt x="8855" y="2180"/>
                    <a:pt x="8721" y="2380"/>
                    <a:pt x="8588" y="2581"/>
                  </a:cubicBezTo>
                  <a:cubicBezTo>
                    <a:pt x="8307" y="2969"/>
                    <a:pt x="8026" y="3423"/>
                    <a:pt x="7705" y="3878"/>
                  </a:cubicBezTo>
                  <a:cubicBezTo>
                    <a:pt x="7558" y="4106"/>
                    <a:pt x="7398" y="4333"/>
                    <a:pt x="7210" y="4561"/>
                  </a:cubicBezTo>
                  <a:cubicBezTo>
                    <a:pt x="7116" y="4681"/>
                    <a:pt x="7023" y="4788"/>
                    <a:pt x="6929" y="4909"/>
                  </a:cubicBezTo>
                  <a:cubicBezTo>
                    <a:pt x="6836" y="5016"/>
                    <a:pt x="6742" y="5136"/>
                    <a:pt x="6649" y="5256"/>
                  </a:cubicBezTo>
                  <a:cubicBezTo>
                    <a:pt x="6461" y="5497"/>
                    <a:pt x="6301" y="5765"/>
                    <a:pt x="6140" y="6032"/>
                  </a:cubicBezTo>
                  <a:cubicBezTo>
                    <a:pt x="5993" y="6300"/>
                    <a:pt x="5832" y="6580"/>
                    <a:pt x="5672" y="6848"/>
                  </a:cubicBezTo>
                  <a:cubicBezTo>
                    <a:pt x="5338" y="7397"/>
                    <a:pt x="5003" y="7945"/>
                    <a:pt x="4696" y="8506"/>
                  </a:cubicBezTo>
                  <a:lnTo>
                    <a:pt x="4468" y="8934"/>
                  </a:lnTo>
                  <a:cubicBezTo>
                    <a:pt x="4401" y="9082"/>
                    <a:pt x="4321" y="9229"/>
                    <a:pt x="4241" y="9362"/>
                  </a:cubicBezTo>
                  <a:cubicBezTo>
                    <a:pt x="4161" y="9510"/>
                    <a:pt x="4080" y="9644"/>
                    <a:pt x="3986" y="9778"/>
                  </a:cubicBezTo>
                  <a:cubicBezTo>
                    <a:pt x="3893" y="9911"/>
                    <a:pt x="3799" y="10031"/>
                    <a:pt x="3706" y="10165"/>
                  </a:cubicBezTo>
                  <a:cubicBezTo>
                    <a:pt x="3612" y="10299"/>
                    <a:pt x="3531" y="10420"/>
                    <a:pt x="3451" y="10566"/>
                  </a:cubicBezTo>
                  <a:cubicBezTo>
                    <a:pt x="3371" y="10700"/>
                    <a:pt x="3305" y="10834"/>
                    <a:pt x="3237" y="10982"/>
                  </a:cubicBezTo>
                  <a:cubicBezTo>
                    <a:pt x="3090" y="11262"/>
                    <a:pt x="2957" y="11529"/>
                    <a:pt x="2809" y="11797"/>
                  </a:cubicBezTo>
                  <a:lnTo>
                    <a:pt x="2609" y="12198"/>
                  </a:lnTo>
                  <a:cubicBezTo>
                    <a:pt x="2542" y="12332"/>
                    <a:pt x="2475" y="12466"/>
                    <a:pt x="2422" y="12600"/>
                  </a:cubicBezTo>
                  <a:cubicBezTo>
                    <a:pt x="2288" y="12867"/>
                    <a:pt x="2154" y="13108"/>
                    <a:pt x="2033" y="13362"/>
                  </a:cubicBezTo>
                  <a:cubicBezTo>
                    <a:pt x="1967" y="13482"/>
                    <a:pt x="1899" y="13603"/>
                    <a:pt x="1833" y="13710"/>
                  </a:cubicBezTo>
                  <a:cubicBezTo>
                    <a:pt x="1753" y="13830"/>
                    <a:pt x="1685" y="13951"/>
                    <a:pt x="1619" y="14058"/>
                  </a:cubicBezTo>
                  <a:cubicBezTo>
                    <a:pt x="1485" y="14285"/>
                    <a:pt x="1364" y="14499"/>
                    <a:pt x="1257" y="14727"/>
                  </a:cubicBezTo>
                  <a:cubicBezTo>
                    <a:pt x="1057" y="15155"/>
                    <a:pt x="870" y="15556"/>
                    <a:pt x="710" y="15931"/>
                  </a:cubicBezTo>
                  <a:cubicBezTo>
                    <a:pt x="562" y="16291"/>
                    <a:pt x="428" y="16600"/>
                    <a:pt x="335" y="16867"/>
                  </a:cubicBezTo>
                  <a:cubicBezTo>
                    <a:pt x="228" y="17135"/>
                    <a:pt x="148" y="17335"/>
                    <a:pt x="94" y="17482"/>
                  </a:cubicBezTo>
                  <a:cubicBezTo>
                    <a:pt x="41" y="17629"/>
                    <a:pt x="14" y="17696"/>
                    <a:pt x="14" y="17696"/>
                  </a:cubicBezTo>
                  <a:cubicBezTo>
                    <a:pt x="0" y="17750"/>
                    <a:pt x="27" y="17789"/>
                    <a:pt x="67" y="17816"/>
                  </a:cubicBezTo>
                  <a:cubicBezTo>
                    <a:pt x="81" y="17825"/>
                    <a:pt x="96" y="17830"/>
                    <a:pt x="111" y="17830"/>
                  </a:cubicBezTo>
                  <a:cubicBezTo>
                    <a:pt x="140" y="17830"/>
                    <a:pt x="170" y="17812"/>
                    <a:pt x="187" y="17777"/>
                  </a:cubicBezTo>
                  <a:lnTo>
                    <a:pt x="308" y="17575"/>
                  </a:lnTo>
                  <a:cubicBezTo>
                    <a:pt x="375" y="17442"/>
                    <a:pt x="482" y="17254"/>
                    <a:pt x="615" y="17001"/>
                  </a:cubicBezTo>
                  <a:cubicBezTo>
                    <a:pt x="749" y="16746"/>
                    <a:pt x="910" y="16452"/>
                    <a:pt x="1084" y="16091"/>
                  </a:cubicBezTo>
                  <a:cubicBezTo>
                    <a:pt x="1257" y="15743"/>
                    <a:pt x="1459" y="15355"/>
                    <a:pt x="1685" y="14927"/>
                  </a:cubicBezTo>
                  <a:cubicBezTo>
                    <a:pt x="1899" y="14499"/>
                    <a:pt x="2047" y="13991"/>
                    <a:pt x="2315" y="13496"/>
                  </a:cubicBezTo>
                  <a:cubicBezTo>
                    <a:pt x="2568" y="13015"/>
                    <a:pt x="2836" y="12492"/>
                    <a:pt x="3144" y="11984"/>
                  </a:cubicBezTo>
                  <a:cubicBezTo>
                    <a:pt x="3291" y="11717"/>
                    <a:pt x="3451" y="11449"/>
                    <a:pt x="3612" y="11182"/>
                  </a:cubicBezTo>
                  <a:cubicBezTo>
                    <a:pt x="3772" y="10914"/>
                    <a:pt x="3920" y="10647"/>
                    <a:pt x="4054" y="10366"/>
                  </a:cubicBezTo>
                  <a:cubicBezTo>
                    <a:pt x="4280" y="9764"/>
                    <a:pt x="4628" y="9216"/>
                    <a:pt x="4990" y="8694"/>
                  </a:cubicBezTo>
                  <a:cubicBezTo>
                    <a:pt x="5351" y="8159"/>
                    <a:pt x="5672" y="7597"/>
                    <a:pt x="6019" y="7076"/>
                  </a:cubicBezTo>
                  <a:cubicBezTo>
                    <a:pt x="6354" y="6527"/>
                    <a:pt x="6768" y="6059"/>
                    <a:pt x="7050" y="5524"/>
                  </a:cubicBezTo>
                  <a:cubicBezTo>
                    <a:pt x="7196" y="5256"/>
                    <a:pt x="7317" y="4989"/>
                    <a:pt x="7464" y="4734"/>
                  </a:cubicBezTo>
                  <a:cubicBezTo>
                    <a:pt x="7612" y="4481"/>
                    <a:pt x="7772" y="4253"/>
                    <a:pt x="7919" y="4012"/>
                  </a:cubicBezTo>
                  <a:cubicBezTo>
                    <a:pt x="8079" y="3785"/>
                    <a:pt x="8240" y="3571"/>
                    <a:pt x="8388" y="3357"/>
                  </a:cubicBezTo>
                  <a:cubicBezTo>
                    <a:pt x="8534" y="3156"/>
                    <a:pt x="8695" y="2942"/>
                    <a:pt x="8828" y="2755"/>
                  </a:cubicBezTo>
                  <a:cubicBezTo>
                    <a:pt x="8976" y="2567"/>
                    <a:pt x="9123" y="2380"/>
                    <a:pt x="9244" y="2207"/>
                  </a:cubicBezTo>
                  <a:cubicBezTo>
                    <a:pt x="9377" y="2019"/>
                    <a:pt x="9497" y="1859"/>
                    <a:pt x="9604" y="1698"/>
                  </a:cubicBezTo>
                  <a:cubicBezTo>
                    <a:pt x="9845" y="1377"/>
                    <a:pt x="10032" y="1096"/>
                    <a:pt x="10207" y="869"/>
                  </a:cubicBezTo>
                  <a:cubicBezTo>
                    <a:pt x="10367" y="641"/>
                    <a:pt x="10487" y="468"/>
                    <a:pt x="10581" y="347"/>
                  </a:cubicBezTo>
                  <a:cubicBezTo>
                    <a:pt x="10661" y="213"/>
                    <a:pt x="10715" y="147"/>
                    <a:pt x="10715" y="147"/>
                  </a:cubicBezTo>
                  <a:cubicBezTo>
                    <a:pt x="10742" y="120"/>
                    <a:pt x="10742" y="66"/>
                    <a:pt x="10701" y="26"/>
                  </a:cubicBezTo>
                  <a:cubicBezTo>
                    <a:pt x="10683" y="8"/>
                    <a:pt x="10662" y="1"/>
                    <a:pt x="106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4477;p64"/>
            <p:cNvSpPr/>
            <p:nvPr/>
          </p:nvSpPr>
          <p:spPr>
            <a:xfrm flipH="1">
              <a:off x="7929192" y="4191283"/>
              <a:ext cx="21338" cy="111707"/>
            </a:xfrm>
            <a:custGeom>
              <a:avLst/>
              <a:gdLst/>
              <a:ahLst/>
              <a:cxnLst/>
              <a:rect l="l" t="t" r="r" b="b"/>
              <a:pathLst>
                <a:path w="349" h="1827" extrusionOk="0">
                  <a:moveTo>
                    <a:pt x="108" y="1"/>
                  </a:moveTo>
                  <a:cubicBezTo>
                    <a:pt x="77" y="1"/>
                    <a:pt x="48" y="17"/>
                    <a:pt x="41" y="51"/>
                  </a:cubicBezTo>
                  <a:cubicBezTo>
                    <a:pt x="0" y="345"/>
                    <a:pt x="14" y="653"/>
                    <a:pt x="27" y="947"/>
                  </a:cubicBezTo>
                  <a:cubicBezTo>
                    <a:pt x="41" y="1215"/>
                    <a:pt x="14" y="1522"/>
                    <a:pt x="68" y="1777"/>
                  </a:cubicBezTo>
                  <a:cubicBezTo>
                    <a:pt x="68" y="1809"/>
                    <a:pt x="92" y="1827"/>
                    <a:pt x="120" y="1827"/>
                  </a:cubicBezTo>
                  <a:cubicBezTo>
                    <a:pt x="139" y="1827"/>
                    <a:pt x="159" y="1819"/>
                    <a:pt x="175" y="1803"/>
                  </a:cubicBezTo>
                  <a:cubicBezTo>
                    <a:pt x="348" y="1629"/>
                    <a:pt x="309" y="1254"/>
                    <a:pt x="295" y="1040"/>
                  </a:cubicBezTo>
                  <a:cubicBezTo>
                    <a:pt x="295" y="707"/>
                    <a:pt x="228" y="372"/>
                    <a:pt x="175" y="51"/>
                  </a:cubicBezTo>
                  <a:cubicBezTo>
                    <a:pt x="168" y="17"/>
                    <a:pt x="138" y="1"/>
                    <a:pt x="1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4478;p64"/>
            <p:cNvSpPr/>
            <p:nvPr/>
          </p:nvSpPr>
          <p:spPr>
            <a:xfrm flipH="1">
              <a:off x="7901374" y="4167010"/>
              <a:ext cx="14796" cy="77712"/>
            </a:xfrm>
            <a:custGeom>
              <a:avLst/>
              <a:gdLst/>
              <a:ahLst/>
              <a:cxnLst/>
              <a:rect l="l" t="t" r="r" b="b"/>
              <a:pathLst>
                <a:path w="242" h="1271" extrusionOk="0">
                  <a:moveTo>
                    <a:pt x="126" y="0"/>
                  </a:moveTo>
                  <a:cubicBezTo>
                    <a:pt x="91" y="0"/>
                    <a:pt x="54" y="20"/>
                    <a:pt x="41" y="60"/>
                  </a:cubicBezTo>
                  <a:cubicBezTo>
                    <a:pt x="14" y="248"/>
                    <a:pt x="0" y="421"/>
                    <a:pt x="0" y="608"/>
                  </a:cubicBezTo>
                  <a:cubicBezTo>
                    <a:pt x="14" y="822"/>
                    <a:pt x="14" y="1050"/>
                    <a:pt x="94" y="1250"/>
                  </a:cubicBezTo>
                  <a:cubicBezTo>
                    <a:pt x="101" y="1264"/>
                    <a:pt x="114" y="1270"/>
                    <a:pt x="128" y="1270"/>
                  </a:cubicBezTo>
                  <a:cubicBezTo>
                    <a:pt x="141" y="1270"/>
                    <a:pt x="154" y="1264"/>
                    <a:pt x="161" y="1250"/>
                  </a:cubicBezTo>
                  <a:cubicBezTo>
                    <a:pt x="228" y="1077"/>
                    <a:pt x="228" y="876"/>
                    <a:pt x="241" y="702"/>
                  </a:cubicBezTo>
                  <a:cubicBezTo>
                    <a:pt x="241" y="488"/>
                    <a:pt x="241" y="274"/>
                    <a:pt x="201" y="60"/>
                  </a:cubicBezTo>
                  <a:cubicBezTo>
                    <a:pt x="194" y="20"/>
                    <a:pt x="161" y="0"/>
                    <a:pt x="12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4479;p64"/>
            <p:cNvSpPr/>
            <p:nvPr/>
          </p:nvSpPr>
          <p:spPr>
            <a:xfrm flipH="1">
              <a:off x="7681392" y="4271195"/>
              <a:ext cx="157069" cy="69702"/>
            </a:xfrm>
            <a:custGeom>
              <a:avLst/>
              <a:gdLst/>
              <a:ahLst/>
              <a:cxnLst/>
              <a:rect l="l" t="t" r="r" b="b"/>
              <a:pathLst>
                <a:path w="2569" h="1140" extrusionOk="0">
                  <a:moveTo>
                    <a:pt x="2459" y="1"/>
                  </a:moveTo>
                  <a:cubicBezTo>
                    <a:pt x="2442" y="1"/>
                    <a:pt x="2424" y="5"/>
                    <a:pt x="2408" y="15"/>
                  </a:cubicBezTo>
                  <a:cubicBezTo>
                    <a:pt x="2047" y="309"/>
                    <a:pt x="1619" y="550"/>
                    <a:pt x="1190" y="710"/>
                  </a:cubicBezTo>
                  <a:cubicBezTo>
                    <a:pt x="803" y="857"/>
                    <a:pt x="429" y="871"/>
                    <a:pt x="40" y="951"/>
                  </a:cubicBezTo>
                  <a:cubicBezTo>
                    <a:pt x="1" y="964"/>
                    <a:pt x="1" y="1018"/>
                    <a:pt x="27" y="1031"/>
                  </a:cubicBezTo>
                  <a:cubicBezTo>
                    <a:pt x="199" y="1106"/>
                    <a:pt x="387" y="1140"/>
                    <a:pt x="581" y="1140"/>
                  </a:cubicBezTo>
                  <a:cubicBezTo>
                    <a:pt x="1324" y="1140"/>
                    <a:pt x="2157" y="649"/>
                    <a:pt x="2528" y="108"/>
                  </a:cubicBezTo>
                  <a:cubicBezTo>
                    <a:pt x="2569" y="47"/>
                    <a:pt x="2516" y="1"/>
                    <a:pt x="24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4480;p64"/>
            <p:cNvSpPr/>
            <p:nvPr/>
          </p:nvSpPr>
          <p:spPr>
            <a:xfrm flipH="1">
              <a:off x="7713001" y="4218307"/>
              <a:ext cx="102532" cy="50015"/>
            </a:xfrm>
            <a:custGeom>
              <a:avLst/>
              <a:gdLst/>
              <a:ahLst/>
              <a:cxnLst/>
              <a:rect l="l" t="t" r="r" b="b"/>
              <a:pathLst>
                <a:path w="1677" h="818" extrusionOk="0">
                  <a:moveTo>
                    <a:pt x="1547" y="0"/>
                  </a:moveTo>
                  <a:cubicBezTo>
                    <a:pt x="1534" y="0"/>
                    <a:pt x="1522" y="3"/>
                    <a:pt x="1511" y="10"/>
                  </a:cubicBezTo>
                  <a:cubicBezTo>
                    <a:pt x="1074" y="259"/>
                    <a:pt x="710" y="590"/>
                    <a:pt x="216" y="590"/>
                  </a:cubicBezTo>
                  <a:cubicBezTo>
                    <a:pt x="151" y="590"/>
                    <a:pt x="83" y="584"/>
                    <a:pt x="13" y="572"/>
                  </a:cubicBezTo>
                  <a:lnTo>
                    <a:pt x="0" y="586"/>
                  </a:lnTo>
                  <a:cubicBezTo>
                    <a:pt x="64" y="761"/>
                    <a:pt x="227" y="817"/>
                    <a:pt x="397" y="817"/>
                  </a:cubicBezTo>
                  <a:cubicBezTo>
                    <a:pt x="512" y="817"/>
                    <a:pt x="630" y="791"/>
                    <a:pt x="722" y="759"/>
                  </a:cubicBezTo>
                  <a:cubicBezTo>
                    <a:pt x="1083" y="652"/>
                    <a:pt x="1404" y="438"/>
                    <a:pt x="1632" y="131"/>
                  </a:cubicBezTo>
                  <a:cubicBezTo>
                    <a:pt x="1677" y="75"/>
                    <a:pt x="1610" y="0"/>
                    <a:pt x="15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4481;p64"/>
            <p:cNvSpPr/>
            <p:nvPr/>
          </p:nvSpPr>
          <p:spPr>
            <a:xfrm flipH="1">
              <a:off x="7841640" y="4119136"/>
              <a:ext cx="2568" cy="2507"/>
            </a:xfrm>
            <a:custGeom>
              <a:avLst/>
              <a:gdLst/>
              <a:ahLst/>
              <a:cxnLst/>
              <a:rect l="l" t="t" r="r" b="b"/>
              <a:pathLst>
                <a:path w="42" h="41" extrusionOk="0">
                  <a:moveTo>
                    <a:pt x="27" y="0"/>
                  </a:moveTo>
                  <a:cubicBezTo>
                    <a:pt x="0" y="0"/>
                    <a:pt x="0" y="41"/>
                    <a:pt x="27" y="41"/>
                  </a:cubicBezTo>
                  <a:cubicBezTo>
                    <a:pt x="41" y="41"/>
                    <a:pt x="41" y="0"/>
                    <a:pt x="27" y="0"/>
                  </a:cubicBezTo>
                  <a:close/>
                </a:path>
              </a:pathLst>
            </a:custGeom>
            <a:solidFill>
              <a:srgbClr val="C4EF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4482;p64"/>
            <p:cNvSpPr/>
            <p:nvPr/>
          </p:nvSpPr>
          <p:spPr>
            <a:xfrm flipH="1">
              <a:off x="7834364" y="4076521"/>
              <a:ext cx="26229" cy="32161"/>
            </a:xfrm>
            <a:custGeom>
              <a:avLst/>
              <a:gdLst/>
              <a:ahLst/>
              <a:cxnLst/>
              <a:rect l="l" t="t" r="r" b="b"/>
              <a:pathLst>
                <a:path w="429" h="526" extrusionOk="0">
                  <a:moveTo>
                    <a:pt x="171" y="0"/>
                  </a:moveTo>
                  <a:cubicBezTo>
                    <a:pt x="115" y="0"/>
                    <a:pt x="61" y="30"/>
                    <a:pt x="42" y="96"/>
                  </a:cubicBezTo>
                  <a:cubicBezTo>
                    <a:pt x="1" y="203"/>
                    <a:pt x="1" y="283"/>
                    <a:pt x="28" y="390"/>
                  </a:cubicBezTo>
                  <a:cubicBezTo>
                    <a:pt x="46" y="474"/>
                    <a:pt x="131" y="526"/>
                    <a:pt x="213" y="526"/>
                  </a:cubicBezTo>
                  <a:cubicBezTo>
                    <a:pt x="247" y="526"/>
                    <a:pt x="281" y="517"/>
                    <a:pt x="309" y="497"/>
                  </a:cubicBezTo>
                  <a:cubicBezTo>
                    <a:pt x="429" y="429"/>
                    <a:pt x="429" y="296"/>
                    <a:pt x="349" y="189"/>
                  </a:cubicBezTo>
                  <a:lnTo>
                    <a:pt x="349" y="189"/>
                  </a:lnTo>
                  <a:cubicBezTo>
                    <a:pt x="353" y="193"/>
                    <a:pt x="355" y="194"/>
                    <a:pt x="356" y="194"/>
                  </a:cubicBezTo>
                  <a:cubicBezTo>
                    <a:pt x="360" y="194"/>
                    <a:pt x="341" y="166"/>
                    <a:pt x="335" y="164"/>
                  </a:cubicBezTo>
                  <a:lnTo>
                    <a:pt x="335" y="164"/>
                  </a:lnTo>
                  <a:cubicBezTo>
                    <a:pt x="332" y="141"/>
                    <a:pt x="320" y="118"/>
                    <a:pt x="309" y="96"/>
                  </a:cubicBezTo>
                  <a:cubicBezTo>
                    <a:pt x="288" y="34"/>
                    <a:pt x="229" y="0"/>
                    <a:pt x="1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4483;p64"/>
            <p:cNvSpPr/>
            <p:nvPr/>
          </p:nvSpPr>
          <p:spPr>
            <a:xfrm flipH="1">
              <a:off x="7800003" y="3932043"/>
              <a:ext cx="33566" cy="87556"/>
            </a:xfrm>
            <a:custGeom>
              <a:avLst/>
              <a:gdLst/>
              <a:ahLst/>
              <a:cxnLst/>
              <a:rect l="l" t="t" r="r" b="b"/>
              <a:pathLst>
                <a:path w="549" h="1432" extrusionOk="0">
                  <a:moveTo>
                    <a:pt x="145" y="0"/>
                  </a:moveTo>
                  <a:cubicBezTo>
                    <a:pt x="93" y="0"/>
                    <a:pt x="48" y="26"/>
                    <a:pt x="40" y="90"/>
                  </a:cubicBezTo>
                  <a:cubicBezTo>
                    <a:pt x="1" y="318"/>
                    <a:pt x="81" y="532"/>
                    <a:pt x="135" y="759"/>
                  </a:cubicBezTo>
                  <a:cubicBezTo>
                    <a:pt x="201" y="987"/>
                    <a:pt x="242" y="1201"/>
                    <a:pt x="388" y="1389"/>
                  </a:cubicBezTo>
                  <a:cubicBezTo>
                    <a:pt x="408" y="1418"/>
                    <a:pt x="435" y="1431"/>
                    <a:pt x="461" y="1431"/>
                  </a:cubicBezTo>
                  <a:cubicBezTo>
                    <a:pt x="505" y="1431"/>
                    <a:pt x="544" y="1394"/>
                    <a:pt x="536" y="1335"/>
                  </a:cubicBezTo>
                  <a:cubicBezTo>
                    <a:pt x="456" y="907"/>
                    <a:pt x="549" y="425"/>
                    <a:pt x="268" y="51"/>
                  </a:cubicBezTo>
                  <a:cubicBezTo>
                    <a:pt x="237" y="20"/>
                    <a:pt x="189" y="0"/>
                    <a:pt x="1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4484;p64"/>
            <p:cNvSpPr/>
            <p:nvPr/>
          </p:nvSpPr>
          <p:spPr>
            <a:xfrm flipH="1">
              <a:off x="7757450" y="3866744"/>
              <a:ext cx="46650" cy="102781"/>
            </a:xfrm>
            <a:custGeom>
              <a:avLst/>
              <a:gdLst/>
              <a:ahLst/>
              <a:cxnLst/>
              <a:rect l="l" t="t" r="r" b="b"/>
              <a:pathLst>
                <a:path w="763" h="1681" extrusionOk="0">
                  <a:moveTo>
                    <a:pt x="221" y="1"/>
                  </a:moveTo>
                  <a:cubicBezTo>
                    <a:pt x="173" y="1"/>
                    <a:pt x="129" y="22"/>
                    <a:pt x="107" y="76"/>
                  </a:cubicBezTo>
                  <a:cubicBezTo>
                    <a:pt x="0" y="316"/>
                    <a:pt x="120" y="611"/>
                    <a:pt x="200" y="837"/>
                  </a:cubicBezTo>
                  <a:cubicBezTo>
                    <a:pt x="307" y="1105"/>
                    <a:pt x="402" y="1413"/>
                    <a:pt x="575" y="1654"/>
                  </a:cubicBezTo>
                  <a:cubicBezTo>
                    <a:pt x="587" y="1671"/>
                    <a:pt x="611" y="1681"/>
                    <a:pt x="636" y="1681"/>
                  </a:cubicBezTo>
                  <a:cubicBezTo>
                    <a:pt x="668" y="1681"/>
                    <a:pt x="702" y="1665"/>
                    <a:pt x="709" y="1627"/>
                  </a:cubicBezTo>
                  <a:cubicBezTo>
                    <a:pt x="762" y="1386"/>
                    <a:pt x="655" y="1132"/>
                    <a:pt x="589" y="905"/>
                  </a:cubicBezTo>
                  <a:cubicBezTo>
                    <a:pt x="509" y="650"/>
                    <a:pt x="482" y="370"/>
                    <a:pt x="402" y="115"/>
                  </a:cubicBezTo>
                  <a:cubicBezTo>
                    <a:pt x="377" y="51"/>
                    <a:pt x="295" y="1"/>
                    <a:pt x="2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4485;p64"/>
            <p:cNvSpPr/>
            <p:nvPr/>
          </p:nvSpPr>
          <p:spPr>
            <a:xfrm flipH="1">
              <a:off x="7727185" y="3828531"/>
              <a:ext cx="48729" cy="65912"/>
            </a:xfrm>
            <a:custGeom>
              <a:avLst/>
              <a:gdLst/>
              <a:ahLst/>
              <a:cxnLst/>
              <a:rect l="l" t="t" r="r" b="b"/>
              <a:pathLst>
                <a:path w="797" h="1078" extrusionOk="0">
                  <a:moveTo>
                    <a:pt x="382" y="0"/>
                  </a:moveTo>
                  <a:cubicBezTo>
                    <a:pt x="0" y="0"/>
                    <a:pt x="540" y="879"/>
                    <a:pt x="502" y="995"/>
                  </a:cubicBezTo>
                  <a:cubicBezTo>
                    <a:pt x="502" y="1008"/>
                    <a:pt x="502" y="1008"/>
                    <a:pt x="515" y="1022"/>
                  </a:cubicBezTo>
                  <a:lnTo>
                    <a:pt x="542" y="1048"/>
                  </a:lnTo>
                  <a:cubicBezTo>
                    <a:pt x="562" y="1068"/>
                    <a:pt x="586" y="1078"/>
                    <a:pt x="609" y="1078"/>
                  </a:cubicBezTo>
                  <a:cubicBezTo>
                    <a:pt x="633" y="1078"/>
                    <a:pt x="656" y="1068"/>
                    <a:pt x="676" y="1048"/>
                  </a:cubicBezTo>
                  <a:cubicBezTo>
                    <a:pt x="797" y="927"/>
                    <a:pt x="729" y="674"/>
                    <a:pt x="690" y="526"/>
                  </a:cubicBezTo>
                  <a:cubicBezTo>
                    <a:pt x="649" y="392"/>
                    <a:pt x="622" y="32"/>
                    <a:pt x="435" y="5"/>
                  </a:cubicBezTo>
                  <a:cubicBezTo>
                    <a:pt x="416" y="2"/>
                    <a:pt x="398" y="0"/>
                    <a:pt x="38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4486;p64"/>
            <p:cNvSpPr/>
            <p:nvPr/>
          </p:nvSpPr>
          <p:spPr>
            <a:xfrm flipH="1">
              <a:off x="7568099" y="4055794"/>
              <a:ext cx="160798" cy="42677"/>
            </a:xfrm>
            <a:custGeom>
              <a:avLst/>
              <a:gdLst/>
              <a:ahLst/>
              <a:cxnLst/>
              <a:rect l="l" t="t" r="r" b="b"/>
              <a:pathLst>
                <a:path w="2630" h="698" extrusionOk="0">
                  <a:moveTo>
                    <a:pt x="2104" y="0"/>
                  </a:moveTo>
                  <a:cubicBezTo>
                    <a:pt x="1809" y="0"/>
                    <a:pt x="1524" y="56"/>
                    <a:pt x="1232" y="126"/>
                  </a:cubicBezTo>
                  <a:cubicBezTo>
                    <a:pt x="843" y="221"/>
                    <a:pt x="388" y="314"/>
                    <a:pt x="54" y="528"/>
                  </a:cubicBezTo>
                  <a:cubicBezTo>
                    <a:pt x="1" y="554"/>
                    <a:pt x="1" y="649"/>
                    <a:pt x="81" y="675"/>
                  </a:cubicBezTo>
                  <a:cubicBezTo>
                    <a:pt x="161" y="691"/>
                    <a:pt x="243" y="697"/>
                    <a:pt x="327" y="697"/>
                  </a:cubicBezTo>
                  <a:cubicBezTo>
                    <a:pt x="750" y="697"/>
                    <a:pt x="1217" y="528"/>
                    <a:pt x="1619" y="461"/>
                  </a:cubicBezTo>
                  <a:cubicBezTo>
                    <a:pt x="1638" y="458"/>
                    <a:pt x="1665" y="457"/>
                    <a:pt x="1699" y="457"/>
                  </a:cubicBezTo>
                  <a:cubicBezTo>
                    <a:pt x="1774" y="457"/>
                    <a:pt x="1880" y="462"/>
                    <a:pt x="1992" y="462"/>
                  </a:cubicBezTo>
                  <a:cubicBezTo>
                    <a:pt x="2289" y="462"/>
                    <a:pt x="2629" y="427"/>
                    <a:pt x="2542" y="167"/>
                  </a:cubicBezTo>
                  <a:cubicBezTo>
                    <a:pt x="2516" y="100"/>
                    <a:pt x="2462" y="33"/>
                    <a:pt x="2395" y="19"/>
                  </a:cubicBezTo>
                  <a:cubicBezTo>
                    <a:pt x="2297" y="6"/>
                    <a:pt x="2200" y="0"/>
                    <a:pt x="21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4487;p64"/>
            <p:cNvSpPr/>
            <p:nvPr/>
          </p:nvSpPr>
          <p:spPr>
            <a:xfrm flipH="1">
              <a:off x="7594695" y="3997709"/>
              <a:ext cx="102287" cy="38153"/>
            </a:xfrm>
            <a:custGeom>
              <a:avLst/>
              <a:gdLst/>
              <a:ahLst/>
              <a:cxnLst/>
              <a:rect l="l" t="t" r="r" b="b"/>
              <a:pathLst>
                <a:path w="1673" h="624" extrusionOk="0">
                  <a:moveTo>
                    <a:pt x="1391" y="0"/>
                  </a:moveTo>
                  <a:cubicBezTo>
                    <a:pt x="1219" y="0"/>
                    <a:pt x="1034" y="97"/>
                    <a:pt x="883" y="154"/>
                  </a:cubicBezTo>
                  <a:cubicBezTo>
                    <a:pt x="615" y="247"/>
                    <a:pt x="321" y="327"/>
                    <a:pt x="80" y="475"/>
                  </a:cubicBezTo>
                  <a:cubicBezTo>
                    <a:pt x="0" y="515"/>
                    <a:pt x="41" y="622"/>
                    <a:pt x="107" y="622"/>
                  </a:cubicBezTo>
                  <a:cubicBezTo>
                    <a:pt x="130" y="623"/>
                    <a:pt x="153" y="623"/>
                    <a:pt x="175" y="623"/>
                  </a:cubicBezTo>
                  <a:cubicBezTo>
                    <a:pt x="447" y="623"/>
                    <a:pt x="717" y="550"/>
                    <a:pt x="977" y="488"/>
                  </a:cubicBezTo>
                  <a:cubicBezTo>
                    <a:pt x="1204" y="448"/>
                    <a:pt x="1512" y="448"/>
                    <a:pt x="1632" y="220"/>
                  </a:cubicBezTo>
                  <a:cubicBezTo>
                    <a:pt x="1673" y="154"/>
                    <a:pt x="1646" y="87"/>
                    <a:pt x="1592" y="60"/>
                  </a:cubicBezTo>
                  <a:cubicBezTo>
                    <a:pt x="1530" y="17"/>
                    <a:pt x="1461" y="0"/>
                    <a:pt x="13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4488;p64"/>
            <p:cNvSpPr/>
            <p:nvPr/>
          </p:nvSpPr>
          <p:spPr>
            <a:xfrm flipH="1">
              <a:off x="7568527" y="3934122"/>
              <a:ext cx="93666" cy="34790"/>
            </a:xfrm>
            <a:custGeom>
              <a:avLst/>
              <a:gdLst/>
              <a:ahLst/>
              <a:cxnLst/>
              <a:rect l="l" t="t" r="r" b="b"/>
              <a:pathLst>
                <a:path w="1532" h="569" extrusionOk="0">
                  <a:moveTo>
                    <a:pt x="1176" y="1"/>
                  </a:moveTo>
                  <a:cubicBezTo>
                    <a:pt x="993" y="1"/>
                    <a:pt x="779" y="62"/>
                    <a:pt x="622" y="83"/>
                  </a:cubicBezTo>
                  <a:cubicBezTo>
                    <a:pt x="421" y="110"/>
                    <a:pt x="207" y="177"/>
                    <a:pt x="73" y="351"/>
                  </a:cubicBezTo>
                  <a:cubicBezTo>
                    <a:pt x="1" y="460"/>
                    <a:pt x="103" y="569"/>
                    <a:pt x="202" y="569"/>
                  </a:cubicBezTo>
                  <a:cubicBezTo>
                    <a:pt x="213" y="569"/>
                    <a:pt x="223" y="567"/>
                    <a:pt x="234" y="565"/>
                  </a:cubicBezTo>
                  <a:cubicBezTo>
                    <a:pt x="421" y="525"/>
                    <a:pt x="608" y="485"/>
                    <a:pt x="809" y="472"/>
                  </a:cubicBezTo>
                  <a:cubicBezTo>
                    <a:pt x="1010" y="458"/>
                    <a:pt x="1237" y="485"/>
                    <a:pt x="1398" y="351"/>
                  </a:cubicBezTo>
                  <a:cubicBezTo>
                    <a:pt x="1532" y="244"/>
                    <a:pt x="1438" y="70"/>
                    <a:pt x="1318" y="17"/>
                  </a:cubicBezTo>
                  <a:cubicBezTo>
                    <a:pt x="1274" y="5"/>
                    <a:pt x="1226"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4489;p64"/>
            <p:cNvSpPr/>
            <p:nvPr/>
          </p:nvSpPr>
          <p:spPr>
            <a:xfrm flipH="1">
              <a:off x="7499010" y="3840698"/>
              <a:ext cx="95745" cy="33812"/>
            </a:xfrm>
            <a:custGeom>
              <a:avLst/>
              <a:gdLst/>
              <a:ahLst/>
              <a:cxnLst/>
              <a:rect l="l" t="t" r="r" b="b"/>
              <a:pathLst>
                <a:path w="1566" h="553" extrusionOk="0">
                  <a:moveTo>
                    <a:pt x="1275" y="0"/>
                  </a:moveTo>
                  <a:cubicBezTo>
                    <a:pt x="1146" y="0"/>
                    <a:pt x="1002" y="49"/>
                    <a:pt x="884" y="86"/>
                  </a:cubicBezTo>
                  <a:cubicBezTo>
                    <a:pt x="589" y="167"/>
                    <a:pt x="295" y="261"/>
                    <a:pt x="14" y="368"/>
                  </a:cubicBezTo>
                  <a:cubicBezTo>
                    <a:pt x="1" y="368"/>
                    <a:pt x="1" y="381"/>
                    <a:pt x="1" y="395"/>
                  </a:cubicBezTo>
                  <a:cubicBezTo>
                    <a:pt x="129" y="515"/>
                    <a:pt x="262" y="553"/>
                    <a:pt x="408" y="553"/>
                  </a:cubicBezTo>
                  <a:cubicBezTo>
                    <a:pt x="506" y="553"/>
                    <a:pt x="610" y="536"/>
                    <a:pt x="723" y="514"/>
                  </a:cubicBezTo>
                  <a:cubicBezTo>
                    <a:pt x="896" y="488"/>
                    <a:pt x="1071" y="434"/>
                    <a:pt x="1244" y="407"/>
                  </a:cubicBezTo>
                  <a:cubicBezTo>
                    <a:pt x="1378" y="381"/>
                    <a:pt x="1472" y="368"/>
                    <a:pt x="1538" y="247"/>
                  </a:cubicBezTo>
                  <a:cubicBezTo>
                    <a:pt x="1565" y="220"/>
                    <a:pt x="1565" y="167"/>
                    <a:pt x="1538" y="127"/>
                  </a:cubicBezTo>
                  <a:cubicBezTo>
                    <a:pt x="1473" y="32"/>
                    <a:pt x="1379" y="0"/>
                    <a:pt x="127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4490;p64"/>
            <p:cNvSpPr/>
            <p:nvPr/>
          </p:nvSpPr>
          <p:spPr>
            <a:xfrm flipH="1">
              <a:off x="7664211" y="3763599"/>
              <a:ext cx="43409" cy="53989"/>
            </a:xfrm>
            <a:custGeom>
              <a:avLst/>
              <a:gdLst/>
              <a:ahLst/>
              <a:cxnLst/>
              <a:rect l="l" t="t" r="r" b="b"/>
              <a:pathLst>
                <a:path w="710" h="883" extrusionOk="0">
                  <a:moveTo>
                    <a:pt x="159" y="1"/>
                  </a:moveTo>
                  <a:cubicBezTo>
                    <a:pt x="83" y="1"/>
                    <a:pt x="11" y="72"/>
                    <a:pt x="1" y="143"/>
                  </a:cubicBezTo>
                  <a:cubicBezTo>
                    <a:pt x="1" y="318"/>
                    <a:pt x="121" y="464"/>
                    <a:pt x="228" y="598"/>
                  </a:cubicBezTo>
                  <a:cubicBezTo>
                    <a:pt x="308" y="705"/>
                    <a:pt x="429" y="853"/>
                    <a:pt x="575" y="880"/>
                  </a:cubicBezTo>
                  <a:cubicBezTo>
                    <a:pt x="582" y="882"/>
                    <a:pt x="590" y="883"/>
                    <a:pt x="597" y="883"/>
                  </a:cubicBezTo>
                  <a:cubicBezTo>
                    <a:pt x="633" y="883"/>
                    <a:pt x="672" y="859"/>
                    <a:pt x="682" y="826"/>
                  </a:cubicBezTo>
                  <a:cubicBezTo>
                    <a:pt x="709" y="666"/>
                    <a:pt x="602" y="532"/>
                    <a:pt x="536" y="411"/>
                  </a:cubicBezTo>
                  <a:cubicBezTo>
                    <a:pt x="456" y="277"/>
                    <a:pt x="361" y="104"/>
                    <a:pt x="228" y="24"/>
                  </a:cubicBezTo>
                  <a:cubicBezTo>
                    <a:pt x="206" y="8"/>
                    <a:pt x="182" y="1"/>
                    <a:pt x="1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4491;p64"/>
            <p:cNvSpPr/>
            <p:nvPr/>
          </p:nvSpPr>
          <p:spPr>
            <a:xfrm flipH="1">
              <a:off x="7633152" y="3691330"/>
              <a:ext cx="35828" cy="59308"/>
            </a:xfrm>
            <a:custGeom>
              <a:avLst/>
              <a:gdLst/>
              <a:ahLst/>
              <a:cxnLst/>
              <a:rect l="l" t="t" r="r" b="b"/>
              <a:pathLst>
                <a:path w="586" h="970" extrusionOk="0">
                  <a:moveTo>
                    <a:pt x="201" y="0"/>
                  </a:moveTo>
                  <a:cubicBezTo>
                    <a:pt x="98" y="0"/>
                    <a:pt x="0" y="87"/>
                    <a:pt x="24" y="229"/>
                  </a:cubicBezTo>
                  <a:cubicBezTo>
                    <a:pt x="64" y="389"/>
                    <a:pt x="157" y="550"/>
                    <a:pt x="225" y="697"/>
                  </a:cubicBezTo>
                  <a:cubicBezTo>
                    <a:pt x="261" y="759"/>
                    <a:pt x="333" y="969"/>
                    <a:pt x="428" y="969"/>
                  </a:cubicBezTo>
                  <a:cubicBezTo>
                    <a:pt x="436" y="969"/>
                    <a:pt x="444" y="968"/>
                    <a:pt x="452" y="965"/>
                  </a:cubicBezTo>
                  <a:cubicBezTo>
                    <a:pt x="585" y="924"/>
                    <a:pt x="546" y="751"/>
                    <a:pt x="532" y="644"/>
                  </a:cubicBezTo>
                  <a:cubicBezTo>
                    <a:pt x="505" y="469"/>
                    <a:pt x="452" y="296"/>
                    <a:pt x="385" y="136"/>
                  </a:cubicBezTo>
                  <a:cubicBezTo>
                    <a:pt x="347" y="42"/>
                    <a:pt x="272" y="0"/>
                    <a:pt x="2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4492;p64"/>
            <p:cNvSpPr/>
            <p:nvPr/>
          </p:nvSpPr>
          <p:spPr>
            <a:xfrm flipH="1">
              <a:off x="7564430" y="3568374"/>
              <a:ext cx="52458" cy="121490"/>
            </a:xfrm>
            <a:custGeom>
              <a:avLst/>
              <a:gdLst/>
              <a:ahLst/>
              <a:cxnLst/>
              <a:rect l="l" t="t" r="r" b="b"/>
              <a:pathLst>
                <a:path w="858" h="1987" extrusionOk="0">
                  <a:moveTo>
                    <a:pt x="263" y="1"/>
                  </a:moveTo>
                  <a:cubicBezTo>
                    <a:pt x="235" y="1"/>
                    <a:pt x="208" y="14"/>
                    <a:pt x="188" y="33"/>
                  </a:cubicBezTo>
                  <a:cubicBezTo>
                    <a:pt x="1" y="274"/>
                    <a:pt x="242" y="755"/>
                    <a:pt x="295" y="996"/>
                  </a:cubicBezTo>
                  <a:cubicBezTo>
                    <a:pt x="349" y="1210"/>
                    <a:pt x="389" y="1437"/>
                    <a:pt x="429" y="1651"/>
                  </a:cubicBezTo>
                  <a:cubicBezTo>
                    <a:pt x="443" y="1731"/>
                    <a:pt x="443" y="1919"/>
                    <a:pt x="523" y="1959"/>
                  </a:cubicBezTo>
                  <a:cubicBezTo>
                    <a:pt x="523" y="1972"/>
                    <a:pt x="536" y="1972"/>
                    <a:pt x="536" y="1972"/>
                  </a:cubicBezTo>
                  <a:cubicBezTo>
                    <a:pt x="552" y="1982"/>
                    <a:pt x="567" y="1987"/>
                    <a:pt x="582" y="1987"/>
                  </a:cubicBezTo>
                  <a:cubicBezTo>
                    <a:pt x="605" y="1987"/>
                    <a:pt x="627" y="1976"/>
                    <a:pt x="643" y="1959"/>
                  </a:cubicBezTo>
                  <a:cubicBezTo>
                    <a:pt x="857" y="1758"/>
                    <a:pt x="710" y="1223"/>
                    <a:pt x="670" y="982"/>
                  </a:cubicBezTo>
                  <a:cubicBezTo>
                    <a:pt x="630" y="741"/>
                    <a:pt x="603" y="73"/>
                    <a:pt x="295" y="6"/>
                  </a:cubicBezTo>
                  <a:cubicBezTo>
                    <a:pt x="285" y="3"/>
                    <a:pt x="274" y="1"/>
                    <a:pt x="2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4493;p64"/>
            <p:cNvSpPr/>
            <p:nvPr/>
          </p:nvSpPr>
          <p:spPr>
            <a:xfrm flipH="1">
              <a:off x="7523588" y="3574244"/>
              <a:ext cx="21277" cy="63833"/>
            </a:xfrm>
            <a:custGeom>
              <a:avLst/>
              <a:gdLst/>
              <a:ahLst/>
              <a:cxnLst/>
              <a:rect l="l" t="t" r="r" b="b"/>
              <a:pathLst>
                <a:path w="348" h="1044" extrusionOk="0">
                  <a:moveTo>
                    <a:pt x="110" y="0"/>
                  </a:moveTo>
                  <a:cubicBezTo>
                    <a:pt x="77" y="0"/>
                    <a:pt x="47" y="17"/>
                    <a:pt x="41" y="57"/>
                  </a:cubicBezTo>
                  <a:cubicBezTo>
                    <a:pt x="0" y="231"/>
                    <a:pt x="14" y="392"/>
                    <a:pt x="41" y="552"/>
                  </a:cubicBezTo>
                  <a:cubicBezTo>
                    <a:pt x="68" y="713"/>
                    <a:pt x="54" y="913"/>
                    <a:pt x="175" y="1034"/>
                  </a:cubicBezTo>
                  <a:cubicBezTo>
                    <a:pt x="181" y="1040"/>
                    <a:pt x="191" y="1044"/>
                    <a:pt x="201" y="1044"/>
                  </a:cubicBezTo>
                  <a:cubicBezTo>
                    <a:pt x="211" y="1044"/>
                    <a:pt x="221" y="1040"/>
                    <a:pt x="228" y="1034"/>
                  </a:cubicBezTo>
                  <a:cubicBezTo>
                    <a:pt x="348" y="913"/>
                    <a:pt x="335" y="740"/>
                    <a:pt x="348" y="579"/>
                  </a:cubicBezTo>
                  <a:cubicBezTo>
                    <a:pt x="348" y="392"/>
                    <a:pt x="321" y="205"/>
                    <a:pt x="201" y="44"/>
                  </a:cubicBezTo>
                  <a:cubicBezTo>
                    <a:pt x="181" y="17"/>
                    <a:pt x="144" y="0"/>
                    <a:pt x="1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4494;p64"/>
            <p:cNvSpPr/>
            <p:nvPr/>
          </p:nvSpPr>
          <p:spPr>
            <a:xfrm flipH="1">
              <a:off x="7490878" y="3512247"/>
              <a:ext cx="29469" cy="60715"/>
            </a:xfrm>
            <a:custGeom>
              <a:avLst/>
              <a:gdLst/>
              <a:ahLst/>
              <a:cxnLst/>
              <a:rect l="l" t="t" r="r" b="b"/>
              <a:pathLst>
                <a:path w="482" h="993" extrusionOk="0">
                  <a:moveTo>
                    <a:pt x="214" y="1"/>
                  </a:moveTo>
                  <a:cubicBezTo>
                    <a:pt x="175" y="1"/>
                    <a:pt x="134" y="1"/>
                    <a:pt x="107" y="28"/>
                  </a:cubicBezTo>
                  <a:cubicBezTo>
                    <a:pt x="0" y="161"/>
                    <a:pt x="41" y="336"/>
                    <a:pt x="68" y="482"/>
                  </a:cubicBezTo>
                  <a:cubicBezTo>
                    <a:pt x="95" y="630"/>
                    <a:pt x="107" y="817"/>
                    <a:pt x="202" y="937"/>
                  </a:cubicBezTo>
                  <a:cubicBezTo>
                    <a:pt x="222" y="972"/>
                    <a:pt x="261" y="993"/>
                    <a:pt x="301" y="993"/>
                  </a:cubicBezTo>
                  <a:cubicBezTo>
                    <a:pt x="338" y="993"/>
                    <a:pt x="376" y="976"/>
                    <a:pt x="402" y="937"/>
                  </a:cubicBezTo>
                  <a:cubicBezTo>
                    <a:pt x="482" y="791"/>
                    <a:pt x="455" y="603"/>
                    <a:pt x="442" y="429"/>
                  </a:cubicBezTo>
                  <a:cubicBezTo>
                    <a:pt x="428" y="282"/>
                    <a:pt x="402" y="54"/>
                    <a:pt x="21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4495;p64"/>
            <p:cNvSpPr/>
            <p:nvPr/>
          </p:nvSpPr>
          <p:spPr>
            <a:xfrm flipH="1">
              <a:off x="7409868" y="3454346"/>
              <a:ext cx="36684" cy="66890"/>
            </a:xfrm>
            <a:custGeom>
              <a:avLst/>
              <a:gdLst/>
              <a:ahLst/>
              <a:cxnLst/>
              <a:rect l="l" t="t" r="r" b="b"/>
              <a:pathLst>
                <a:path w="600" h="1094" extrusionOk="0">
                  <a:moveTo>
                    <a:pt x="511" y="1"/>
                  </a:moveTo>
                  <a:cubicBezTo>
                    <a:pt x="490" y="1"/>
                    <a:pt x="469" y="9"/>
                    <a:pt x="452" y="25"/>
                  </a:cubicBezTo>
                  <a:cubicBezTo>
                    <a:pt x="332" y="159"/>
                    <a:pt x="252" y="306"/>
                    <a:pt x="198" y="466"/>
                  </a:cubicBezTo>
                  <a:cubicBezTo>
                    <a:pt x="131" y="641"/>
                    <a:pt x="38" y="814"/>
                    <a:pt x="11" y="988"/>
                  </a:cubicBezTo>
                  <a:cubicBezTo>
                    <a:pt x="0" y="1041"/>
                    <a:pt x="40" y="1094"/>
                    <a:pt x="90" y="1094"/>
                  </a:cubicBezTo>
                  <a:cubicBezTo>
                    <a:pt x="103" y="1094"/>
                    <a:pt x="117" y="1090"/>
                    <a:pt x="131" y="1082"/>
                  </a:cubicBezTo>
                  <a:cubicBezTo>
                    <a:pt x="265" y="988"/>
                    <a:pt x="345" y="828"/>
                    <a:pt x="425" y="680"/>
                  </a:cubicBezTo>
                  <a:cubicBezTo>
                    <a:pt x="519" y="493"/>
                    <a:pt x="586" y="306"/>
                    <a:pt x="600" y="92"/>
                  </a:cubicBezTo>
                  <a:cubicBezTo>
                    <a:pt x="600" y="37"/>
                    <a:pt x="556" y="1"/>
                    <a:pt x="5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4496;p64"/>
            <p:cNvSpPr/>
            <p:nvPr/>
          </p:nvSpPr>
          <p:spPr>
            <a:xfrm flipH="1">
              <a:off x="7342797" y="3458259"/>
              <a:ext cx="44388" cy="45673"/>
            </a:xfrm>
            <a:custGeom>
              <a:avLst/>
              <a:gdLst/>
              <a:ahLst/>
              <a:cxnLst/>
              <a:rect l="l" t="t" r="r" b="b"/>
              <a:pathLst>
                <a:path w="726" h="747" extrusionOk="0">
                  <a:moveTo>
                    <a:pt x="565" y="1"/>
                  </a:moveTo>
                  <a:cubicBezTo>
                    <a:pt x="417" y="1"/>
                    <a:pt x="310" y="202"/>
                    <a:pt x="244" y="309"/>
                  </a:cubicBezTo>
                  <a:cubicBezTo>
                    <a:pt x="191" y="389"/>
                    <a:pt x="96" y="483"/>
                    <a:pt x="70" y="577"/>
                  </a:cubicBezTo>
                  <a:lnTo>
                    <a:pt x="57" y="577"/>
                  </a:lnTo>
                  <a:cubicBezTo>
                    <a:pt x="0" y="667"/>
                    <a:pt x="76" y="747"/>
                    <a:pt x="157" y="747"/>
                  </a:cubicBezTo>
                  <a:cubicBezTo>
                    <a:pt x="173" y="747"/>
                    <a:pt x="188" y="744"/>
                    <a:pt x="203" y="737"/>
                  </a:cubicBezTo>
                  <a:cubicBezTo>
                    <a:pt x="310" y="710"/>
                    <a:pt x="391" y="577"/>
                    <a:pt x="458" y="509"/>
                  </a:cubicBezTo>
                  <a:cubicBezTo>
                    <a:pt x="551" y="402"/>
                    <a:pt x="726" y="242"/>
                    <a:pt x="685" y="81"/>
                  </a:cubicBezTo>
                  <a:cubicBezTo>
                    <a:pt x="672" y="28"/>
                    <a:pt x="619" y="1"/>
                    <a:pt x="56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4497;p64"/>
            <p:cNvSpPr/>
            <p:nvPr/>
          </p:nvSpPr>
          <p:spPr>
            <a:xfrm flipH="1">
              <a:off x="7379603" y="3571126"/>
              <a:ext cx="53742" cy="43717"/>
            </a:xfrm>
            <a:custGeom>
              <a:avLst/>
              <a:gdLst/>
              <a:ahLst/>
              <a:cxnLst/>
              <a:rect l="l" t="t" r="r" b="b"/>
              <a:pathLst>
                <a:path w="879" h="715" extrusionOk="0">
                  <a:moveTo>
                    <a:pt x="698" y="1"/>
                  </a:moveTo>
                  <a:cubicBezTo>
                    <a:pt x="669" y="1"/>
                    <a:pt x="640" y="10"/>
                    <a:pt x="611" y="28"/>
                  </a:cubicBezTo>
                  <a:cubicBezTo>
                    <a:pt x="491" y="68"/>
                    <a:pt x="384" y="175"/>
                    <a:pt x="303" y="268"/>
                  </a:cubicBezTo>
                  <a:cubicBezTo>
                    <a:pt x="209" y="349"/>
                    <a:pt x="129" y="443"/>
                    <a:pt x="49" y="550"/>
                  </a:cubicBezTo>
                  <a:cubicBezTo>
                    <a:pt x="0" y="610"/>
                    <a:pt x="73" y="714"/>
                    <a:pt x="146" y="714"/>
                  </a:cubicBezTo>
                  <a:cubicBezTo>
                    <a:pt x="154" y="714"/>
                    <a:pt x="162" y="713"/>
                    <a:pt x="170" y="710"/>
                  </a:cubicBezTo>
                  <a:cubicBezTo>
                    <a:pt x="410" y="616"/>
                    <a:pt x="678" y="456"/>
                    <a:pt x="839" y="256"/>
                  </a:cubicBezTo>
                  <a:cubicBezTo>
                    <a:pt x="878" y="188"/>
                    <a:pt x="851" y="95"/>
                    <a:pt x="812" y="54"/>
                  </a:cubicBezTo>
                  <a:cubicBezTo>
                    <a:pt x="774" y="17"/>
                    <a:pt x="736" y="1"/>
                    <a:pt x="6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4498;p64"/>
            <p:cNvSpPr/>
            <p:nvPr/>
          </p:nvSpPr>
          <p:spPr>
            <a:xfrm flipH="1">
              <a:off x="7433590" y="3661370"/>
              <a:ext cx="50807" cy="31060"/>
            </a:xfrm>
            <a:custGeom>
              <a:avLst/>
              <a:gdLst/>
              <a:ahLst/>
              <a:cxnLst/>
              <a:rect l="l" t="t" r="r" b="b"/>
              <a:pathLst>
                <a:path w="831" h="508" extrusionOk="0">
                  <a:moveTo>
                    <a:pt x="641" y="0"/>
                  </a:moveTo>
                  <a:cubicBezTo>
                    <a:pt x="524" y="0"/>
                    <a:pt x="398" y="75"/>
                    <a:pt x="309" y="130"/>
                  </a:cubicBezTo>
                  <a:cubicBezTo>
                    <a:pt x="202" y="210"/>
                    <a:pt x="108" y="278"/>
                    <a:pt x="28" y="385"/>
                  </a:cubicBezTo>
                  <a:cubicBezTo>
                    <a:pt x="1" y="424"/>
                    <a:pt x="28" y="492"/>
                    <a:pt x="81" y="505"/>
                  </a:cubicBezTo>
                  <a:cubicBezTo>
                    <a:pt x="96" y="507"/>
                    <a:pt x="111" y="507"/>
                    <a:pt x="125" y="507"/>
                  </a:cubicBezTo>
                  <a:cubicBezTo>
                    <a:pt x="218" y="507"/>
                    <a:pt x="310" y="472"/>
                    <a:pt x="402" y="438"/>
                  </a:cubicBezTo>
                  <a:cubicBezTo>
                    <a:pt x="523" y="385"/>
                    <a:pt x="723" y="331"/>
                    <a:pt x="791" y="197"/>
                  </a:cubicBezTo>
                  <a:cubicBezTo>
                    <a:pt x="830" y="117"/>
                    <a:pt x="791" y="37"/>
                    <a:pt x="710" y="10"/>
                  </a:cubicBezTo>
                  <a:cubicBezTo>
                    <a:pt x="688" y="3"/>
                    <a:pt x="665" y="0"/>
                    <a:pt x="6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4499;p64"/>
            <p:cNvSpPr/>
            <p:nvPr/>
          </p:nvSpPr>
          <p:spPr>
            <a:xfrm flipH="1">
              <a:off x="7454011" y="3739815"/>
              <a:ext cx="85107" cy="48303"/>
            </a:xfrm>
            <a:custGeom>
              <a:avLst/>
              <a:gdLst/>
              <a:ahLst/>
              <a:cxnLst/>
              <a:rect l="l" t="t" r="r" b="b"/>
              <a:pathLst>
                <a:path w="1392" h="790" extrusionOk="0">
                  <a:moveTo>
                    <a:pt x="1152" y="0"/>
                  </a:moveTo>
                  <a:cubicBezTo>
                    <a:pt x="825" y="0"/>
                    <a:pt x="159" y="486"/>
                    <a:pt x="54" y="613"/>
                  </a:cubicBezTo>
                  <a:cubicBezTo>
                    <a:pt x="0" y="666"/>
                    <a:pt x="27" y="746"/>
                    <a:pt x="93" y="773"/>
                  </a:cubicBezTo>
                  <a:cubicBezTo>
                    <a:pt x="129" y="784"/>
                    <a:pt x="166" y="789"/>
                    <a:pt x="204" y="789"/>
                  </a:cubicBezTo>
                  <a:cubicBezTo>
                    <a:pt x="398" y="789"/>
                    <a:pt x="620" y="665"/>
                    <a:pt x="776" y="586"/>
                  </a:cubicBezTo>
                  <a:cubicBezTo>
                    <a:pt x="923" y="506"/>
                    <a:pt x="1391" y="359"/>
                    <a:pt x="1324" y="118"/>
                  </a:cubicBezTo>
                  <a:cubicBezTo>
                    <a:pt x="1302" y="34"/>
                    <a:pt x="1239" y="0"/>
                    <a:pt x="11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4500;p64"/>
            <p:cNvSpPr/>
            <p:nvPr/>
          </p:nvSpPr>
          <p:spPr>
            <a:xfrm flipH="1">
              <a:off x="7602093" y="1855315"/>
              <a:ext cx="107973" cy="108039"/>
            </a:xfrm>
            <a:custGeom>
              <a:avLst/>
              <a:gdLst/>
              <a:ahLst/>
              <a:cxnLst/>
              <a:rect l="l" t="t" r="r" b="b"/>
              <a:pathLst>
                <a:path w="1766" h="1767" extrusionOk="0">
                  <a:moveTo>
                    <a:pt x="883" y="1"/>
                  </a:moveTo>
                  <a:cubicBezTo>
                    <a:pt x="401" y="1"/>
                    <a:pt x="0" y="402"/>
                    <a:pt x="0" y="883"/>
                  </a:cubicBezTo>
                  <a:cubicBezTo>
                    <a:pt x="0" y="1379"/>
                    <a:pt x="401" y="1766"/>
                    <a:pt x="883" y="1766"/>
                  </a:cubicBezTo>
                  <a:cubicBezTo>
                    <a:pt x="1364" y="1766"/>
                    <a:pt x="1766" y="1379"/>
                    <a:pt x="1766" y="883"/>
                  </a:cubicBezTo>
                  <a:cubicBezTo>
                    <a:pt x="1766" y="402"/>
                    <a:pt x="1364" y="1"/>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4501;p64"/>
            <p:cNvSpPr/>
            <p:nvPr/>
          </p:nvSpPr>
          <p:spPr>
            <a:xfrm flipH="1">
              <a:off x="7660971" y="1867299"/>
              <a:ext cx="36806" cy="38275"/>
            </a:xfrm>
            <a:custGeom>
              <a:avLst/>
              <a:gdLst/>
              <a:ahLst/>
              <a:cxnLst/>
              <a:rect l="l" t="t" r="r" b="b"/>
              <a:pathLst>
                <a:path w="602" h="626" extrusionOk="0">
                  <a:moveTo>
                    <a:pt x="397" y="1"/>
                  </a:moveTo>
                  <a:cubicBezTo>
                    <a:pt x="380" y="1"/>
                    <a:pt x="364" y="2"/>
                    <a:pt x="348" y="6"/>
                  </a:cubicBezTo>
                  <a:cubicBezTo>
                    <a:pt x="254" y="19"/>
                    <a:pt x="174" y="152"/>
                    <a:pt x="120" y="233"/>
                  </a:cubicBezTo>
                  <a:cubicBezTo>
                    <a:pt x="67" y="313"/>
                    <a:pt x="0" y="407"/>
                    <a:pt x="13" y="500"/>
                  </a:cubicBezTo>
                  <a:cubicBezTo>
                    <a:pt x="13" y="527"/>
                    <a:pt x="13" y="541"/>
                    <a:pt x="27" y="568"/>
                  </a:cubicBezTo>
                  <a:cubicBezTo>
                    <a:pt x="54" y="594"/>
                    <a:pt x="81" y="607"/>
                    <a:pt x="120" y="621"/>
                  </a:cubicBezTo>
                  <a:cubicBezTo>
                    <a:pt x="130" y="624"/>
                    <a:pt x="141" y="625"/>
                    <a:pt x="151" y="625"/>
                  </a:cubicBezTo>
                  <a:cubicBezTo>
                    <a:pt x="240" y="625"/>
                    <a:pt x="341" y="535"/>
                    <a:pt x="402" y="487"/>
                  </a:cubicBezTo>
                  <a:cubicBezTo>
                    <a:pt x="455" y="420"/>
                    <a:pt x="575" y="327"/>
                    <a:pt x="589" y="246"/>
                  </a:cubicBezTo>
                  <a:cubicBezTo>
                    <a:pt x="602" y="166"/>
                    <a:pt x="589" y="113"/>
                    <a:pt x="535" y="59"/>
                  </a:cubicBezTo>
                  <a:cubicBezTo>
                    <a:pt x="504" y="18"/>
                    <a:pt x="450" y="1"/>
                    <a:pt x="3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4502;p64"/>
            <p:cNvSpPr/>
            <p:nvPr/>
          </p:nvSpPr>
          <p:spPr>
            <a:xfrm flipH="1">
              <a:off x="7214403" y="2408155"/>
              <a:ext cx="110480" cy="101497"/>
            </a:xfrm>
            <a:custGeom>
              <a:avLst/>
              <a:gdLst/>
              <a:ahLst/>
              <a:cxnLst/>
              <a:rect l="l" t="t" r="r" b="b"/>
              <a:pathLst>
                <a:path w="1807" h="1660" extrusionOk="0">
                  <a:moveTo>
                    <a:pt x="1004" y="1"/>
                  </a:moveTo>
                  <a:cubicBezTo>
                    <a:pt x="857" y="1"/>
                    <a:pt x="723" y="28"/>
                    <a:pt x="616" y="81"/>
                  </a:cubicBezTo>
                  <a:cubicBezTo>
                    <a:pt x="188" y="268"/>
                    <a:pt x="1" y="884"/>
                    <a:pt x="322" y="1392"/>
                  </a:cubicBezTo>
                  <a:cubicBezTo>
                    <a:pt x="442" y="1579"/>
                    <a:pt x="670" y="1660"/>
                    <a:pt x="897" y="1660"/>
                  </a:cubicBezTo>
                  <a:cubicBezTo>
                    <a:pt x="1325" y="1660"/>
                    <a:pt x="1806" y="1379"/>
                    <a:pt x="1806" y="830"/>
                  </a:cubicBezTo>
                  <a:cubicBezTo>
                    <a:pt x="1806" y="215"/>
                    <a:pt x="1392" y="1"/>
                    <a:pt x="10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4503;p64"/>
            <p:cNvSpPr/>
            <p:nvPr/>
          </p:nvSpPr>
          <p:spPr>
            <a:xfrm flipH="1">
              <a:off x="7268389" y="2426437"/>
              <a:ext cx="30325" cy="31183"/>
            </a:xfrm>
            <a:custGeom>
              <a:avLst/>
              <a:gdLst/>
              <a:ahLst/>
              <a:cxnLst/>
              <a:rect l="l" t="t" r="r" b="b"/>
              <a:pathLst>
                <a:path w="496" h="510" extrusionOk="0">
                  <a:moveTo>
                    <a:pt x="291" y="0"/>
                  </a:moveTo>
                  <a:cubicBezTo>
                    <a:pt x="194" y="0"/>
                    <a:pt x="112" y="81"/>
                    <a:pt x="67" y="171"/>
                  </a:cubicBezTo>
                  <a:cubicBezTo>
                    <a:pt x="14" y="251"/>
                    <a:pt x="1" y="344"/>
                    <a:pt x="40" y="438"/>
                  </a:cubicBezTo>
                  <a:cubicBezTo>
                    <a:pt x="72" y="489"/>
                    <a:pt x="127" y="509"/>
                    <a:pt x="175" y="509"/>
                  </a:cubicBezTo>
                  <a:cubicBezTo>
                    <a:pt x="189" y="509"/>
                    <a:pt x="203" y="508"/>
                    <a:pt x="215" y="504"/>
                  </a:cubicBezTo>
                  <a:lnTo>
                    <a:pt x="242" y="504"/>
                  </a:lnTo>
                  <a:cubicBezTo>
                    <a:pt x="255" y="492"/>
                    <a:pt x="281" y="478"/>
                    <a:pt x="295" y="465"/>
                  </a:cubicBezTo>
                  <a:cubicBezTo>
                    <a:pt x="322" y="451"/>
                    <a:pt x="349" y="424"/>
                    <a:pt x="375" y="411"/>
                  </a:cubicBezTo>
                  <a:lnTo>
                    <a:pt x="388" y="397"/>
                  </a:lnTo>
                  <a:cubicBezTo>
                    <a:pt x="388" y="397"/>
                    <a:pt x="429" y="371"/>
                    <a:pt x="429" y="358"/>
                  </a:cubicBezTo>
                  <a:cubicBezTo>
                    <a:pt x="495" y="304"/>
                    <a:pt x="495" y="224"/>
                    <a:pt x="482" y="157"/>
                  </a:cubicBezTo>
                  <a:cubicBezTo>
                    <a:pt x="482" y="90"/>
                    <a:pt x="415" y="37"/>
                    <a:pt x="349" y="10"/>
                  </a:cubicBezTo>
                  <a:cubicBezTo>
                    <a:pt x="329" y="3"/>
                    <a:pt x="310" y="0"/>
                    <a:pt x="2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9" name="TextBox 118"/>
          <p:cNvSpPr txBox="1"/>
          <p:nvPr/>
        </p:nvSpPr>
        <p:spPr>
          <a:xfrm>
            <a:off x="1380067" y="1142489"/>
            <a:ext cx="6028266" cy="3293209"/>
          </a:xfrm>
          <a:prstGeom prst="rect">
            <a:avLst/>
          </a:prstGeom>
          <a:noFill/>
        </p:spPr>
        <p:txBody>
          <a:bodyPr wrap="square" rtlCol="0">
            <a:spAutoFit/>
          </a:bodyPr>
          <a:lstStyle/>
          <a:p>
            <a:pPr lvl="0" algn="just"/>
            <a:r>
              <a:rPr lang="en-US" sz="2600" b="1" dirty="0">
                <a:solidFill>
                  <a:srgbClr val="002060"/>
                </a:solidFill>
                <a:latin typeface="Cambria" panose="02040503050406030204" pitchFamily="18" charset="0"/>
                <a:ea typeface="Cambria" panose="02040503050406030204" pitchFamily="18" charset="0"/>
              </a:rPr>
              <a:t>   </a:t>
            </a:r>
            <a:r>
              <a:rPr lang="vi-VN" sz="2600" b="1" dirty="0">
                <a:solidFill>
                  <a:srgbClr val="002060"/>
                </a:solidFill>
                <a:latin typeface="Cambria" panose="02040503050406030204" pitchFamily="18" charset="0"/>
                <a:ea typeface="Cambria" panose="02040503050406030204" pitchFamily="18" charset="0"/>
              </a:rPr>
              <a:t>Hỗn hợp được tạo thành từ hai hay nhiều chất trộn lẫn với nhau. Trong hỗn hợp, mỗi chất giữ nguyên tính chất của nó.</a:t>
            </a:r>
          </a:p>
          <a:p>
            <a:pPr lvl="0" algn="just"/>
            <a:r>
              <a:rPr lang="en-US" sz="2600" b="1" dirty="0">
                <a:solidFill>
                  <a:srgbClr val="002060"/>
                </a:solidFill>
                <a:latin typeface="Cambria" panose="02040503050406030204" pitchFamily="18" charset="0"/>
                <a:ea typeface="Cambria" panose="02040503050406030204" pitchFamily="18" charset="0"/>
              </a:rPr>
              <a:t>   </a:t>
            </a:r>
            <a:r>
              <a:rPr lang="vi-VN" sz="2600" b="1" dirty="0">
                <a:solidFill>
                  <a:srgbClr val="002060"/>
                </a:solidFill>
                <a:latin typeface="Cambria" panose="02040503050406030204" pitchFamily="18" charset="0"/>
                <a:ea typeface="Cambria" panose="02040503050406030204" pitchFamily="18" charset="0"/>
              </a:rPr>
              <a:t>Hỗn hợp chất lỏng với chất rắn hoà tan, phân bố đều hoặc hỗn hợp chất lỏng với chất lỏng hoà tan, phân bố đều vào nhau tạo thành dung dịch.</a:t>
            </a:r>
          </a:p>
        </p:txBody>
      </p:sp>
    </p:spTree>
    <p:extLst>
      <p:ext uri="{BB962C8B-B14F-4D97-AF65-F5344CB8AC3E}">
        <p14:creationId xmlns:p14="http://schemas.microsoft.com/office/powerpoint/2010/main" val="15247040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000"/>
                                        <p:tgtEl>
                                          <p:spTgt spid="119"/>
                                        </p:tgtEl>
                                      </p:cBhvr>
                                    </p:animEffect>
                                    <p:anim calcmode="lin" valueType="num">
                                      <p:cBhvr>
                                        <p:cTn id="13" dur="1000" fill="hold"/>
                                        <p:tgtEl>
                                          <p:spTgt spid="119"/>
                                        </p:tgtEl>
                                        <p:attrNameLst>
                                          <p:attrName>ppt_x</p:attrName>
                                        </p:attrNameLst>
                                      </p:cBhvr>
                                      <p:tavLst>
                                        <p:tav tm="0">
                                          <p:val>
                                            <p:strVal val="#ppt_x"/>
                                          </p:val>
                                        </p:tav>
                                        <p:tav tm="100000">
                                          <p:val>
                                            <p:strVal val="#ppt_x"/>
                                          </p:val>
                                        </p:tav>
                                      </p:tavLst>
                                    </p:anim>
                                    <p:anim calcmode="lin" valueType="num">
                                      <p:cBhvr>
                                        <p:cTn id="1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279400" y="94277"/>
            <a:ext cx="8484042" cy="616924"/>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2800" b="1" dirty="0" err="1">
                <a:solidFill>
                  <a:srgbClr val="002060"/>
                </a:solidFill>
                <a:latin typeface="Cambria" panose="02040503050406030204" pitchFamily="18" charset="0"/>
                <a:ea typeface="Cambria" panose="02040503050406030204" pitchFamily="18" charset="0"/>
              </a:rPr>
              <a:t>Thí</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nghiệm</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tạo</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hỗn</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hợp</a:t>
            </a:r>
            <a:r>
              <a:rPr lang="en-US" altLang="zh-CN" sz="2800" b="1" dirty="0">
                <a:solidFill>
                  <a:srgbClr val="002060"/>
                </a:solidFill>
                <a:latin typeface="Cambria" panose="02040503050406030204" pitchFamily="18" charset="0"/>
                <a:ea typeface="Cambria" panose="02040503050406030204" pitchFamily="18" charset="0"/>
              </a:rPr>
              <a:t> </a:t>
            </a:r>
            <a:r>
              <a:rPr lang="en-US" altLang="zh-CN" sz="2800" b="1" dirty="0" err="1">
                <a:solidFill>
                  <a:srgbClr val="002060"/>
                </a:solidFill>
                <a:latin typeface="Cambria" panose="02040503050406030204" pitchFamily="18" charset="0"/>
                <a:ea typeface="Cambria" panose="02040503050406030204" pitchFamily="18" charset="0"/>
              </a:rPr>
              <a:t>và</a:t>
            </a:r>
            <a:r>
              <a:rPr lang="en-US" altLang="zh-CN" sz="2800" b="1" dirty="0">
                <a:solidFill>
                  <a:srgbClr val="002060"/>
                </a:solidFill>
                <a:latin typeface="Cambria" panose="02040503050406030204" pitchFamily="18" charset="0"/>
                <a:ea typeface="Cambria" panose="02040503050406030204" pitchFamily="18" charset="0"/>
              </a:rPr>
              <a:t> dung </a:t>
            </a:r>
            <a:r>
              <a:rPr lang="en-US" altLang="zh-CN" sz="2800" b="1" dirty="0" err="1">
                <a:solidFill>
                  <a:srgbClr val="002060"/>
                </a:solidFill>
                <a:latin typeface="Cambria" panose="02040503050406030204" pitchFamily="18" charset="0"/>
                <a:ea typeface="Cambria" panose="02040503050406030204" pitchFamily="18" charset="0"/>
              </a:rPr>
              <a:t>dịch</a:t>
            </a:r>
            <a:r>
              <a:rPr lang="en-US" altLang="zh-CN" sz="2800" b="1" dirty="0">
                <a:solidFill>
                  <a:srgbClr val="002060"/>
                </a:solidFill>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sp>
        <p:nvSpPr>
          <p:cNvPr id="5" name="TextBox 4">
            <a:extLst>
              <a:ext uri="{FF2B5EF4-FFF2-40B4-BE49-F238E27FC236}">
                <a16:creationId xmlns:a16="http://schemas.microsoft.com/office/drawing/2014/main" id="{A1D37117-C212-2C54-003B-431AC50993B6}"/>
              </a:ext>
            </a:extLst>
          </p:cNvPr>
          <p:cNvSpPr txBox="1"/>
          <p:nvPr/>
        </p:nvSpPr>
        <p:spPr>
          <a:xfrm>
            <a:off x="313267" y="982133"/>
            <a:ext cx="8720666" cy="1200329"/>
          </a:xfrm>
          <a:prstGeom prst="rect">
            <a:avLst/>
          </a:prstGeom>
          <a:noFill/>
        </p:spPr>
        <p:txBody>
          <a:bodyPr wrap="square" rtlCol="0">
            <a:spAutoFit/>
          </a:bodyPr>
          <a:lstStyle/>
          <a:p>
            <a:pPr algn="just"/>
            <a:r>
              <a:rPr lang="vi-VN" sz="2400" b="1" i="1" dirty="0">
                <a:solidFill>
                  <a:srgbClr val="000000"/>
                </a:solidFill>
                <a:effectLst/>
                <a:latin typeface="Calibri" panose="020F0502020204030204" pitchFamily="34" charset="0"/>
                <a:cs typeface="Calibri" panose="020F0502020204030204" pitchFamily="34" charset="0"/>
              </a:rPr>
              <a:t>Chuẩn bị:</a:t>
            </a:r>
            <a:r>
              <a:rPr lang="vi-VN" sz="2400" b="1" i="0" dirty="0">
                <a:solidFill>
                  <a:srgbClr val="000000"/>
                </a:solidFill>
                <a:effectLst/>
                <a:latin typeface="Calibri" panose="020F0502020204030204" pitchFamily="34" charset="0"/>
                <a:cs typeface="Calibri" panose="020F0502020204030204" pitchFamily="34" charset="0"/>
              </a:rPr>
              <a:t> </a:t>
            </a:r>
            <a:r>
              <a:rPr lang="vi-VN" sz="2400" b="0" i="0" dirty="0">
                <a:solidFill>
                  <a:srgbClr val="000000"/>
                </a:solidFill>
                <a:effectLst/>
                <a:latin typeface="Calibri" panose="020F0502020204030204" pitchFamily="34" charset="0"/>
                <a:cs typeface="Calibri" panose="020F0502020204030204" pitchFamily="34" charset="0"/>
              </a:rPr>
              <a:t>muối ăn, hạt tiêu, 1 thìa, 1 đĩa, 1 cốc thuỷ tinh chứa nước.</a:t>
            </a:r>
          </a:p>
          <a:p>
            <a:pPr algn="just"/>
            <a:r>
              <a:rPr lang="vi-VN" sz="2400" b="1" i="1" dirty="0">
                <a:solidFill>
                  <a:srgbClr val="000000"/>
                </a:solidFill>
                <a:effectLst/>
                <a:latin typeface="Calibri" panose="020F0502020204030204" pitchFamily="34" charset="0"/>
                <a:cs typeface="Calibri" panose="020F0502020204030204" pitchFamily="34" charset="0"/>
              </a:rPr>
              <a:t>Tiến hành:</a:t>
            </a:r>
            <a:endParaRPr lang="vi-VN" sz="2400" b="1" i="0" dirty="0">
              <a:solidFill>
                <a:srgbClr val="000000"/>
              </a:solidFill>
              <a:effectLst/>
              <a:latin typeface="Calibri" panose="020F0502020204030204" pitchFamily="34" charset="0"/>
              <a:cs typeface="Calibri" panose="020F0502020204030204" pitchFamily="34" charset="0"/>
            </a:endParaRPr>
          </a:p>
          <a:p>
            <a:pPr algn="just"/>
            <a:r>
              <a:rPr lang="vi-VN" sz="2400" b="0" i="0" dirty="0">
                <a:solidFill>
                  <a:srgbClr val="000000"/>
                </a:solidFill>
                <a:effectLst/>
                <a:latin typeface="Calibri" panose="020F0502020204030204" pitchFamily="34" charset="0"/>
                <a:cs typeface="Calibri" panose="020F0502020204030204" pitchFamily="34" charset="0"/>
              </a:rPr>
              <a:t>- Lấy 1 thìa muối ăn, 1 thìa hạt tiêu cho vào đĩa và trộn đều (hình 1).</a:t>
            </a:r>
          </a:p>
        </p:txBody>
      </p:sp>
      <p:pic>
        <p:nvPicPr>
          <p:cNvPr id="7" name="Picture 6">
            <a:extLst>
              <a:ext uri="{FF2B5EF4-FFF2-40B4-BE49-F238E27FC236}">
                <a16:creationId xmlns:a16="http://schemas.microsoft.com/office/drawing/2014/main" id="{B849C3BE-1BE1-4018-7120-33E742EAAD3B}"/>
              </a:ext>
            </a:extLst>
          </p:cNvPr>
          <p:cNvPicPr>
            <a:picLocks noChangeAspect="1"/>
          </p:cNvPicPr>
          <p:nvPr/>
        </p:nvPicPr>
        <p:blipFill>
          <a:blip r:embed="rId3"/>
          <a:stretch>
            <a:fillRect/>
          </a:stretch>
        </p:blipFill>
        <p:spPr>
          <a:xfrm>
            <a:off x="1536171" y="2255308"/>
            <a:ext cx="6105525" cy="2495550"/>
          </a:xfrm>
          <a:prstGeom prst="rect">
            <a:avLst/>
          </a:prstGeom>
        </p:spPr>
      </p:pic>
    </p:spTree>
    <p:extLst>
      <p:ext uri="{BB962C8B-B14F-4D97-AF65-F5344CB8AC3E}">
        <p14:creationId xmlns:p14="http://schemas.microsoft.com/office/powerpoint/2010/main" val="34553134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14"/>
          <p:cNvSpPr/>
          <p:nvPr/>
        </p:nvSpPr>
        <p:spPr>
          <a:xfrm>
            <a:off x="279400" y="94277"/>
            <a:ext cx="8484042" cy="616924"/>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Thí</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nghiệm</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tạo</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hỗn</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hợp</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và</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 dung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sym typeface="Arial"/>
              </a:rPr>
              <a:t>dịch</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rPr>
              <a:t>.</a:t>
            </a:r>
          </a:p>
        </p:txBody>
      </p:sp>
      <p:pic>
        <p:nvPicPr>
          <p:cNvPr id="2" name="Picture 1">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sp>
        <p:nvSpPr>
          <p:cNvPr id="5" name="TextBox 4">
            <a:extLst>
              <a:ext uri="{FF2B5EF4-FFF2-40B4-BE49-F238E27FC236}">
                <a16:creationId xmlns:a16="http://schemas.microsoft.com/office/drawing/2014/main" id="{A1D37117-C212-2C54-003B-431AC50993B6}"/>
              </a:ext>
            </a:extLst>
          </p:cNvPr>
          <p:cNvSpPr txBox="1"/>
          <p:nvPr/>
        </p:nvSpPr>
        <p:spPr>
          <a:xfrm>
            <a:off x="313267" y="982133"/>
            <a:ext cx="8720666" cy="830997"/>
          </a:xfrm>
          <a:prstGeom prst="rect">
            <a:avLst/>
          </a:prstGeom>
          <a:noFill/>
        </p:spPr>
        <p:txBody>
          <a:bodyPr wrap="square" rtlCol="0">
            <a:spAutoFit/>
          </a:bodyPr>
          <a:lstStyle/>
          <a:p>
            <a:pPr lvl="0" algn="just"/>
            <a:r>
              <a:rPr lang="vi-VN" sz="2400" i="1" dirty="0">
                <a:latin typeface="Calibri" panose="020F0502020204030204" pitchFamily="34" charset="0"/>
                <a:cs typeface="Calibri" panose="020F0502020204030204" pitchFamily="34" charset="0"/>
              </a:rPr>
              <a:t>- Lấy 1 thìa muối ăn cho vào cốc thuỷ tinh chứa nước và khuấy đều (hình 2).</a:t>
            </a:r>
            <a:endParaRPr kumimoji="0" lang="vi-VN" sz="2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03519F7C-EFF2-1E68-B427-9032451507EE}"/>
              </a:ext>
            </a:extLst>
          </p:cNvPr>
          <p:cNvPicPr>
            <a:picLocks noChangeAspect="1"/>
          </p:cNvPicPr>
          <p:nvPr/>
        </p:nvPicPr>
        <p:blipFill>
          <a:blip r:embed="rId3"/>
          <a:stretch>
            <a:fillRect/>
          </a:stretch>
        </p:blipFill>
        <p:spPr>
          <a:xfrm>
            <a:off x="1529820" y="1647825"/>
            <a:ext cx="6067425" cy="2609850"/>
          </a:xfrm>
          <a:prstGeom prst="rect">
            <a:avLst/>
          </a:prstGeom>
        </p:spPr>
      </p:pic>
      <p:sp>
        <p:nvSpPr>
          <p:cNvPr id="6" name="Rectangle: Rounded Corners 5">
            <a:extLst>
              <a:ext uri="{FF2B5EF4-FFF2-40B4-BE49-F238E27FC236}">
                <a16:creationId xmlns:a16="http://schemas.microsoft.com/office/drawing/2014/main" id="{993C8856-6DE3-0ED4-145C-661BE496245B}"/>
              </a:ext>
            </a:extLst>
          </p:cNvPr>
          <p:cNvSpPr/>
          <p:nvPr/>
        </p:nvSpPr>
        <p:spPr>
          <a:xfrm>
            <a:off x="270933" y="4205816"/>
            <a:ext cx="8652934" cy="82338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rPr>
              <a:t>Quan sát hiện tượng xảy ra và cho biết thí nghiệm nào tạo ra hỗn hợp, thí nghiệm nào tạo ra dung dịch. Vì sao em biết?</a:t>
            </a:r>
            <a:endParaRPr lang="en-US" sz="2400" dirty="0">
              <a:solidFill>
                <a:srgbClr val="FF0000"/>
              </a:solidFill>
            </a:endParaRPr>
          </a:p>
        </p:txBody>
      </p:sp>
    </p:spTree>
    <p:extLst>
      <p:ext uri="{BB962C8B-B14F-4D97-AF65-F5344CB8AC3E}">
        <p14:creationId xmlns:p14="http://schemas.microsoft.com/office/powerpoint/2010/main" val="6581202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18E"/>
        </a:solidFill>
        <a:effectLst/>
      </p:bgPr>
    </p:bg>
    <p:spTree>
      <p:nvGrpSpPr>
        <p:cNvPr id="1" name=""/>
        <p:cNvGrpSpPr/>
        <p:nvPr/>
      </p:nvGrpSpPr>
      <p:grpSpPr>
        <a:xfrm>
          <a:off x="0" y="0"/>
          <a:ext cx="0" cy="0"/>
          <a:chOff x="0" y="0"/>
          <a:chExt cx="0" cy="0"/>
        </a:xfrm>
      </p:grpSpPr>
      <p:sp>
        <p:nvSpPr>
          <p:cNvPr id="2" name="Freeform 2"/>
          <p:cNvSpPr/>
          <p:nvPr/>
        </p:nvSpPr>
        <p:spPr>
          <a:xfrm>
            <a:off x="169104" y="332097"/>
            <a:ext cx="8805794" cy="4479306"/>
          </a:xfrm>
          <a:custGeom>
            <a:avLst/>
            <a:gdLst/>
            <a:ahLst/>
            <a:cxnLst/>
            <a:rect l="l" t="t" r="r" b="b"/>
            <a:pathLst>
              <a:path w="17611587" h="8958611">
                <a:moveTo>
                  <a:pt x="0" y="0"/>
                </a:moveTo>
                <a:lnTo>
                  <a:pt x="17611586" y="0"/>
                </a:lnTo>
                <a:lnTo>
                  <a:pt x="17611586" y="8958612"/>
                </a:lnTo>
                <a:lnTo>
                  <a:pt x="0" y="8958612"/>
                </a:lnTo>
                <a:lnTo>
                  <a:pt x="0" y="0"/>
                </a:lnTo>
                <a:close/>
              </a:path>
            </a:pathLst>
          </a:custGeom>
          <a:blipFill>
            <a:blip r:embed="rId2"/>
            <a:stretch>
              <a:fillRect t="-11588" b="-6364"/>
            </a:stretch>
          </a:blipFill>
        </p:spPr>
        <p:txBody>
          <a:bodyPr/>
          <a:lstStyle/>
          <a:p>
            <a:endParaRPr lang="en-US"/>
          </a:p>
        </p:txBody>
      </p:sp>
      <p:sp>
        <p:nvSpPr>
          <p:cNvPr id="9" name="Freeform 9"/>
          <p:cNvSpPr/>
          <p:nvPr/>
        </p:nvSpPr>
        <p:spPr>
          <a:xfrm>
            <a:off x="2302934" y="147112"/>
            <a:ext cx="4936066" cy="623355"/>
          </a:xfrm>
          <a:custGeom>
            <a:avLst/>
            <a:gdLst/>
            <a:ahLst/>
            <a:cxnLst/>
            <a:rect l="l" t="t" r="r" b="b"/>
            <a:pathLst>
              <a:path w="3564645" h="920326">
                <a:moveTo>
                  <a:pt x="0" y="0"/>
                </a:moveTo>
                <a:lnTo>
                  <a:pt x="3564644" y="0"/>
                </a:lnTo>
                <a:lnTo>
                  <a:pt x="3564644" y="920326"/>
                </a:lnTo>
                <a:lnTo>
                  <a:pt x="0" y="9203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rot="2534254">
            <a:off x="585073" y="-114799"/>
            <a:ext cx="727051" cy="1169234"/>
          </a:xfrm>
          <a:custGeom>
            <a:avLst/>
            <a:gdLst/>
            <a:ahLst/>
            <a:cxnLst/>
            <a:rect l="l" t="t" r="r" b="b"/>
            <a:pathLst>
              <a:path w="1454101" h="2338467">
                <a:moveTo>
                  <a:pt x="0" y="0"/>
                </a:moveTo>
                <a:lnTo>
                  <a:pt x="1454101" y="0"/>
                </a:lnTo>
                <a:lnTo>
                  <a:pt x="1454101" y="2338467"/>
                </a:lnTo>
                <a:lnTo>
                  <a:pt x="0" y="23384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rot="-719906">
            <a:off x="7667910" y="235152"/>
            <a:ext cx="1131364" cy="888635"/>
          </a:xfrm>
          <a:custGeom>
            <a:avLst/>
            <a:gdLst/>
            <a:ahLst/>
            <a:cxnLst/>
            <a:rect l="l" t="t" r="r" b="b"/>
            <a:pathLst>
              <a:path w="2262728" h="1777270">
                <a:moveTo>
                  <a:pt x="0" y="0"/>
                </a:moveTo>
                <a:lnTo>
                  <a:pt x="2262728" y="0"/>
                </a:lnTo>
                <a:lnTo>
                  <a:pt x="2262728" y="1777269"/>
                </a:lnTo>
                <a:lnTo>
                  <a:pt x="0" y="17772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6">
            <a:extLst>
              <a:ext uri="{FF2B5EF4-FFF2-40B4-BE49-F238E27FC236}">
                <a16:creationId xmlns:a16="http://schemas.microsoft.com/office/drawing/2014/main" id="{32BE42DA-94FE-5EC6-50D2-2B51A16D21CD}"/>
              </a:ext>
            </a:extLst>
          </p:cNvPr>
          <p:cNvSpPr txBox="1"/>
          <p:nvPr/>
        </p:nvSpPr>
        <p:spPr>
          <a:xfrm>
            <a:off x="2370667" y="262466"/>
            <a:ext cx="4868333" cy="400110"/>
          </a:xfrm>
          <a:prstGeom prst="rect">
            <a:avLst/>
          </a:prstGeom>
          <a:noFill/>
        </p:spPr>
        <p:txBody>
          <a:bodyPr wrap="square" rtlCol="0">
            <a:spAutoFit/>
          </a:bodyPr>
          <a:lstStyle/>
          <a:p>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Thảo</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luận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nhóm</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hoàn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thành</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phiếu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TN</a:t>
            </a:r>
            <a:endParaRPr kumimoji="0" lang="en-US" sz="2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D8397F70-DC0E-0A23-4B4C-AEB7ABEC5841}"/>
              </a:ext>
            </a:extLst>
          </p:cNvPr>
          <p:cNvSpPr txBox="1"/>
          <p:nvPr/>
        </p:nvSpPr>
        <p:spPr>
          <a:xfrm>
            <a:off x="524932" y="1007533"/>
            <a:ext cx="4224867" cy="369332"/>
          </a:xfrm>
          <a:prstGeom prst="rect">
            <a:avLst/>
          </a:prstGeom>
          <a:noFill/>
        </p:spPr>
        <p:txBody>
          <a:bodyPr wrap="square" rtlCol="0">
            <a:spAutoFit/>
          </a:bodyPr>
          <a:lstStyle/>
          <a:p>
            <a:r>
              <a:rPr lang="en-US" sz="1800" b="1" dirty="0" err="1">
                <a:latin typeface="Cambria" panose="02040503050406030204" pitchFamily="18" charset="0"/>
                <a:ea typeface="Cambria" panose="02040503050406030204" pitchFamily="18" charset="0"/>
              </a:rPr>
              <a:t>Tên</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nhóm</a:t>
            </a:r>
            <a:r>
              <a:rPr lang="en-US" sz="1800" b="1" dirty="0">
                <a:latin typeface="Cambria" panose="02040503050406030204" pitchFamily="18" charset="0"/>
                <a:ea typeface="Cambria" panose="02040503050406030204" pitchFamily="18" charset="0"/>
              </a:rPr>
              <a:t>:…………………………..</a:t>
            </a:r>
          </a:p>
        </p:txBody>
      </p:sp>
      <p:pic>
        <p:nvPicPr>
          <p:cNvPr id="21" name="Picture 20">
            <a:extLst>
              <a:ext uri="{FF2B5EF4-FFF2-40B4-BE49-F238E27FC236}">
                <a16:creationId xmlns:a16="http://schemas.microsoft.com/office/drawing/2014/main" id="{3D0096C9-ABA4-B82C-78DB-6A3B5306FFF1}"/>
              </a:ext>
            </a:extLst>
          </p:cNvPr>
          <p:cNvPicPr>
            <a:picLocks noChangeAspect="1"/>
          </p:cNvPicPr>
          <p:nvPr/>
        </p:nvPicPr>
        <p:blipFill>
          <a:blip r:embed="rId9"/>
          <a:stretch>
            <a:fillRect/>
          </a:stretch>
        </p:blipFill>
        <p:spPr>
          <a:xfrm>
            <a:off x="3215114" y="1401967"/>
            <a:ext cx="4322439" cy="646232"/>
          </a:xfrm>
          <a:prstGeom prst="rect">
            <a:avLst/>
          </a:prstGeom>
        </p:spPr>
      </p:pic>
      <p:pic>
        <p:nvPicPr>
          <p:cNvPr id="23" name="Picture 22">
            <a:extLst>
              <a:ext uri="{FF2B5EF4-FFF2-40B4-BE49-F238E27FC236}">
                <a16:creationId xmlns:a16="http://schemas.microsoft.com/office/drawing/2014/main" id="{2D9052AD-808B-FFD9-0345-6CB12AB6D052}"/>
              </a:ext>
            </a:extLst>
          </p:cNvPr>
          <p:cNvPicPr>
            <a:picLocks noChangeAspect="1"/>
          </p:cNvPicPr>
          <p:nvPr/>
        </p:nvPicPr>
        <p:blipFill>
          <a:blip r:embed="rId10"/>
          <a:stretch>
            <a:fillRect/>
          </a:stretch>
        </p:blipFill>
        <p:spPr>
          <a:xfrm>
            <a:off x="2342013" y="1867634"/>
            <a:ext cx="4730906" cy="646232"/>
          </a:xfrm>
          <a:prstGeom prst="rect">
            <a:avLst/>
          </a:prstGeom>
        </p:spPr>
      </p:pic>
      <p:graphicFrame>
        <p:nvGraphicFramePr>
          <p:cNvPr id="24" name="Table 24">
            <a:extLst>
              <a:ext uri="{FF2B5EF4-FFF2-40B4-BE49-F238E27FC236}">
                <a16:creationId xmlns:a16="http://schemas.microsoft.com/office/drawing/2014/main" id="{6ABECCEA-7CCA-4CAE-08E6-BE5DA48328D0}"/>
              </a:ext>
            </a:extLst>
          </p:cNvPr>
          <p:cNvGraphicFramePr>
            <a:graphicFrameLocks noGrp="1"/>
          </p:cNvGraphicFramePr>
          <p:nvPr>
            <p:extLst>
              <p:ext uri="{D42A27DB-BD31-4B8C-83A1-F6EECF244321}">
                <p14:modId xmlns:p14="http://schemas.microsoft.com/office/powerpoint/2010/main" val="392819645"/>
              </p:ext>
            </p:extLst>
          </p:nvPr>
        </p:nvGraphicFramePr>
        <p:xfrm>
          <a:off x="465666" y="2497667"/>
          <a:ext cx="8178800" cy="2235199"/>
        </p:xfrm>
        <a:graphic>
          <a:graphicData uri="http://schemas.openxmlformats.org/drawingml/2006/table">
            <a:tbl>
              <a:tblPr firstRow="1" bandRow="1">
                <a:tableStyleId>{1C1C4FF8-EA31-4D0C-B512-5B846355BACC}</a:tableStyleId>
              </a:tblPr>
              <a:tblGrid>
                <a:gridCol w="1769534">
                  <a:extLst>
                    <a:ext uri="{9D8B030D-6E8A-4147-A177-3AD203B41FA5}">
                      <a16:colId xmlns:a16="http://schemas.microsoft.com/office/drawing/2014/main" val="3926596845"/>
                    </a:ext>
                  </a:extLst>
                </a:gridCol>
                <a:gridCol w="2175933">
                  <a:extLst>
                    <a:ext uri="{9D8B030D-6E8A-4147-A177-3AD203B41FA5}">
                      <a16:colId xmlns:a16="http://schemas.microsoft.com/office/drawing/2014/main" val="2333062570"/>
                    </a:ext>
                  </a:extLst>
                </a:gridCol>
                <a:gridCol w="2235200">
                  <a:extLst>
                    <a:ext uri="{9D8B030D-6E8A-4147-A177-3AD203B41FA5}">
                      <a16:colId xmlns:a16="http://schemas.microsoft.com/office/drawing/2014/main" val="720897861"/>
                    </a:ext>
                  </a:extLst>
                </a:gridCol>
                <a:gridCol w="1998133">
                  <a:extLst>
                    <a:ext uri="{9D8B030D-6E8A-4147-A177-3AD203B41FA5}">
                      <a16:colId xmlns:a16="http://schemas.microsoft.com/office/drawing/2014/main" val="1166482113"/>
                    </a:ext>
                  </a:extLst>
                </a:gridCol>
              </a:tblGrid>
              <a:tr h="522115">
                <a:tc>
                  <a:txBody>
                    <a:bodyPr/>
                    <a:lstStyle/>
                    <a:p>
                      <a:pPr algn="ctr"/>
                      <a:r>
                        <a:rPr lang="en-US" sz="2000" b="1" dirty="0" err="1"/>
                        <a:t>Chuẩn</a:t>
                      </a:r>
                      <a:r>
                        <a:rPr lang="en-US" sz="2000" b="1" dirty="0"/>
                        <a:t> </a:t>
                      </a:r>
                      <a:r>
                        <a:rPr lang="en-US" sz="2000" b="1" dirty="0" err="1"/>
                        <a:t>bị</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Cách</a:t>
                      </a:r>
                      <a:r>
                        <a:rPr lang="en-US" sz="2000" b="1" dirty="0"/>
                        <a:t> </a:t>
                      </a:r>
                      <a:r>
                        <a:rPr lang="en-US" sz="2000" b="1" dirty="0" err="1"/>
                        <a:t>tiến</a:t>
                      </a:r>
                      <a:r>
                        <a:rPr lang="en-US" sz="2000" b="1" dirty="0"/>
                        <a:t> </a:t>
                      </a:r>
                      <a:r>
                        <a:rPr lang="en-US" sz="2000" b="1" dirty="0" err="1"/>
                        <a:t>hành</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Hiện</a:t>
                      </a:r>
                      <a:r>
                        <a:rPr lang="en-US" sz="2000" b="1" dirty="0"/>
                        <a:t> </a:t>
                      </a:r>
                      <a:r>
                        <a:rPr lang="en-US" sz="2000" b="1" dirty="0" err="1"/>
                        <a:t>tượng</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Kết</a:t>
                      </a:r>
                      <a:r>
                        <a:rPr lang="en-US" sz="2000" b="1" dirty="0"/>
                        <a:t> </a:t>
                      </a:r>
                      <a:r>
                        <a:rPr lang="en-US" sz="2000" b="1" dirty="0" err="1"/>
                        <a:t>luận</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43144738"/>
                  </a:ext>
                </a:extLst>
              </a:tr>
              <a:tr h="856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4545991"/>
                  </a:ext>
                </a:extLst>
              </a:tr>
              <a:tr h="856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080403"/>
                  </a:ext>
                </a:extLst>
              </a:tr>
            </a:tbl>
          </a:graphicData>
        </a:graphic>
      </p:graphicFrame>
      <p:sp>
        <p:nvSpPr>
          <p:cNvPr id="27" name="TextBox 26">
            <a:extLst>
              <a:ext uri="{FF2B5EF4-FFF2-40B4-BE49-F238E27FC236}">
                <a16:creationId xmlns:a16="http://schemas.microsoft.com/office/drawing/2014/main" id="{94E5E9D5-7C4F-AA22-0EA2-C6C8D4137B8B}"/>
              </a:ext>
            </a:extLst>
          </p:cNvPr>
          <p:cNvSpPr txBox="1"/>
          <p:nvPr/>
        </p:nvSpPr>
        <p:spPr>
          <a:xfrm>
            <a:off x="541866" y="3107267"/>
            <a:ext cx="1651000" cy="584775"/>
          </a:xfrm>
          <a:prstGeom prst="rect">
            <a:avLst/>
          </a:prstGeom>
          <a:noFill/>
        </p:spPr>
        <p:txBody>
          <a:bodyPr wrap="square" rtlCol="0">
            <a:spAutoFit/>
          </a:bodyPr>
          <a:lstStyle/>
          <a:p>
            <a:pPr algn="just"/>
            <a:r>
              <a:rPr lang="en-US" sz="1600" dirty="0"/>
              <a:t>1 </a:t>
            </a:r>
            <a:r>
              <a:rPr lang="en-US" sz="1600" dirty="0" err="1"/>
              <a:t>thìa</a:t>
            </a:r>
            <a:r>
              <a:rPr lang="en-US" sz="1600" dirty="0"/>
              <a:t> </a:t>
            </a:r>
            <a:r>
              <a:rPr lang="en-US" sz="1600" dirty="0" err="1"/>
              <a:t>muối</a:t>
            </a:r>
            <a:r>
              <a:rPr lang="en-US" sz="1600" dirty="0"/>
              <a:t> </a:t>
            </a:r>
            <a:r>
              <a:rPr lang="en-US" sz="1600" dirty="0" err="1"/>
              <a:t>ăn</a:t>
            </a:r>
            <a:r>
              <a:rPr lang="en-US" sz="1600" dirty="0"/>
              <a:t>, 1 </a:t>
            </a:r>
            <a:r>
              <a:rPr lang="en-US" sz="1600" dirty="0" err="1"/>
              <a:t>thìa</a:t>
            </a:r>
            <a:r>
              <a:rPr lang="en-US" sz="1600" dirty="0"/>
              <a:t> </a:t>
            </a:r>
            <a:r>
              <a:rPr lang="en-US" sz="1600" dirty="0" err="1"/>
              <a:t>hạt</a:t>
            </a:r>
            <a:r>
              <a:rPr lang="en-US" sz="1600" dirty="0"/>
              <a:t> </a:t>
            </a:r>
            <a:r>
              <a:rPr lang="en-US" sz="1600" dirty="0" err="1"/>
              <a:t>tiêu</a:t>
            </a:r>
            <a:endParaRPr lang="en-US" sz="1600" dirty="0"/>
          </a:p>
        </p:txBody>
      </p:sp>
      <p:sp>
        <p:nvSpPr>
          <p:cNvPr id="28" name="TextBox 27">
            <a:extLst>
              <a:ext uri="{FF2B5EF4-FFF2-40B4-BE49-F238E27FC236}">
                <a16:creationId xmlns:a16="http://schemas.microsoft.com/office/drawing/2014/main" id="{26C54069-0B2B-D6E8-42E5-7FB8CAA2048E}"/>
              </a:ext>
            </a:extLst>
          </p:cNvPr>
          <p:cNvSpPr txBox="1"/>
          <p:nvPr/>
        </p:nvSpPr>
        <p:spPr>
          <a:xfrm>
            <a:off x="2260600" y="3115734"/>
            <a:ext cx="2048933" cy="584775"/>
          </a:xfrm>
          <a:prstGeom prst="rect">
            <a:avLst/>
          </a:prstGeom>
          <a:noFill/>
        </p:spPr>
        <p:txBody>
          <a:bodyPr wrap="square" rtlCol="0">
            <a:spAutoFit/>
          </a:bodyPr>
          <a:lstStyle/>
          <a:p>
            <a:pPr algn="just"/>
            <a:r>
              <a:rPr lang="en-US" sz="1600" dirty="0" err="1"/>
              <a:t>Trộn</a:t>
            </a:r>
            <a:r>
              <a:rPr lang="en-US" sz="1600" dirty="0"/>
              <a:t> </a:t>
            </a:r>
            <a:r>
              <a:rPr lang="en-US" sz="1600" dirty="0" err="1"/>
              <a:t>muối</a:t>
            </a:r>
            <a:r>
              <a:rPr lang="en-US" sz="1600" dirty="0"/>
              <a:t> </a:t>
            </a:r>
            <a:r>
              <a:rPr lang="en-US" sz="1600" dirty="0" err="1"/>
              <a:t>ăn</a:t>
            </a:r>
            <a:r>
              <a:rPr lang="en-US" sz="1600" dirty="0"/>
              <a:t> </a:t>
            </a:r>
            <a:r>
              <a:rPr lang="en-US" sz="1600" dirty="0" err="1"/>
              <a:t>và</a:t>
            </a:r>
            <a:r>
              <a:rPr lang="en-US" sz="1600" dirty="0"/>
              <a:t> </a:t>
            </a:r>
            <a:r>
              <a:rPr lang="en-US" sz="1600" dirty="0" err="1"/>
              <a:t>hạt</a:t>
            </a:r>
            <a:r>
              <a:rPr lang="en-US" sz="1600" dirty="0"/>
              <a:t> </a:t>
            </a:r>
            <a:r>
              <a:rPr lang="en-US" sz="1600" dirty="0" err="1"/>
              <a:t>tiêu</a:t>
            </a:r>
            <a:r>
              <a:rPr lang="en-US" sz="1600" dirty="0"/>
              <a:t> </a:t>
            </a:r>
            <a:r>
              <a:rPr lang="en-US" sz="1600" dirty="0" err="1"/>
              <a:t>vào</a:t>
            </a:r>
            <a:r>
              <a:rPr lang="en-US" sz="1600" dirty="0"/>
              <a:t> </a:t>
            </a:r>
            <a:r>
              <a:rPr lang="en-US" sz="1600" dirty="0" err="1"/>
              <a:t>nhau</a:t>
            </a:r>
            <a:endParaRPr lang="en-US" sz="1600" dirty="0"/>
          </a:p>
        </p:txBody>
      </p:sp>
      <p:sp>
        <p:nvSpPr>
          <p:cNvPr id="29" name="TextBox 28">
            <a:extLst>
              <a:ext uri="{FF2B5EF4-FFF2-40B4-BE49-F238E27FC236}">
                <a16:creationId xmlns:a16="http://schemas.microsoft.com/office/drawing/2014/main" id="{2E33FD9D-BA27-E72F-DA12-6DEC9546C430}"/>
              </a:ext>
            </a:extLst>
          </p:cNvPr>
          <p:cNvSpPr txBox="1"/>
          <p:nvPr/>
        </p:nvSpPr>
        <p:spPr>
          <a:xfrm>
            <a:off x="4478866" y="2988734"/>
            <a:ext cx="2057400" cy="830997"/>
          </a:xfrm>
          <a:prstGeom prst="rect">
            <a:avLst/>
          </a:prstGeom>
          <a:noFill/>
        </p:spPr>
        <p:txBody>
          <a:bodyPr wrap="square" rtlCol="0">
            <a:spAutoFit/>
          </a:bodyPr>
          <a:lstStyle/>
          <a:p>
            <a:pPr algn="just"/>
            <a:r>
              <a:rPr lang="en-US" sz="1600" dirty="0"/>
              <a:t>Sau </a:t>
            </a:r>
            <a:r>
              <a:rPr lang="en-US" sz="1600" dirty="0" err="1"/>
              <a:t>khi</a:t>
            </a:r>
            <a:r>
              <a:rPr lang="en-US" sz="1600" dirty="0"/>
              <a:t> </a:t>
            </a:r>
            <a:r>
              <a:rPr lang="en-US" sz="1600" dirty="0" err="1"/>
              <a:t>trộn</a:t>
            </a:r>
            <a:r>
              <a:rPr lang="en-US" sz="1600" dirty="0"/>
              <a:t> </a:t>
            </a:r>
            <a:r>
              <a:rPr lang="en-US" sz="1600" dirty="0" err="1"/>
              <a:t>vẫn</a:t>
            </a:r>
            <a:r>
              <a:rPr lang="en-US" sz="1600" dirty="0"/>
              <a:t> </a:t>
            </a:r>
            <a:r>
              <a:rPr lang="en-US" sz="1600" dirty="0" err="1"/>
              <a:t>nhìn</a:t>
            </a:r>
            <a:r>
              <a:rPr lang="en-US" sz="1600" dirty="0"/>
              <a:t> </a:t>
            </a:r>
            <a:r>
              <a:rPr lang="en-US" sz="1600" dirty="0" err="1"/>
              <a:t>thấy</a:t>
            </a:r>
            <a:r>
              <a:rPr lang="en-US" sz="1600" dirty="0"/>
              <a:t> </a:t>
            </a:r>
            <a:r>
              <a:rPr lang="en-US" sz="1600" dirty="0" err="1"/>
              <a:t>hạt</a:t>
            </a:r>
            <a:r>
              <a:rPr lang="en-US" sz="1600" dirty="0"/>
              <a:t> </a:t>
            </a:r>
            <a:r>
              <a:rPr lang="en-US" sz="1600" dirty="0" err="1"/>
              <a:t>muối</a:t>
            </a:r>
            <a:r>
              <a:rPr lang="en-US" sz="1600" dirty="0"/>
              <a:t> </a:t>
            </a:r>
            <a:r>
              <a:rPr lang="en-US" sz="1600" dirty="0" err="1"/>
              <a:t>và</a:t>
            </a:r>
            <a:r>
              <a:rPr lang="en-US" sz="1600" dirty="0"/>
              <a:t> </a:t>
            </a:r>
            <a:r>
              <a:rPr lang="en-US" sz="1600" dirty="0" err="1"/>
              <a:t>hạt</a:t>
            </a:r>
            <a:r>
              <a:rPr lang="en-US" sz="1600" dirty="0"/>
              <a:t> </a:t>
            </a:r>
            <a:r>
              <a:rPr lang="en-US" sz="1600" dirty="0" err="1"/>
              <a:t>tiêu</a:t>
            </a:r>
            <a:endParaRPr lang="en-US" sz="1600" dirty="0"/>
          </a:p>
        </p:txBody>
      </p:sp>
      <p:sp>
        <p:nvSpPr>
          <p:cNvPr id="30" name="TextBox 29">
            <a:extLst>
              <a:ext uri="{FF2B5EF4-FFF2-40B4-BE49-F238E27FC236}">
                <a16:creationId xmlns:a16="http://schemas.microsoft.com/office/drawing/2014/main" id="{F2C40B8F-F426-12FC-FC9B-880BA3475339}"/>
              </a:ext>
            </a:extLst>
          </p:cNvPr>
          <p:cNvSpPr txBox="1"/>
          <p:nvPr/>
        </p:nvSpPr>
        <p:spPr>
          <a:xfrm>
            <a:off x="6815667" y="3014135"/>
            <a:ext cx="2057400" cy="338554"/>
          </a:xfrm>
          <a:prstGeom prst="rect">
            <a:avLst/>
          </a:prstGeom>
          <a:noFill/>
        </p:spPr>
        <p:txBody>
          <a:bodyPr wrap="square" rtlCol="0">
            <a:spAutoFit/>
          </a:bodyPr>
          <a:lstStyle/>
          <a:p>
            <a:pPr algn="just"/>
            <a:r>
              <a:rPr lang="en-US" sz="1600" dirty="0" err="1"/>
              <a:t>Tạo</a:t>
            </a:r>
            <a:r>
              <a:rPr lang="en-US" sz="1600" dirty="0"/>
              <a:t> </a:t>
            </a:r>
            <a:r>
              <a:rPr lang="en-US" sz="1600" dirty="0" err="1"/>
              <a:t>ra</a:t>
            </a:r>
            <a:r>
              <a:rPr lang="en-US" sz="1600" dirty="0"/>
              <a:t> </a:t>
            </a:r>
            <a:r>
              <a:rPr lang="en-US" sz="1600" dirty="0" err="1"/>
              <a:t>hỗn</a:t>
            </a:r>
            <a:r>
              <a:rPr lang="en-US" sz="1600" dirty="0"/>
              <a:t> </a:t>
            </a:r>
            <a:r>
              <a:rPr lang="en-US" sz="1600" dirty="0" err="1"/>
              <a:t>hợp</a:t>
            </a:r>
            <a:endParaRPr lang="en-US" sz="1600" dirty="0"/>
          </a:p>
        </p:txBody>
      </p:sp>
      <p:sp>
        <p:nvSpPr>
          <p:cNvPr id="31" name="TextBox 30">
            <a:extLst>
              <a:ext uri="{FF2B5EF4-FFF2-40B4-BE49-F238E27FC236}">
                <a16:creationId xmlns:a16="http://schemas.microsoft.com/office/drawing/2014/main" id="{59193C00-66BB-FE54-C1F3-B88B56B34C67}"/>
              </a:ext>
            </a:extLst>
          </p:cNvPr>
          <p:cNvSpPr txBox="1"/>
          <p:nvPr/>
        </p:nvSpPr>
        <p:spPr>
          <a:xfrm>
            <a:off x="482599" y="3903133"/>
            <a:ext cx="1651000" cy="830997"/>
          </a:xfrm>
          <a:prstGeom prst="rect">
            <a:avLst/>
          </a:prstGeom>
          <a:noFill/>
        </p:spPr>
        <p:txBody>
          <a:bodyPr wrap="square" rtlCol="0">
            <a:spAutoFit/>
          </a:bodyPr>
          <a:lstStyle/>
          <a:p>
            <a:pPr algn="just"/>
            <a:r>
              <a:rPr lang="en-US" sz="1600" dirty="0"/>
              <a:t>1 </a:t>
            </a:r>
            <a:r>
              <a:rPr lang="en-US" sz="1600" dirty="0" err="1"/>
              <a:t>thìa</a:t>
            </a:r>
            <a:r>
              <a:rPr lang="en-US" sz="1600" dirty="0"/>
              <a:t> </a:t>
            </a:r>
            <a:r>
              <a:rPr lang="en-US" sz="1600" dirty="0" err="1"/>
              <a:t>muối</a:t>
            </a:r>
            <a:r>
              <a:rPr lang="en-US" sz="1600" dirty="0"/>
              <a:t> </a:t>
            </a:r>
            <a:r>
              <a:rPr lang="en-US" sz="1600" dirty="0" err="1"/>
              <a:t>ăn</a:t>
            </a:r>
            <a:r>
              <a:rPr lang="en-US" sz="1600" dirty="0"/>
              <a:t>, </a:t>
            </a:r>
            <a:r>
              <a:rPr lang="en-US" sz="1600" dirty="0" err="1"/>
              <a:t>cốc</a:t>
            </a:r>
            <a:r>
              <a:rPr lang="en-US" sz="1600" dirty="0"/>
              <a:t> </a:t>
            </a:r>
            <a:r>
              <a:rPr lang="en-US" sz="1600" dirty="0" err="1"/>
              <a:t>thuỷ</a:t>
            </a:r>
            <a:r>
              <a:rPr lang="en-US" sz="1600" dirty="0"/>
              <a:t> tin </a:t>
            </a:r>
            <a:r>
              <a:rPr lang="en-US" sz="1600" dirty="0" err="1"/>
              <a:t>chứa</a:t>
            </a:r>
            <a:r>
              <a:rPr lang="en-US" sz="1600" dirty="0"/>
              <a:t> </a:t>
            </a:r>
            <a:r>
              <a:rPr lang="en-US" sz="1600" dirty="0" err="1"/>
              <a:t>nước</a:t>
            </a:r>
            <a:r>
              <a:rPr lang="en-US" sz="1600" dirty="0"/>
              <a:t>.</a:t>
            </a:r>
          </a:p>
        </p:txBody>
      </p:sp>
      <p:sp>
        <p:nvSpPr>
          <p:cNvPr id="32" name="TextBox 31">
            <a:extLst>
              <a:ext uri="{FF2B5EF4-FFF2-40B4-BE49-F238E27FC236}">
                <a16:creationId xmlns:a16="http://schemas.microsoft.com/office/drawing/2014/main" id="{924EBE4A-F478-A24B-7F75-53ACCEB68D37}"/>
              </a:ext>
            </a:extLst>
          </p:cNvPr>
          <p:cNvSpPr txBox="1"/>
          <p:nvPr/>
        </p:nvSpPr>
        <p:spPr>
          <a:xfrm>
            <a:off x="2235200" y="3920067"/>
            <a:ext cx="2048933" cy="830997"/>
          </a:xfrm>
          <a:prstGeom prst="rect">
            <a:avLst/>
          </a:prstGeom>
          <a:noFill/>
        </p:spPr>
        <p:txBody>
          <a:bodyPr wrap="square" rtlCol="0">
            <a:spAutoFit/>
          </a:bodyPr>
          <a:lstStyle/>
          <a:p>
            <a:pPr algn="just"/>
            <a:r>
              <a:rPr lang="en-US" sz="1600" dirty="0"/>
              <a:t>Cho </a:t>
            </a:r>
            <a:r>
              <a:rPr lang="en-US" sz="1600" dirty="0" err="1"/>
              <a:t>muối</a:t>
            </a:r>
            <a:r>
              <a:rPr lang="en-US" sz="1600" dirty="0"/>
              <a:t> </a:t>
            </a:r>
            <a:r>
              <a:rPr lang="en-US" sz="1600" dirty="0" err="1"/>
              <a:t>ăn</a:t>
            </a:r>
            <a:r>
              <a:rPr lang="en-US" sz="1600" dirty="0"/>
              <a:t> </a:t>
            </a:r>
            <a:r>
              <a:rPr lang="en-US" sz="1600" dirty="0" err="1"/>
              <a:t>vào</a:t>
            </a:r>
            <a:r>
              <a:rPr lang="en-US" sz="1600" dirty="0"/>
              <a:t> </a:t>
            </a:r>
            <a:r>
              <a:rPr lang="en-US" sz="1600" dirty="0" err="1"/>
              <a:t>cốc</a:t>
            </a:r>
            <a:r>
              <a:rPr lang="en-US" sz="1600" dirty="0"/>
              <a:t> </a:t>
            </a:r>
            <a:r>
              <a:rPr lang="en-US" sz="1600" dirty="0" err="1"/>
              <a:t>thuỷ</a:t>
            </a:r>
            <a:r>
              <a:rPr lang="en-US" sz="1600" dirty="0"/>
              <a:t> </a:t>
            </a:r>
            <a:r>
              <a:rPr lang="en-US" sz="1600" dirty="0" err="1"/>
              <a:t>tinh</a:t>
            </a:r>
            <a:r>
              <a:rPr lang="en-US" sz="1600" dirty="0"/>
              <a:t> </a:t>
            </a:r>
            <a:r>
              <a:rPr lang="en-US" sz="1600" dirty="0" err="1"/>
              <a:t>chứa</a:t>
            </a:r>
            <a:r>
              <a:rPr lang="en-US" sz="1600" dirty="0"/>
              <a:t> </a:t>
            </a:r>
            <a:r>
              <a:rPr lang="en-US" sz="1600" dirty="0" err="1"/>
              <a:t>nước</a:t>
            </a:r>
            <a:r>
              <a:rPr lang="en-US" sz="1600" dirty="0"/>
              <a:t> </a:t>
            </a:r>
            <a:r>
              <a:rPr lang="en-US" sz="1600" dirty="0" err="1"/>
              <a:t>và</a:t>
            </a:r>
            <a:r>
              <a:rPr lang="en-US" sz="1600" dirty="0"/>
              <a:t> </a:t>
            </a:r>
            <a:r>
              <a:rPr lang="en-US" sz="1600" dirty="0" err="1"/>
              <a:t>khấy</a:t>
            </a:r>
            <a:r>
              <a:rPr lang="en-US" sz="1600" dirty="0"/>
              <a:t> </a:t>
            </a:r>
            <a:r>
              <a:rPr lang="en-US" sz="1600" dirty="0" err="1"/>
              <a:t>đều</a:t>
            </a:r>
            <a:r>
              <a:rPr lang="en-US" sz="1600" dirty="0"/>
              <a:t>.</a:t>
            </a:r>
          </a:p>
        </p:txBody>
      </p:sp>
      <p:sp>
        <p:nvSpPr>
          <p:cNvPr id="33" name="TextBox 32">
            <a:extLst>
              <a:ext uri="{FF2B5EF4-FFF2-40B4-BE49-F238E27FC236}">
                <a16:creationId xmlns:a16="http://schemas.microsoft.com/office/drawing/2014/main" id="{A2283A5B-9FB3-D779-B720-16C62B2AD95B}"/>
              </a:ext>
            </a:extLst>
          </p:cNvPr>
          <p:cNvSpPr txBox="1"/>
          <p:nvPr/>
        </p:nvSpPr>
        <p:spPr>
          <a:xfrm>
            <a:off x="4436533" y="3894667"/>
            <a:ext cx="2057400" cy="830997"/>
          </a:xfrm>
          <a:prstGeom prst="rect">
            <a:avLst/>
          </a:prstGeom>
          <a:noFill/>
        </p:spPr>
        <p:txBody>
          <a:bodyPr wrap="square" rtlCol="0">
            <a:spAutoFit/>
          </a:bodyPr>
          <a:lstStyle/>
          <a:p>
            <a:pPr algn="just"/>
            <a:r>
              <a:rPr lang="en-US" sz="1600" dirty="0"/>
              <a:t>Sau </a:t>
            </a:r>
            <a:r>
              <a:rPr lang="en-US" sz="1600" dirty="0" err="1"/>
              <a:t>khi</a:t>
            </a:r>
            <a:r>
              <a:rPr lang="en-US" sz="1600" dirty="0"/>
              <a:t> </a:t>
            </a:r>
            <a:r>
              <a:rPr lang="en-US" sz="1600" dirty="0" err="1"/>
              <a:t>khuấy</a:t>
            </a:r>
            <a:r>
              <a:rPr lang="en-US" sz="1600" dirty="0"/>
              <a:t> tan </a:t>
            </a:r>
            <a:r>
              <a:rPr lang="en-US" sz="1600" dirty="0" err="1"/>
              <a:t>không</a:t>
            </a:r>
            <a:r>
              <a:rPr lang="en-US" sz="1600" dirty="0"/>
              <a:t> </a:t>
            </a:r>
            <a:r>
              <a:rPr lang="en-US" sz="1600" dirty="0" err="1"/>
              <a:t>còn</a:t>
            </a:r>
            <a:r>
              <a:rPr lang="en-US" sz="1600" dirty="0"/>
              <a:t> </a:t>
            </a:r>
            <a:r>
              <a:rPr lang="en-US" sz="1600" dirty="0" err="1"/>
              <a:t>nhìn</a:t>
            </a:r>
            <a:r>
              <a:rPr lang="en-US" sz="1600" dirty="0"/>
              <a:t> </a:t>
            </a:r>
            <a:r>
              <a:rPr lang="en-US" sz="1600" dirty="0" err="1"/>
              <a:t>thấy</a:t>
            </a:r>
            <a:r>
              <a:rPr lang="en-US" sz="1600" dirty="0"/>
              <a:t> </a:t>
            </a:r>
            <a:r>
              <a:rPr lang="en-US" sz="1600" dirty="0" err="1"/>
              <a:t>muối</a:t>
            </a:r>
            <a:r>
              <a:rPr lang="en-US" sz="1600" dirty="0"/>
              <a:t> </a:t>
            </a:r>
            <a:r>
              <a:rPr lang="en-US" sz="1600" dirty="0" err="1"/>
              <a:t>ăn</a:t>
            </a:r>
            <a:r>
              <a:rPr lang="en-US" sz="1600" dirty="0"/>
              <a:t>.</a:t>
            </a:r>
          </a:p>
        </p:txBody>
      </p:sp>
      <p:sp>
        <p:nvSpPr>
          <p:cNvPr id="34" name="TextBox 33">
            <a:extLst>
              <a:ext uri="{FF2B5EF4-FFF2-40B4-BE49-F238E27FC236}">
                <a16:creationId xmlns:a16="http://schemas.microsoft.com/office/drawing/2014/main" id="{52487AE4-9A74-047E-6972-572BE92D9AC9}"/>
              </a:ext>
            </a:extLst>
          </p:cNvPr>
          <p:cNvSpPr txBox="1"/>
          <p:nvPr/>
        </p:nvSpPr>
        <p:spPr>
          <a:xfrm>
            <a:off x="6620933" y="3835400"/>
            <a:ext cx="2057400" cy="830997"/>
          </a:xfrm>
          <a:prstGeom prst="rect">
            <a:avLst/>
          </a:prstGeom>
          <a:noFill/>
        </p:spPr>
        <p:txBody>
          <a:bodyPr wrap="square" rtlCol="0">
            <a:spAutoFit/>
          </a:bodyPr>
          <a:lstStyle/>
          <a:p>
            <a:pPr algn="just"/>
            <a:r>
              <a:rPr lang="en-US" sz="1600" dirty="0" err="1"/>
              <a:t>Tạo</a:t>
            </a:r>
            <a:r>
              <a:rPr lang="en-US" sz="1600" dirty="0"/>
              <a:t> </a:t>
            </a:r>
            <a:r>
              <a:rPr lang="en-US" sz="1600" dirty="0" err="1"/>
              <a:t>ra</a:t>
            </a:r>
            <a:r>
              <a:rPr lang="en-US" sz="1600" dirty="0"/>
              <a:t> dung </a:t>
            </a:r>
            <a:r>
              <a:rPr lang="en-US" sz="1600" dirty="0" err="1"/>
              <a:t>dịch</a:t>
            </a:r>
            <a:r>
              <a:rPr lang="en-US" sz="1600" dirty="0"/>
              <a:t>, dung </a:t>
            </a:r>
            <a:r>
              <a:rPr lang="en-US" sz="1600" dirty="0" err="1"/>
              <a:t>dịch</a:t>
            </a:r>
            <a:r>
              <a:rPr lang="en-US" sz="1600" dirty="0"/>
              <a:t> </a:t>
            </a:r>
            <a:r>
              <a:rPr lang="en-US" sz="1600" dirty="0" err="1"/>
              <a:t>cũng</a:t>
            </a:r>
            <a:r>
              <a:rPr lang="en-US" sz="1600" dirty="0"/>
              <a:t> </a:t>
            </a:r>
            <a:r>
              <a:rPr lang="en-US" sz="1600" dirty="0" err="1"/>
              <a:t>là</a:t>
            </a:r>
            <a:r>
              <a:rPr lang="en-US" sz="1600" dirty="0"/>
              <a:t> </a:t>
            </a:r>
            <a:r>
              <a:rPr lang="en-US" sz="1600" dirty="0" err="1"/>
              <a:t>một</a:t>
            </a:r>
            <a:r>
              <a:rPr lang="en-US" sz="1600" dirty="0"/>
              <a:t> </a:t>
            </a:r>
            <a:r>
              <a:rPr lang="en-US" sz="1600" dirty="0" err="1"/>
              <a:t>hỗn</a:t>
            </a:r>
            <a:r>
              <a:rPr lang="en-US" sz="1600" dirty="0"/>
              <a:t> </a:t>
            </a:r>
            <a:r>
              <a:rPr lang="en-US" sz="1600" dirty="0" err="1"/>
              <a:t>hợp</a:t>
            </a:r>
            <a:r>
              <a:rPr lang="en-US" sz="1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246743" y="203200"/>
            <a:ext cx="8636000" cy="4717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3">
            <a:extLst>
              <a:ext uri="{FF2B5EF4-FFF2-40B4-BE49-F238E27FC236}">
                <a16:creationId xmlns:a16="http://schemas.microsoft.com/office/drawing/2014/main" id="{65DD5C47-4B4D-A964-924A-22DEAB1ED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64" y="2225717"/>
            <a:ext cx="3640132" cy="3640132"/>
          </a:xfrm>
          <a:prstGeom prst="rect">
            <a:avLst/>
          </a:prstGeom>
        </p:spPr>
      </p:pic>
      <p:pic>
        <p:nvPicPr>
          <p:cNvPr id="4" name="图片 8">
            <a:extLst>
              <a:ext uri="{FF2B5EF4-FFF2-40B4-BE49-F238E27FC236}">
                <a16:creationId xmlns:a16="http://schemas.microsoft.com/office/drawing/2014/main" id="{F1C705AC-C8E3-3DE5-4E5F-1A4EF3168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5425"/>
            <a:ext cx="6062133" cy="3110292"/>
          </a:xfrm>
          <a:prstGeom prst="rect">
            <a:avLst/>
          </a:prstGeom>
        </p:spPr>
      </p:pic>
      <p:sp>
        <p:nvSpPr>
          <p:cNvPr id="6" name="Rectangle 5">
            <a:extLst>
              <a:ext uri="{FF2B5EF4-FFF2-40B4-BE49-F238E27FC236}">
                <a16:creationId xmlns:a16="http://schemas.microsoft.com/office/drawing/2014/main" id="{070D0841-071C-AF22-2C1D-4AD63AE61E8D}"/>
              </a:ext>
            </a:extLst>
          </p:cNvPr>
          <p:cNvSpPr/>
          <p:nvPr/>
        </p:nvSpPr>
        <p:spPr>
          <a:xfrm rot="21150470">
            <a:off x="1826423" y="769484"/>
            <a:ext cx="3435417" cy="1323439"/>
          </a:xfrm>
          <a:prstGeom prst="rect">
            <a:avLst/>
          </a:prstGeom>
        </p:spPr>
        <p:txBody>
          <a:bodyPr wrap="square">
            <a:spAutoFit/>
          </a:bodyPr>
          <a:lstStyle/>
          <a:p>
            <a:pPr lvl="0" algn="ctr">
              <a:defRPr/>
            </a:pP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Trong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hỗn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hợp</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ở TN 1,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xét</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tính</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chất</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muối</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hạt</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tiêu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trộn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vào</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9" name="圆角矩形 14">
            <a:extLst>
              <a:ext uri="{FF2B5EF4-FFF2-40B4-BE49-F238E27FC236}">
                <a16:creationId xmlns:a16="http://schemas.microsoft.com/office/drawing/2014/main" id="{614E50ED-880A-1A57-3BF6-F493D3E89D8A}"/>
              </a:ext>
            </a:extLst>
          </p:cNvPr>
          <p:cNvSpPr/>
          <p:nvPr/>
        </p:nvSpPr>
        <p:spPr>
          <a:xfrm>
            <a:off x="3174782" y="2963333"/>
            <a:ext cx="5300351" cy="1540933"/>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02060"/>
                </a:solidFill>
              </a:rPr>
              <a:t>Trong </a:t>
            </a:r>
            <a:r>
              <a:rPr lang="en-US" altLang="zh-CN" sz="2400" b="1" dirty="0" err="1">
                <a:solidFill>
                  <a:srgbClr val="002060"/>
                </a:solidFill>
              </a:rPr>
              <a:t>hỗn</a:t>
            </a:r>
            <a:r>
              <a:rPr lang="en-US" altLang="zh-CN" sz="2400" b="1" dirty="0">
                <a:solidFill>
                  <a:srgbClr val="002060"/>
                </a:solidFill>
              </a:rPr>
              <a:t> </a:t>
            </a:r>
            <a:r>
              <a:rPr lang="en-US" altLang="zh-CN" sz="2400" b="1" dirty="0" err="1">
                <a:solidFill>
                  <a:srgbClr val="002060"/>
                </a:solidFill>
              </a:rPr>
              <a:t>hợp</a:t>
            </a:r>
            <a:r>
              <a:rPr lang="en-US" altLang="zh-CN" sz="2400" b="1" dirty="0">
                <a:solidFill>
                  <a:srgbClr val="002060"/>
                </a:solidFill>
              </a:rPr>
              <a:t> ở TN 1, </a:t>
            </a:r>
            <a:r>
              <a:rPr lang="en-US" altLang="zh-CN" sz="2400" b="1" dirty="0" err="1">
                <a:solidFill>
                  <a:srgbClr val="002060"/>
                </a:solidFill>
              </a:rPr>
              <a:t>sau</a:t>
            </a:r>
            <a:r>
              <a:rPr lang="en-US" altLang="zh-CN" sz="2400" b="1" dirty="0">
                <a:solidFill>
                  <a:srgbClr val="002060"/>
                </a:solidFill>
              </a:rPr>
              <a:t> </a:t>
            </a:r>
            <a:r>
              <a:rPr lang="en-US" altLang="zh-CN" sz="2400" b="1" dirty="0" err="1">
                <a:solidFill>
                  <a:srgbClr val="002060"/>
                </a:solidFill>
              </a:rPr>
              <a:t>khi</a:t>
            </a:r>
            <a:r>
              <a:rPr lang="en-US" altLang="zh-CN" sz="2400" b="1" dirty="0">
                <a:solidFill>
                  <a:srgbClr val="002060"/>
                </a:solidFill>
              </a:rPr>
              <a:t> </a:t>
            </a:r>
            <a:r>
              <a:rPr lang="en-US" altLang="zh-CN" sz="2400" b="1" dirty="0" err="1">
                <a:solidFill>
                  <a:srgbClr val="002060"/>
                </a:solidFill>
              </a:rPr>
              <a:t>trộn</a:t>
            </a:r>
            <a:r>
              <a:rPr lang="en-US" altLang="zh-CN" sz="2400" b="1" dirty="0">
                <a:solidFill>
                  <a:srgbClr val="002060"/>
                </a:solidFill>
              </a:rPr>
              <a:t> </a:t>
            </a:r>
            <a:r>
              <a:rPr lang="en-US" altLang="zh-CN" sz="2400" b="1" dirty="0" err="1">
                <a:solidFill>
                  <a:srgbClr val="002060"/>
                </a:solidFill>
              </a:rPr>
              <a:t>vào</a:t>
            </a:r>
            <a:r>
              <a:rPr lang="en-US" altLang="zh-CN" sz="2400" b="1" dirty="0">
                <a:solidFill>
                  <a:srgbClr val="002060"/>
                </a:solidFill>
              </a:rPr>
              <a:t> </a:t>
            </a:r>
            <a:r>
              <a:rPr lang="en-US" altLang="zh-CN" sz="2400" b="1" dirty="0" err="1">
                <a:solidFill>
                  <a:srgbClr val="002060"/>
                </a:solidFill>
              </a:rPr>
              <a:t>nhau</a:t>
            </a:r>
            <a:r>
              <a:rPr lang="en-US" altLang="zh-CN" sz="2400" b="1" dirty="0">
                <a:solidFill>
                  <a:srgbClr val="002060"/>
                </a:solidFill>
              </a:rPr>
              <a:t> </a:t>
            </a:r>
            <a:r>
              <a:rPr lang="en-US" altLang="zh-CN" sz="2400" b="1" dirty="0" err="1">
                <a:solidFill>
                  <a:srgbClr val="002060"/>
                </a:solidFill>
              </a:rPr>
              <a:t>muối</a:t>
            </a:r>
            <a:r>
              <a:rPr lang="en-US" altLang="zh-CN" sz="2400" b="1" dirty="0">
                <a:solidFill>
                  <a:srgbClr val="002060"/>
                </a:solidFill>
              </a:rPr>
              <a:t> </a:t>
            </a:r>
            <a:r>
              <a:rPr lang="en-US" altLang="zh-CN" sz="2400" b="1" dirty="0" err="1">
                <a:solidFill>
                  <a:srgbClr val="002060"/>
                </a:solidFill>
              </a:rPr>
              <a:t>và</a:t>
            </a:r>
            <a:r>
              <a:rPr lang="en-US" altLang="zh-CN" sz="2400" b="1" dirty="0">
                <a:solidFill>
                  <a:srgbClr val="002060"/>
                </a:solidFill>
              </a:rPr>
              <a:t> </a:t>
            </a:r>
            <a:r>
              <a:rPr lang="en-US" altLang="zh-CN" sz="2400" b="1" dirty="0" err="1">
                <a:solidFill>
                  <a:srgbClr val="002060"/>
                </a:solidFill>
              </a:rPr>
              <a:t>hạt</a:t>
            </a:r>
            <a:r>
              <a:rPr lang="en-US" altLang="zh-CN" sz="2400" b="1" dirty="0">
                <a:solidFill>
                  <a:srgbClr val="002060"/>
                </a:solidFill>
              </a:rPr>
              <a:t> </a:t>
            </a:r>
            <a:r>
              <a:rPr lang="en-US" altLang="zh-CN" sz="2400" b="1" dirty="0" err="1">
                <a:solidFill>
                  <a:srgbClr val="002060"/>
                </a:solidFill>
              </a:rPr>
              <a:t>tiêu</a:t>
            </a:r>
            <a:r>
              <a:rPr lang="en-US" altLang="zh-CN" sz="2400" b="1" dirty="0">
                <a:solidFill>
                  <a:srgbClr val="002060"/>
                </a:solidFill>
              </a:rPr>
              <a:t> </a:t>
            </a:r>
            <a:r>
              <a:rPr lang="en-US" altLang="zh-CN" sz="2400" b="1" dirty="0" err="1">
                <a:solidFill>
                  <a:srgbClr val="002060"/>
                </a:solidFill>
              </a:rPr>
              <a:t>giữ</a:t>
            </a:r>
            <a:r>
              <a:rPr lang="en-US" altLang="zh-CN" sz="2400" b="1" dirty="0">
                <a:solidFill>
                  <a:srgbClr val="002060"/>
                </a:solidFill>
              </a:rPr>
              <a:t> </a:t>
            </a:r>
            <a:r>
              <a:rPr lang="en-US" altLang="zh-CN" sz="2400" b="1" dirty="0" err="1">
                <a:solidFill>
                  <a:srgbClr val="002060"/>
                </a:solidFill>
              </a:rPr>
              <a:t>nguyên</a:t>
            </a:r>
            <a:r>
              <a:rPr lang="en-US" altLang="zh-CN" sz="2400" b="1" dirty="0">
                <a:solidFill>
                  <a:srgbClr val="002060"/>
                </a:solidFill>
              </a:rPr>
              <a:t> </a:t>
            </a:r>
            <a:r>
              <a:rPr lang="en-US" altLang="zh-CN" sz="2400" b="1" dirty="0" err="1">
                <a:solidFill>
                  <a:srgbClr val="002060"/>
                </a:solidFill>
              </a:rPr>
              <a:t>tính</a:t>
            </a:r>
            <a:r>
              <a:rPr lang="en-US" altLang="zh-CN" sz="2400" b="1" dirty="0">
                <a:solidFill>
                  <a:srgbClr val="002060"/>
                </a:solidFill>
              </a:rPr>
              <a:t> </a:t>
            </a:r>
            <a:r>
              <a:rPr lang="en-US" altLang="zh-CN" sz="2400" b="1" dirty="0" err="1">
                <a:solidFill>
                  <a:srgbClr val="002060"/>
                </a:solidFill>
              </a:rPr>
              <a:t>chất</a:t>
            </a:r>
            <a:r>
              <a:rPr lang="en-US" altLang="zh-CN" sz="2400" b="1" dirty="0">
                <a:solidFill>
                  <a:srgbClr val="002060"/>
                </a:solidFill>
              </a:rPr>
              <a:t> </a:t>
            </a:r>
            <a:r>
              <a:rPr lang="en-US" altLang="zh-CN" sz="2400" b="1" dirty="0" err="1">
                <a:solidFill>
                  <a:srgbClr val="002060"/>
                </a:solidFill>
              </a:rPr>
              <a:t>của</a:t>
            </a:r>
            <a:r>
              <a:rPr lang="en-US" altLang="zh-CN" sz="2400" b="1" dirty="0">
                <a:solidFill>
                  <a:srgbClr val="002060"/>
                </a:solidFill>
              </a:rPr>
              <a:t> </a:t>
            </a:r>
            <a:r>
              <a:rPr lang="en-US" altLang="zh-CN" sz="2400" b="1" dirty="0" err="1">
                <a:solidFill>
                  <a:srgbClr val="002060"/>
                </a:solidFill>
              </a:rPr>
              <a:t>nó</a:t>
            </a:r>
            <a:r>
              <a:rPr lang="en-US" altLang="zh-CN" sz="2400" b="1" dirty="0">
                <a:solidFill>
                  <a:srgbClr val="002060"/>
                </a:solidFill>
              </a:rPr>
              <a:t>.</a:t>
            </a:r>
          </a:p>
        </p:txBody>
      </p:sp>
    </p:spTree>
    <p:extLst>
      <p:ext uri="{BB962C8B-B14F-4D97-AF65-F5344CB8AC3E}">
        <p14:creationId xmlns:p14="http://schemas.microsoft.com/office/powerpoint/2010/main" val="2466067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246743" y="203200"/>
            <a:ext cx="8636000" cy="47171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3CADD"/>
              </a:solidFill>
              <a:effectLst/>
              <a:uLnTx/>
              <a:uFillTx/>
              <a:latin typeface="Arial"/>
              <a:ea typeface="+mn-ea"/>
              <a:cs typeface="+mn-cs"/>
              <a:sym typeface="Arial"/>
            </a:endParaRPr>
          </a:p>
        </p:txBody>
      </p:sp>
      <p:pic>
        <p:nvPicPr>
          <p:cNvPr id="3" name="图片 23">
            <a:extLst>
              <a:ext uri="{FF2B5EF4-FFF2-40B4-BE49-F238E27FC236}">
                <a16:creationId xmlns:a16="http://schemas.microsoft.com/office/drawing/2014/main" id="{65DD5C47-4B4D-A964-924A-22DEAB1ED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64" y="2225717"/>
            <a:ext cx="3640132" cy="3640132"/>
          </a:xfrm>
          <a:prstGeom prst="rect">
            <a:avLst/>
          </a:prstGeom>
        </p:spPr>
      </p:pic>
      <p:pic>
        <p:nvPicPr>
          <p:cNvPr id="4" name="图片 8">
            <a:extLst>
              <a:ext uri="{FF2B5EF4-FFF2-40B4-BE49-F238E27FC236}">
                <a16:creationId xmlns:a16="http://schemas.microsoft.com/office/drawing/2014/main" id="{F1C705AC-C8E3-3DE5-4E5F-1A4EF3168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5425"/>
            <a:ext cx="6062133" cy="3110292"/>
          </a:xfrm>
          <a:prstGeom prst="rect">
            <a:avLst/>
          </a:prstGeom>
        </p:spPr>
      </p:pic>
      <p:sp>
        <p:nvSpPr>
          <p:cNvPr id="6" name="Rectangle 5">
            <a:extLst>
              <a:ext uri="{FF2B5EF4-FFF2-40B4-BE49-F238E27FC236}">
                <a16:creationId xmlns:a16="http://schemas.microsoft.com/office/drawing/2014/main" id="{070D0841-071C-AF22-2C1D-4AD63AE61E8D}"/>
              </a:ext>
            </a:extLst>
          </p:cNvPr>
          <p:cNvSpPr/>
          <p:nvPr/>
        </p:nvSpPr>
        <p:spPr>
          <a:xfrm rot="21150470">
            <a:off x="1826423" y="769484"/>
            <a:ext cx="3435417" cy="1323439"/>
          </a:xfrm>
          <a:prstGeom prst="rect">
            <a:avLst/>
          </a:prstGeom>
        </p:spPr>
        <p:txBody>
          <a:bodyPr wrap="square">
            <a:spAutoFit/>
          </a:bodyPr>
          <a:lstStyle/>
          <a:p>
            <a:pPr lvl="0" algn="ctr">
              <a:defRPr/>
            </a:pPr>
            <a:r>
              <a:rPr lang="vi-VN"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Trong dung dịch ở TN 2, nhận xét về tính chất của muối và nước sau khi khuấy tan vào nhau.</a:t>
            </a:r>
          </a:p>
        </p:txBody>
      </p:sp>
      <p:sp>
        <p:nvSpPr>
          <p:cNvPr id="9" name="圆角矩形 14">
            <a:extLst>
              <a:ext uri="{FF2B5EF4-FFF2-40B4-BE49-F238E27FC236}">
                <a16:creationId xmlns:a16="http://schemas.microsoft.com/office/drawing/2014/main" id="{614E50ED-880A-1A57-3BF6-F493D3E89D8A}"/>
              </a:ext>
            </a:extLst>
          </p:cNvPr>
          <p:cNvSpPr/>
          <p:nvPr/>
        </p:nvSpPr>
        <p:spPr>
          <a:xfrm>
            <a:off x="3174782" y="2963333"/>
            <a:ext cx="5300351" cy="1540933"/>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2400" b="1" dirty="0">
                <a:solidFill>
                  <a:srgbClr val="002060"/>
                </a:solidFill>
                <a:latin typeface="Arial"/>
              </a:rPr>
              <a:t> Trong dung dịch ở TN 2, sau khi khuấy muối vào nước thì hoà tan, phân bố đều vào nhau.</a:t>
            </a:r>
          </a:p>
        </p:txBody>
      </p:sp>
    </p:spTree>
    <p:extLst>
      <p:ext uri="{BB962C8B-B14F-4D97-AF65-F5344CB8AC3E}">
        <p14:creationId xmlns:p14="http://schemas.microsoft.com/office/powerpoint/2010/main" val="2810039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a:extLst>
              <a:ext uri="{FF2B5EF4-FFF2-40B4-BE49-F238E27FC236}">
                <a16:creationId xmlns:a16="http://schemas.microsoft.com/office/drawing/2014/main" id="{221F2C89-1849-4143-BFF0-BE4D56361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66" y="156772"/>
            <a:ext cx="9321800" cy="5464651"/>
          </a:xfrm>
          <a:prstGeom prst="rect">
            <a:avLst/>
          </a:prstGeom>
        </p:spPr>
      </p:pic>
      <p:sp>
        <p:nvSpPr>
          <p:cNvPr id="6" name="Rectangle 5"/>
          <p:cNvSpPr/>
          <p:nvPr/>
        </p:nvSpPr>
        <p:spPr>
          <a:xfrm>
            <a:off x="1625600" y="1663549"/>
            <a:ext cx="5410199" cy="2308324"/>
          </a:xfrm>
          <a:prstGeom prst="rect">
            <a:avLst/>
          </a:prstGeom>
        </p:spPr>
        <p:txBody>
          <a:bodyPr wrap="square">
            <a:spAutoFit/>
          </a:bodyPr>
          <a:lstStyle/>
          <a:p>
            <a:pPr lvl="0" algn="ctr">
              <a:spcBef>
                <a:spcPct val="20000"/>
              </a:spcBef>
              <a:defRPr/>
            </a:pPr>
            <a:r>
              <a:rPr lang="vi-VN" altLang="en-US" sz="2400" b="1" dirty="0">
                <a:solidFill>
                  <a:srgbClr val="357887">
                    <a:lumMod val="75000"/>
                  </a:srgbClr>
                </a:solidFill>
                <a:latin typeface="Calibri" panose="020F0502020204030204" pitchFamily="34" charset="0"/>
                <a:ea typeface="Cambria" panose="02040503050406030204" pitchFamily="18" charset="0"/>
                <a:cs typeface="Calibri" panose="020F0502020204030204" pitchFamily="34" charset="0"/>
              </a:rPr>
              <a:t>Hỗn hợp được tạo thành từ hai hay nhiều chất trộn lẫn với nhau. Hỗn hợp chất lỏng với chất rắn hoặc hỗn hợp chất lỏng với chất lỏng hoà tan, phân bố đều vào nhau tạo thành dung dịch. Dung dịch là một trường hợp đặc biệt của hỗn hợp.</a:t>
            </a:r>
          </a:p>
        </p:txBody>
      </p:sp>
      <p:grpSp>
        <p:nvGrpSpPr>
          <p:cNvPr id="7" name="Google Shape;2211;p54"/>
          <p:cNvGrpSpPr/>
          <p:nvPr/>
        </p:nvGrpSpPr>
        <p:grpSpPr>
          <a:xfrm>
            <a:off x="6588434" y="130054"/>
            <a:ext cx="2309025" cy="1701949"/>
            <a:chOff x="4785725" y="3342975"/>
            <a:chExt cx="1742300" cy="1421375"/>
          </a:xfrm>
        </p:grpSpPr>
        <p:sp>
          <p:nvSpPr>
            <p:cNvPr id="8" name="Google Shape;2212;p54"/>
            <p:cNvSpPr/>
            <p:nvPr/>
          </p:nvSpPr>
          <p:spPr>
            <a:xfrm>
              <a:off x="5692650" y="3485750"/>
              <a:ext cx="90325" cy="115725"/>
            </a:xfrm>
            <a:custGeom>
              <a:avLst/>
              <a:gdLst/>
              <a:ahLst/>
              <a:cxnLst/>
              <a:rect l="l" t="t" r="r" b="b"/>
              <a:pathLst>
                <a:path w="3613" h="4629" extrusionOk="0">
                  <a:moveTo>
                    <a:pt x="2715" y="1"/>
                  </a:moveTo>
                  <a:lnTo>
                    <a:pt x="2715" y="1"/>
                  </a:lnTo>
                  <a:cubicBezTo>
                    <a:pt x="2715" y="1"/>
                    <a:pt x="0" y="1459"/>
                    <a:pt x="308" y="4629"/>
                  </a:cubicBezTo>
                  <a:cubicBezTo>
                    <a:pt x="308" y="4629"/>
                    <a:pt x="3612" y="4161"/>
                    <a:pt x="2715" y="1"/>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 name="Google Shape;2213;p54"/>
            <p:cNvSpPr/>
            <p:nvPr/>
          </p:nvSpPr>
          <p:spPr>
            <a:xfrm>
              <a:off x="5606025" y="3576925"/>
              <a:ext cx="94325" cy="47625"/>
            </a:xfrm>
            <a:custGeom>
              <a:avLst/>
              <a:gdLst/>
              <a:ahLst/>
              <a:cxnLst/>
              <a:rect l="l" t="t" r="r" b="b"/>
              <a:pathLst>
                <a:path w="3773" h="1905" extrusionOk="0">
                  <a:moveTo>
                    <a:pt x="659" y="0"/>
                  </a:moveTo>
                  <a:cubicBezTo>
                    <a:pt x="453" y="0"/>
                    <a:pt x="234" y="11"/>
                    <a:pt x="0" y="33"/>
                  </a:cubicBezTo>
                  <a:cubicBezTo>
                    <a:pt x="0" y="33"/>
                    <a:pt x="142" y="1904"/>
                    <a:pt x="3141" y="1904"/>
                  </a:cubicBezTo>
                  <a:cubicBezTo>
                    <a:pt x="3339" y="1904"/>
                    <a:pt x="3549" y="1896"/>
                    <a:pt x="3773" y="1879"/>
                  </a:cubicBezTo>
                  <a:cubicBezTo>
                    <a:pt x="3773" y="1879"/>
                    <a:pt x="3437" y="0"/>
                    <a:pt x="659" y="0"/>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 name="Google Shape;2214;p54"/>
            <p:cNvSpPr/>
            <p:nvPr/>
          </p:nvSpPr>
          <p:spPr>
            <a:xfrm>
              <a:off x="5598675" y="3413525"/>
              <a:ext cx="96675" cy="115050"/>
            </a:xfrm>
            <a:custGeom>
              <a:avLst/>
              <a:gdLst/>
              <a:ahLst/>
              <a:cxnLst/>
              <a:rect l="l" t="t" r="r" b="b"/>
              <a:pathLst>
                <a:path w="3867" h="4602" extrusionOk="0">
                  <a:moveTo>
                    <a:pt x="508" y="1"/>
                  </a:moveTo>
                  <a:lnTo>
                    <a:pt x="508" y="1"/>
                  </a:lnTo>
                  <a:cubicBezTo>
                    <a:pt x="508" y="1"/>
                    <a:pt x="0" y="3425"/>
                    <a:pt x="3224" y="4602"/>
                  </a:cubicBezTo>
                  <a:cubicBezTo>
                    <a:pt x="3224" y="4602"/>
                    <a:pt x="3866" y="603"/>
                    <a:pt x="508" y="1"/>
                  </a:cubicBezTo>
                  <a:close/>
                </a:path>
              </a:pathLst>
            </a:custGeom>
            <a:solidFill>
              <a:srgbClr val="87AB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 name="Google Shape;2215;p54"/>
            <p:cNvSpPr/>
            <p:nvPr/>
          </p:nvSpPr>
          <p:spPr>
            <a:xfrm>
              <a:off x="5662200" y="3504550"/>
              <a:ext cx="43850" cy="156550"/>
            </a:xfrm>
            <a:custGeom>
              <a:avLst/>
              <a:gdLst/>
              <a:ahLst/>
              <a:cxnLst/>
              <a:rect l="l" t="t" r="r" b="b"/>
              <a:pathLst>
                <a:path w="1754" h="6262" extrusionOk="0">
                  <a:moveTo>
                    <a:pt x="104" y="1"/>
                  </a:moveTo>
                  <a:cubicBezTo>
                    <a:pt x="91" y="1"/>
                    <a:pt x="79" y="4"/>
                    <a:pt x="68" y="12"/>
                  </a:cubicBezTo>
                  <a:cubicBezTo>
                    <a:pt x="15" y="25"/>
                    <a:pt x="1" y="92"/>
                    <a:pt x="15" y="132"/>
                  </a:cubicBezTo>
                  <a:lnTo>
                    <a:pt x="27" y="132"/>
                  </a:lnTo>
                  <a:cubicBezTo>
                    <a:pt x="27" y="132"/>
                    <a:pt x="68" y="226"/>
                    <a:pt x="134" y="386"/>
                  </a:cubicBezTo>
                  <a:cubicBezTo>
                    <a:pt x="175" y="467"/>
                    <a:pt x="215" y="560"/>
                    <a:pt x="268" y="667"/>
                  </a:cubicBezTo>
                  <a:cubicBezTo>
                    <a:pt x="322" y="774"/>
                    <a:pt x="375" y="895"/>
                    <a:pt x="429" y="1041"/>
                  </a:cubicBezTo>
                  <a:cubicBezTo>
                    <a:pt x="482" y="1175"/>
                    <a:pt x="550" y="1323"/>
                    <a:pt x="616" y="1469"/>
                  </a:cubicBezTo>
                  <a:cubicBezTo>
                    <a:pt x="683" y="1630"/>
                    <a:pt x="737" y="1804"/>
                    <a:pt x="803" y="1965"/>
                  </a:cubicBezTo>
                  <a:cubicBezTo>
                    <a:pt x="871" y="2138"/>
                    <a:pt x="924" y="2325"/>
                    <a:pt x="991" y="2513"/>
                  </a:cubicBezTo>
                  <a:cubicBezTo>
                    <a:pt x="1044" y="2687"/>
                    <a:pt x="1085" y="2874"/>
                    <a:pt x="1138" y="3074"/>
                  </a:cubicBezTo>
                  <a:cubicBezTo>
                    <a:pt x="1205" y="3262"/>
                    <a:pt x="1231" y="3449"/>
                    <a:pt x="1285" y="3636"/>
                  </a:cubicBezTo>
                  <a:cubicBezTo>
                    <a:pt x="1312" y="3823"/>
                    <a:pt x="1352" y="4011"/>
                    <a:pt x="1379" y="4185"/>
                  </a:cubicBezTo>
                  <a:cubicBezTo>
                    <a:pt x="1392" y="4372"/>
                    <a:pt x="1419" y="4546"/>
                    <a:pt x="1432" y="4720"/>
                  </a:cubicBezTo>
                  <a:cubicBezTo>
                    <a:pt x="1459" y="4881"/>
                    <a:pt x="1459" y="5041"/>
                    <a:pt x="1459" y="5188"/>
                  </a:cubicBezTo>
                  <a:lnTo>
                    <a:pt x="1459" y="5576"/>
                  </a:lnTo>
                  <a:cubicBezTo>
                    <a:pt x="1459" y="5696"/>
                    <a:pt x="1445" y="5803"/>
                    <a:pt x="1445" y="5883"/>
                  </a:cubicBezTo>
                  <a:cubicBezTo>
                    <a:pt x="1432" y="5964"/>
                    <a:pt x="1419" y="6044"/>
                    <a:pt x="1419" y="6085"/>
                  </a:cubicBezTo>
                  <a:cubicBezTo>
                    <a:pt x="1406" y="6124"/>
                    <a:pt x="1406" y="6151"/>
                    <a:pt x="1406" y="6151"/>
                  </a:cubicBezTo>
                  <a:cubicBezTo>
                    <a:pt x="1392" y="6192"/>
                    <a:pt x="1419" y="6245"/>
                    <a:pt x="1472" y="6258"/>
                  </a:cubicBezTo>
                  <a:cubicBezTo>
                    <a:pt x="1479" y="6260"/>
                    <a:pt x="1487" y="6262"/>
                    <a:pt x="1495" y="6262"/>
                  </a:cubicBezTo>
                  <a:cubicBezTo>
                    <a:pt x="1530" y="6262"/>
                    <a:pt x="1569" y="6236"/>
                    <a:pt x="1579" y="6192"/>
                  </a:cubicBezTo>
                  <a:cubicBezTo>
                    <a:pt x="1579" y="6192"/>
                    <a:pt x="1593" y="6165"/>
                    <a:pt x="1606" y="6124"/>
                  </a:cubicBezTo>
                  <a:cubicBezTo>
                    <a:pt x="1620" y="6071"/>
                    <a:pt x="1633" y="6004"/>
                    <a:pt x="1647" y="5924"/>
                  </a:cubicBezTo>
                  <a:cubicBezTo>
                    <a:pt x="1673" y="5830"/>
                    <a:pt x="1686" y="5723"/>
                    <a:pt x="1700" y="5603"/>
                  </a:cubicBezTo>
                  <a:cubicBezTo>
                    <a:pt x="1727" y="5482"/>
                    <a:pt x="1727" y="5336"/>
                    <a:pt x="1740" y="5188"/>
                  </a:cubicBezTo>
                  <a:cubicBezTo>
                    <a:pt x="1740" y="5041"/>
                    <a:pt x="1754" y="4867"/>
                    <a:pt x="1740" y="4693"/>
                  </a:cubicBezTo>
                  <a:cubicBezTo>
                    <a:pt x="1740" y="4519"/>
                    <a:pt x="1713" y="4332"/>
                    <a:pt x="1700" y="4144"/>
                  </a:cubicBezTo>
                  <a:cubicBezTo>
                    <a:pt x="1673" y="3957"/>
                    <a:pt x="1647" y="3770"/>
                    <a:pt x="1606" y="3570"/>
                  </a:cubicBezTo>
                  <a:cubicBezTo>
                    <a:pt x="1566" y="3383"/>
                    <a:pt x="1540" y="3169"/>
                    <a:pt x="1472" y="2981"/>
                  </a:cubicBezTo>
                  <a:cubicBezTo>
                    <a:pt x="1419" y="2794"/>
                    <a:pt x="1379" y="2593"/>
                    <a:pt x="1299" y="2406"/>
                  </a:cubicBezTo>
                  <a:cubicBezTo>
                    <a:pt x="1231" y="2218"/>
                    <a:pt x="1178" y="2031"/>
                    <a:pt x="1111" y="1858"/>
                  </a:cubicBezTo>
                  <a:cubicBezTo>
                    <a:pt x="1031" y="1683"/>
                    <a:pt x="964" y="1510"/>
                    <a:pt x="897" y="1349"/>
                  </a:cubicBezTo>
                  <a:cubicBezTo>
                    <a:pt x="817" y="1202"/>
                    <a:pt x="750" y="1055"/>
                    <a:pt x="683" y="921"/>
                  </a:cubicBezTo>
                  <a:cubicBezTo>
                    <a:pt x="616" y="788"/>
                    <a:pt x="550" y="667"/>
                    <a:pt x="482" y="560"/>
                  </a:cubicBezTo>
                  <a:cubicBezTo>
                    <a:pt x="416" y="453"/>
                    <a:pt x="362" y="360"/>
                    <a:pt x="322" y="279"/>
                  </a:cubicBezTo>
                  <a:cubicBezTo>
                    <a:pt x="229" y="132"/>
                    <a:pt x="188" y="51"/>
                    <a:pt x="188" y="51"/>
                  </a:cubicBezTo>
                  <a:cubicBezTo>
                    <a:pt x="169" y="23"/>
                    <a:pt x="136" y="1"/>
                    <a:pt x="104" y="1"/>
                  </a:cubicBezTo>
                  <a:close/>
                </a:path>
              </a:pathLst>
            </a:custGeom>
            <a:solidFill>
              <a:srgbClr val="2416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 name="Google Shape;2216;p54"/>
            <p:cNvSpPr/>
            <p:nvPr/>
          </p:nvSpPr>
          <p:spPr>
            <a:xfrm>
              <a:off x="4976350" y="3519200"/>
              <a:ext cx="464850" cy="409725"/>
            </a:xfrm>
            <a:custGeom>
              <a:avLst/>
              <a:gdLst/>
              <a:ahLst/>
              <a:cxnLst/>
              <a:rect l="l" t="t" r="r" b="b"/>
              <a:pathLst>
                <a:path w="18594" h="16389" extrusionOk="0">
                  <a:moveTo>
                    <a:pt x="10487" y="0"/>
                  </a:moveTo>
                  <a:lnTo>
                    <a:pt x="10487" y="0"/>
                  </a:lnTo>
                  <a:cubicBezTo>
                    <a:pt x="10875" y="589"/>
                    <a:pt x="11745" y="2729"/>
                    <a:pt x="11344" y="3371"/>
                  </a:cubicBezTo>
                  <a:cubicBezTo>
                    <a:pt x="10942" y="4013"/>
                    <a:pt x="6969" y="5044"/>
                    <a:pt x="6969" y="5044"/>
                  </a:cubicBezTo>
                  <a:cubicBezTo>
                    <a:pt x="6996" y="4388"/>
                    <a:pt x="6327" y="3130"/>
                    <a:pt x="5993" y="2556"/>
                  </a:cubicBezTo>
                  <a:lnTo>
                    <a:pt x="5993" y="2556"/>
                  </a:lnTo>
                  <a:cubicBezTo>
                    <a:pt x="6368" y="3371"/>
                    <a:pt x="6514" y="4883"/>
                    <a:pt x="6475" y="5110"/>
                  </a:cubicBezTo>
                  <a:cubicBezTo>
                    <a:pt x="6449" y="5354"/>
                    <a:pt x="3851" y="6589"/>
                    <a:pt x="2912" y="6589"/>
                  </a:cubicBezTo>
                  <a:cubicBezTo>
                    <a:pt x="2870" y="6589"/>
                    <a:pt x="2831" y="6587"/>
                    <a:pt x="2796" y="6582"/>
                  </a:cubicBezTo>
                  <a:cubicBezTo>
                    <a:pt x="2153" y="6488"/>
                    <a:pt x="629" y="3679"/>
                    <a:pt x="0" y="2462"/>
                  </a:cubicBezTo>
                  <a:lnTo>
                    <a:pt x="0" y="2462"/>
                  </a:lnTo>
                  <a:cubicBezTo>
                    <a:pt x="161" y="3425"/>
                    <a:pt x="803" y="6836"/>
                    <a:pt x="1859" y="10314"/>
                  </a:cubicBezTo>
                  <a:cubicBezTo>
                    <a:pt x="2595" y="12788"/>
                    <a:pt x="3678" y="14500"/>
                    <a:pt x="4615" y="15611"/>
                  </a:cubicBezTo>
                  <a:lnTo>
                    <a:pt x="4641" y="15584"/>
                  </a:lnTo>
                  <a:cubicBezTo>
                    <a:pt x="4641" y="15584"/>
                    <a:pt x="5793" y="16388"/>
                    <a:pt x="7396" y="16388"/>
                  </a:cubicBezTo>
                  <a:cubicBezTo>
                    <a:pt x="7653" y="16388"/>
                    <a:pt x="7922" y="16368"/>
                    <a:pt x="8200" y="16319"/>
                  </a:cubicBezTo>
                  <a:cubicBezTo>
                    <a:pt x="10527" y="11999"/>
                    <a:pt x="13711" y="9364"/>
                    <a:pt x="16948" y="7746"/>
                  </a:cubicBezTo>
                  <a:cubicBezTo>
                    <a:pt x="17497" y="7464"/>
                    <a:pt x="18045" y="7224"/>
                    <a:pt x="18593" y="7010"/>
                  </a:cubicBezTo>
                  <a:cubicBezTo>
                    <a:pt x="18312" y="6060"/>
                    <a:pt x="17536" y="5900"/>
                    <a:pt x="17536" y="5900"/>
                  </a:cubicBezTo>
                  <a:cubicBezTo>
                    <a:pt x="17055" y="4776"/>
                    <a:pt x="15918" y="1338"/>
                    <a:pt x="15918" y="1338"/>
                  </a:cubicBezTo>
                  <a:lnTo>
                    <a:pt x="15918" y="1325"/>
                  </a:lnTo>
                  <a:cubicBezTo>
                    <a:pt x="14686" y="2172"/>
                    <a:pt x="13092" y="3001"/>
                    <a:pt x="12476" y="3001"/>
                  </a:cubicBezTo>
                  <a:cubicBezTo>
                    <a:pt x="12342" y="3001"/>
                    <a:pt x="12255" y="2962"/>
                    <a:pt x="12226" y="2877"/>
                  </a:cubicBezTo>
                  <a:cubicBezTo>
                    <a:pt x="11772" y="1525"/>
                    <a:pt x="10554" y="81"/>
                    <a:pt x="10487" y="0"/>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 name="Google Shape;2217;p54"/>
            <p:cNvSpPr/>
            <p:nvPr/>
          </p:nvSpPr>
          <p:spPr>
            <a:xfrm>
              <a:off x="5347850" y="3680375"/>
              <a:ext cx="86975" cy="61250"/>
            </a:xfrm>
            <a:custGeom>
              <a:avLst/>
              <a:gdLst/>
              <a:ahLst/>
              <a:cxnLst/>
              <a:rect l="l" t="t" r="r" b="b"/>
              <a:pathLst>
                <a:path w="3479" h="2450" extrusionOk="0">
                  <a:moveTo>
                    <a:pt x="1995" y="1"/>
                  </a:moveTo>
                  <a:cubicBezTo>
                    <a:pt x="1018" y="1"/>
                    <a:pt x="175" y="710"/>
                    <a:pt x="42" y="1686"/>
                  </a:cubicBezTo>
                  <a:cubicBezTo>
                    <a:pt x="1" y="1954"/>
                    <a:pt x="15" y="2208"/>
                    <a:pt x="68" y="2449"/>
                  </a:cubicBezTo>
                  <a:cubicBezTo>
                    <a:pt x="737" y="2021"/>
                    <a:pt x="1406" y="1633"/>
                    <a:pt x="2088" y="1299"/>
                  </a:cubicBezTo>
                  <a:cubicBezTo>
                    <a:pt x="2556" y="1071"/>
                    <a:pt x="3011" y="857"/>
                    <a:pt x="3479" y="670"/>
                  </a:cubicBezTo>
                  <a:cubicBezTo>
                    <a:pt x="3172" y="336"/>
                    <a:pt x="2756" y="95"/>
                    <a:pt x="2275" y="15"/>
                  </a:cubicBezTo>
                  <a:cubicBezTo>
                    <a:pt x="2182" y="1"/>
                    <a:pt x="2088" y="1"/>
                    <a:pt x="1995" y="1"/>
                  </a:cubicBezTo>
                  <a:close/>
                </a:path>
              </a:pathLst>
            </a:custGeom>
            <a:solidFill>
              <a:srgbClr val="D095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 name="Google Shape;2218;p54"/>
            <p:cNvSpPr/>
            <p:nvPr/>
          </p:nvSpPr>
          <p:spPr>
            <a:xfrm>
              <a:off x="4938550" y="3908800"/>
              <a:ext cx="389950" cy="406825"/>
            </a:xfrm>
            <a:custGeom>
              <a:avLst/>
              <a:gdLst/>
              <a:ahLst/>
              <a:cxnLst/>
              <a:rect l="l" t="t" r="r" b="b"/>
              <a:pathLst>
                <a:path w="15598" h="16273" extrusionOk="0">
                  <a:moveTo>
                    <a:pt x="6153" y="0"/>
                  </a:moveTo>
                  <a:lnTo>
                    <a:pt x="6127" y="27"/>
                  </a:lnTo>
                  <a:cubicBezTo>
                    <a:pt x="7157" y="1284"/>
                    <a:pt x="7999" y="1793"/>
                    <a:pt x="7999" y="1793"/>
                  </a:cubicBezTo>
                  <a:cubicBezTo>
                    <a:pt x="7999" y="1793"/>
                    <a:pt x="3867" y="3291"/>
                    <a:pt x="3037" y="3344"/>
                  </a:cubicBezTo>
                  <a:cubicBezTo>
                    <a:pt x="3020" y="3346"/>
                    <a:pt x="3003" y="3346"/>
                    <a:pt x="2986" y="3346"/>
                  </a:cubicBezTo>
                  <a:cubicBezTo>
                    <a:pt x="2662" y="3346"/>
                    <a:pt x="2283" y="3115"/>
                    <a:pt x="1940" y="2836"/>
                  </a:cubicBezTo>
                  <a:lnTo>
                    <a:pt x="1940" y="2836"/>
                  </a:lnTo>
                  <a:cubicBezTo>
                    <a:pt x="1739" y="3544"/>
                    <a:pt x="0" y="10434"/>
                    <a:pt x="2556" y="13805"/>
                  </a:cubicBezTo>
                  <a:cubicBezTo>
                    <a:pt x="3585" y="15155"/>
                    <a:pt x="5030" y="15918"/>
                    <a:pt x="6595" y="16172"/>
                  </a:cubicBezTo>
                  <a:cubicBezTo>
                    <a:pt x="7012" y="16240"/>
                    <a:pt x="7436" y="16273"/>
                    <a:pt x="7864" y="16273"/>
                  </a:cubicBezTo>
                  <a:cubicBezTo>
                    <a:pt x="10046" y="16273"/>
                    <a:pt x="12305" y="15408"/>
                    <a:pt x="13938" y="13898"/>
                  </a:cubicBezTo>
                  <a:cubicBezTo>
                    <a:pt x="14621" y="13270"/>
                    <a:pt x="15169" y="12627"/>
                    <a:pt x="15597" y="11998"/>
                  </a:cubicBezTo>
                  <a:cubicBezTo>
                    <a:pt x="12534" y="11771"/>
                    <a:pt x="11304" y="8401"/>
                    <a:pt x="11304" y="8401"/>
                  </a:cubicBezTo>
                  <a:lnTo>
                    <a:pt x="11290" y="8374"/>
                  </a:lnTo>
                  <a:cubicBezTo>
                    <a:pt x="10584" y="8977"/>
                    <a:pt x="9238" y="9881"/>
                    <a:pt x="7608" y="9881"/>
                  </a:cubicBezTo>
                  <a:cubicBezTo>
                    <a:pt x="7323" y="9881"/>
                    <a:pt x="7029" y="9853"/>
                    <a:pt x="6729" y="9792"/>
                  </a:cubicBezTo>
                  <a:lnTo>
                    <a:pt x="6756" y="9658"/>
                  </a:lnTo>
                  <a:cubicBezTo>
                    <a:pt x="6809" y="9403"/>
                    <a:pt x="6849" y="9136"/>
                    <a:pt x="6903" y="8882"/>
                  </a:cubicBezTo>
                  <a:cubicBezTo>
                    <a:pt x="7532" y="5658"/>
                    <a:pt x="8508" y="2970"/>
                    <a:pt x="9712" y="735"/>
                  </a:cubicBezTo>
                  <a:lnTo>
                    <a:pt x="9712" y="735"/>
                  </a:lnTo>
                  <a:cubicBezTo>
                    <a:pt x="9434" y="784"/>
                    <a:pt x="9165" y="804"/>
                    <a:pt x="8908" y="804"/>
                  </a:cubicBezTo>
                  <a:cubicBezTo>
                    <a:pt x="7305" y="804"/>
                    <a:pt x="6153" y="0"/>
                    <a:pt x="6153" y="0"/>
                  </a:cubicBezTo>
                  <a:close/>
                </a:path>
              </a:pathLst>
            </a:custGeom>
            <a:solidFill>
              <a:srgbClr val="C26E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 name="Google Shape;2219;p54"/>
            <p:cNvSpPr/>
            <p:nvPr/>
          </p:nvSpPr>
          <p:spPr>
            <a:xfrm>
              <a:off x="5026150" y="3908800"/>
              <a:ext cx="155200" cy="233425"/>
            </a:xfrm>
            <a:custGeom>
              <a:avLst/>
              <a:gdLst/>
              <a:ahLst/>
              <a:cxnLst/>
              <a:rect l="l" t="t" r="r" b="b"/>
              <a:pathLst>
                <a:path w="6208" h="9337" extrusionOk="0">
                  <a:moveTo>
                    <a:pt x="2649" y="0"/>
                  </a:moveTo>
                  <a:lnTo>
                    <a:pt x="2623" y="27"/>
                  </a:lnTo>
                  <a:cubicBezTo>
                    <a:pt x="3345" y="910"/>
                    <a:pt x="3974" y="1418"/>
                    <a:pt x="4295" y="1645"/>
                  </a:cubicBezTo>
                  <a:cubicBezTo>
                    <a:pt x="4415" y="1739"/>
                    <a:pt x="4495" y="1793"/>
                    <a:pt x="4495" y="1793"/>
                  </a:cubicBezTo>
                  <a:cubicBezTo>
                    <a:pt x="4495" y="1793"/>
                    <a:pt x="4388" y="1832"/>
                    <a:pt x="4215" y="1886"/>
                  </a:cubicBezTo>
                  <a:cubicBezTo>
                    <a:pt x="3425" y="2180"/>
                    <a:pt x="1112" y="2983"/>
                    <a:pt x="1" y="3264"/>
                  </a:cubicBezTo>
                  <a:cubicBezTo>
                    <a:pt x="1192" y="3651"/>
                    <a:pt x="2409" y="3865"/>
                    <a:pt x="3639" y="3960"/>
                  </a:cubicBezTo>
                  <a:cubicBezTo>
                    <a:pt x="3185" y="5738"/>
                    <a:pt x="2904" y="7531"/>
                    <a:pt x="3318" y="9337"/>
                  </a:cubicBezTo>
                  <a:cubicBezTo>
                    <a:pt x="3345" y="9189"/>
                    <a:pt x="3372" y="9029"/>
                    <a:pt x="3399" y="8882"/>
                  </a:cubicBezTo>
                  <a:cubicBezTo>
                    <a:pt x="3746" y="7103"/>
                    <a:pt x="4201" y="5485"/>
                    <a:pt x="4736" y="4013"/>
                  </a:cubicBezTo>
                  <a:cubicBezTo>
                    <a:pt x="5178" y="2822"/>
                    <a:pt x="5673" y="1739"/>
                    <a:pt x="6208" y="735"/>
                  </a:cubicBezTo>
                  <a:lnTo>
                    <a:pt x="6208" y="735"/>
                  </a:lnTo>
                  <a:cubicBezTo>
                    <a:pt x="5936" y="784"/>
                    <a:pt x="5670" y="805"/>
                    <a:pt x="5415" y="805"/>
                  </a:cubicBezTo>
                  <a:cubicBezTo>
                    <a:pt x="5106" y="805"/>
                    <a:pt x="4813" y="774"/>
                    <a:pt x="4549" y="723"/>
                  </a:cubicBezTo>
                  <a:cubicBezTo>
                    <a:pt x="3412" y="521"/>
                    <a:pt x="2649" y="0"/>
                    <a:pt x="2649"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 name="Google Shape;2220;p54"/>
            <p:cNvSpPr/>
            <p:nvPr/>
          </p:nvSpPr>
          <p:spPr>
            <a:xfrm>
              <a:off x="4938550" y="3979700"/>
              <a:ext cx="389950" cy="335925"/>
            </a:xfrm>
            <a:custGeom>
              <a:avLst/>
              <a:gdLst/>
              <a:ahLst/>
              <a:cxnLst/>
              <a:rect l="l" t="t" r="r" b="b"/>
              <a:pathLst>
                <a:path w="15598" h="13437" extrusionOk="0">
                  <a:moveTo>
                    <a:pt x="1940" y="0"/>
                  </a:moveTo>
                  <a:cubicBezTo>
                    <a:pt x="1739" y="708"/>
                    <a:pt x="0" y="7598"/>
                    <a:pt x="2556" y="10969"/>
                  </a:cubicBezTo>
                  <a:cubicBezTo>
                    <a:pt x="3585" y="12319"/>
                    <a:pt x="5030" y="13082"/>
                    <a:pt x="6595" y="13336"/>
                  </a:cubicBezTo>
                  <a:cubicBezTo>
                    <a:pt x="7012" y="13404"/>
                    <a:pt x="7436" y="13437"/>
                    <a:pt x="7864" y="13437"/>
                  </a:cubicBezTo>
                  <a:cubicBezTo>
                    <a:pt x="10046" y="13437"/>
                    <a:pt x="12305" y="12572"/>
                    <a:pt x="13938" y="11062"/>
                  </a:cubicBezTo>
                  <a:cubicBezTo>
                    <a:pt x="14621" y="10434"/>
                    <a:pt x="15169" y="9791"/>
                    <a:pt x="15597" y="9162"/>
                  </a:cubicBezTo>
                  <a:cubicBezTo>
                    <a:pt x="12534" y="8935"/>
                    <a:pt x="11304" y="5565"/>
                    <a:pt x="11304" y="5565"/>
                  </a:cubicBezTo>
                  <a:lnTo>
                    <a:pt x="11290" y="5538"/>
                  </a:lnTo>
                  <a:cubicBezTo>
                    <a:pt x="10584" y="6141"/>
                    <a:pt x="9238" y="7045"/>
                    <a:pt x="7608" y="7045"/>
                  </a:cubicBezTo>
                  <a:cubicBezTo>
                    <a:pt x="7323" y="7045"/>
                    <a:pt x="7029" y="7017"/>
                    <a:pt x="6729" y="6956"/>
                  </a:cubicBezTo>
                  <a:lnTo>
                    <a:pt x="6756" y="6822"/>
                  </a:lnTo>
                  <a:cubicBezTo>
                    <a:pt x="6783" y="6715"/>
                    <a:pt x="6796" y="6608"/>
                    <a:pt x="6822" y="6501"/>
                  </a:cubicBezTo>
                  <a:cubicBezTo>
                    <a:pt x="6408" y="4695"/>
                    <a:pt x="6689" y="2902"/>
                    <a:pt x="7143" y="1124"/>
                  </a:cubicBezTo>
                  <a:cubicBezTo>
                    <a:pt x="5913" y="1029"/>
                    <a:pt x="4696" y="815"/>
                    <a:pt x="3505" y="428"/>
                  </a:cubicBezTo>
                  <a:cubicBezTo>
                    <a:pt x="3305" y="468"/>
                    <a:pt x="3144" y="494"/>
                    <a:pt x="3037" y="508"/>
                  </a:cubicBezTo>
                  <a:cubicBezTo>
                    <a:pt x="3020" y="510"/>
                    <a:pt x="3003" y="510"/>
                    <a:pt x="2986" y="510"/>
                  </a:cubicBezTo>
                  <a:cubicBezTo>
                    <a:pt x="2662" y="510"/>
                    <a:pt x="2283" y="279"/>
                    <a:pt x="1940" y="0"/>
                  </a:cubicBezTo>
                  <a:close/>
                </a:path>
              </a:pathLst>
            </a:custGeom>
            <a:solidFill>
              <a:srgbClr val="D3CA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 name="Google Shape;2221;p54"/>
            <p:cNvSpPr/>
            <p:nvPr/>
          </p:nvSpPr>
          <p:spPr>
            <a:xfrm>
              <a:off x="5374300" y="3527575"/>
              <a:ext cx="109700" cy="166875"/>
            </a:xfrm>
            <a:custGeom>
              <a:avLst/>
              <a:gdLst/>
              <a:ahLst/>
              <a:cxnLst/>
              <a:rect l="l" t="t" r="r" b="b"/>
              <a:pathLst>
                <a:path w="4388" h="6675" extrusionOk="0">
                  <a:moveTo>
                    <a:pt x="1217" y="0"/>
                  </a:moveTo>
                  <a:cubicBezTo>
                    <a:pt x="937" y="295"/>
                    <a:pt x="495" y="642"/>
                    <a:pt x="0" y="990"/>
                  </a:cubicBezTo>
                  <a:lnTo>
                    <a:pt x="0" y="1003"/>
                  </a:lnTo>
                  <a:cubicBezTo>
                    <a:pt x="0" y="1003"/>
                    <a:pt x="1137" y="4441"/>
                    <a:pt x="1618" y="5565"/>
                  </a:cubicBezTo>
                  <a:cubicBezTo>
                    <a:pt x="1618" y="5565"/>
                    <a:pt x="2394" y="5725"/>
                    <a:pt x="2675" y="6675"/>
                  </a:cubicBezTo>
                  <a:cubicBezTo>
                    <a:pt x="3250" y="6448"/>
                    <a:pt x="3826" y="6247"/>
                    <a:pt x="4388" y="6073"/>
                  </a:cubicBezTo>
                  <a:cubicBezTo>
                    <a:pt x="2943" y="4388"/>
                    <a:pt x="1231" y="13"/>
                    <a:pt x="1231" y="13"/>
                  </a:cubicBezTo>
                  <a:lnTo>
                    <a:pt x="1217" y="0"/>
                  </a:lnTo>
                  <a:close/>
                </a:path>
              </a:pathLst>
            </a:custGeom>
            <a:solidFill>
              <a:srgbClr val="5E3E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 name="Google Shape;2222;p54"/>
            <p:cNvSpPr/>
            <p:nvPr/>
          </p:nvSpPr>
          <p:spPr>
            <a:xfrm>
              <a:off x="4785725" y="3354950"/>
              <a:ext cx="629700" cy="645475"/>
            </a:xfrm>
            <a:custGeom>
              <a:avLst/>
              <a:gdLst/>
              <a:ahLst/>
              <a:cxnLst/>
              <a:rect l="l" t="t" r="r" b="b"/>
              <a:pathLst>
                <a:path w="25188" h="25819" extrusionOk="0">
                  <a:moveTo>
                    <a:pt x="14552" y="0"/>
                  </a:moveTo>
                  <a:cubicBezTo>
                    <a:pt x="13525" y="0"/>
                    <a:pt x="12401" y="139"/>
                    <a:pt x="11184" y="471"/>
                  </a:cubicBezTo>
                  <a:cubicBezTo>
                    <a:pt x="7719" y="1421"/>
                    <a:pt x="6662" y="4257"/>
                    <a:pt x="6662" y="4257"/>
                  </a:cubicBezTo>
                  <a:cubicBezTo>
                    <a:pt x="6662" y="4257"/>
                    <a:pt x="3946" y="4430"/>
                    <a:pt x="2207" y="7521"/>
                  </a:cubicBezTo>
                  <a:cubicBezTo>
                    <a:pt x="456" y="10597"/>
                    <a:pt x="1018" y="23478"/>
                    <a:pt x="1" y="24856"/>
                  </a:cubicBezTo>
                  <a:cubicBezTo>
                    <a:pt x="1" y="24856"/>
                    <a:pt x="2777" y="25818"/>
                    <a:pt x="4825" y="25818"/>
                  </a:cubicBezTo>
                  <a:cubicBezTo>
                    <a:pt x="5355" y="25818"/>
                    <a:pt x="5836" y="25754"/>
                    <a:pt x="6208" y="25591"/>
                  </a:cubicBezTo>
                  <a:lnTo>
                    <a:pt x="7090" y="24027"/>
                  </a:lnTo>
                  <a:cubicBezTo>
                    <a:pt x="7090" y="24027"/>
                    <a:pt x="7518" y="24562"/>
                    <a:pt x="8053" y="24990"/>
                  </a:cubicBezTo>
                  <a:cubicBezTo>
                    <a:pt x="8396" y="25269"/>
                    <a:pt x="8775" y="25500"/>
                    <a:pt x="9099" y="25500"/>
                  </a:cubicBezTo>
                  <a:cubicBezTo>
                    <a:pt x="9116" y="25500"/>
                    <a:pt x="9133" y="25500"/>
                    <a:pt x="9150" y="25498"/>
                  </a:cubicBezTo>
                  <a:cubicBezTo>
                    <a:pt x="9980" y="25445"/>
                    <a:pt x="14888" y="23826"/>
                    <a:pt x="14888" y="23826"/>
                  </a:cubicBezTo>
                  <a:cubicBezTo>
                    <a:pt x="14888" y="23826"/>
                    <a:pt x="13725" y="23184"/>
                    <a:pt x="12695" y="21940"/>
                  </a:cubicBezTo>
                  <a:cubicBezTo>
                    <a:pt x="11758" y="20829"/>
                    <a:pt x="9163" y="15065"/>
                    <a:pt x="7625" y="9032"/>
                  </a:cubicBezTo>
                  <a:lnTo>
                    <a:pt x="7625" y="9032"/>
                  </a:lnTo>
                  <a:cubicBezTo>
                    <a:pt x="8254" y="10249"/>
                    <a:pt x="9778" y="13058"/>
                    <a:pt x="10421" y="13152"/>
                  </a:cubicBezTo>
                  <a:cubicBezTo>
                    <a:pt x="10456" y="13157"/>
                    <a:pt x="10495" y="13159"/>
                    <a:pt x="10537" y="13159"/>
                  </a:cubicBezTo>
                  <a:cubicBezTo>
                    <a:pt x="11476" y="13159"/>
                    <a:pt x="14074" y="11924"/>
                    <a:pt x="14100" y="11680"/>
                  </a:cubicBezTo>
                  <a:cubicBezTo>
                    <a:pt x="14139" y="11453"/>
                    <a:pt x="13993" y="9941"/>
                    <a:pt x="13618" y="9126"/>
                  </a:cubicBezTo>
                  <a:lnTo>
                    <a:pt x="13618" y="9126"/>
                  </a:lnTo>
                  <a:cubicBezTo>
                    <a:pt x="13952" y="9700"/>
                    <a:pt x="14621" y="10958"/>
                    <a:pt x="14594" y="11614"/>
                  </a:cubicBezTo>
                  <a:cubicBezTo>
                    <a:pt x="14594" y="11614"/>
                    <a:pt x="18567" y="10583"/>
                    <a:pt x="18969" y="9941"/>
                  </a:cubicBezTo>
                  <a:cubicBezTo>
                    <a:pt x="19370" y="9299"/>
                    <a:pt x="18500" y="7159"/>
                    <a:pt x="18112" y="6570"/>
                  </a:cubicBezTo>
                  <a:lnTo>
                    <a:pt x="18112" y="6570"/>
                  </a:lnTo>
                  <a:cubicBezTo>
                    <a:pt x="18179" y="6651"/>
                    <a:pt x="19397" y="8095"/>
                    <a:pt x="19851" y="9447"/>
                  </a:cubicBezTo>
                  <a:cubicBezTo>
                    <a:pt x="19880" y="9532"/>
                    <a:pt x="19967" y="9571"/>
                    <a:pt x="20101" y="9571"/>
                  </a:cubicBezTo>
                  <a:cubicBezTo>
                    <a:pt x="20717" y="9571"/>
                    <a:pt x="22311" y="8742"/>
                    <a:pt x="23543" y="7895"/>
                  </a:cubicBezTo>
                  <a:cubicBezTo>
                    <a:pt x="24038" y="7547"/>
                    <a:pt x="24480" y="7200"/>
                    <a:pt x="24760" y="6905"/>
                  </a:cubicBezTo>
                  <a:cubicBezTo>
                    <a:pt x="25054" y="6597"/>
                    <a:pt x="25188" y="6344"/>
                    <a:pt x="25095" y="6183"/>
                  </a:cubicBezTo>
                  <a:cubicBezTo>
                    <a:pt x="24908" y="5902"/>
                    <a:pt x="23957" y="4644"/>
                    <a:pt x="22406" y="3440"/>
                  </a:cubicBezTo>
                  <a:lnTo>
                    <a:pt x="22393" y="3440"/>
                  </a:lnTo>
                  <a:cubicBezTo>
                    <a:pt x="22138" y="3131"/>
                    <a:pt x="19437" y="0"/>
                    <a:pt x="14552" y="0"/>
                  </a:cubicBezTo>
                  <a:close/>
                </a:path>
              </a:pathLst>
            </a:custGeom>
            <a:solidFill>
              <a:srgbClr val="5E3E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9" name="Google Shape;2223;p54"/>
            <p:cNvSpPr/>
            <p:nvPr/>
          </p:nvSpPr>
          <p:spPr>
            <a:xfrm>
              <a:off x="6181550" y="3897075"/>
              <a:ext cx="207025" cy="232475"/>
            </a:xfrm>
            <a:custGeom>
              <a:avLst/>
              <a:gdLst/>
              <a:ahLst/>
              <a:cxnLst/>
              <a:rect l="l" t="t" r="r" b="b"/>
              <a:pathLst>
                <a:path w="8281" h="9299" extrusionOk="0">
                  <a:moveTo>
                    <a:pt x="5217" y="1"/>
                  </a:moveTo>
                  <a:cubicBezTo>
                    <a:pt x="5217" y="1"/>
                    <a:pt x="3776" y="975"/>
                    <a:pt x="1831" y="975"/>
                  </a:cubicBezTo>
                  <a:cubicBezTo>
                    <a:pt x="1269" y="975"/>
                    <a:pt x="664" y="893"/>
                    <a:pt x="40" y="683"/>
                  </a:cubicBezTo>
                  <a:lnTo>
                    <a:pt x="1" y="696"/>
                  </a:lnTo>
                  <a:cubicBezTo>
                    <a:pt x="509" y="1593"/>
                    <a:pt x="990" y="2556"/>
                    <a:pt x="1431" y="3599"/>
                  </a:cubicBezTo>
                  <a:lnTo>
                    <a:pt x="1499" y="3612"/>
                  </a:lnTo>
                  <a:cubicBezTo>
                    <a:pt x="1151" y="4843"/>
                    <a:pt x="120" y="6997"/>
                    <a:pt x="335" y="7452"/>
                  </a:cubicBezTo>
                  <a:cubicBezTo>
                    <a:pt x="375" y="7545"/>
                    <a:pt x="575" y="7679"/>
                    <a:pt x="883" y="7826"/>
                  </a:cubicBezTo>
                  <a:cubicBezTo>
                    <a:pt x="2128" y="8424"/>
                    <a:pt x="5133" y="9299"/>
                    <a:pt x="6309" y="9299"/>
                  </a:cubicBezTo>
                  <a:cubicBezTo>
                    <a:pt x="6397" y="9299"/>
                    <a:pt x="6475" y="9294"/>
                    <a:pt x="6541" y="9284"/>
                  </a:cubicBezTo>
                  <a:cubicBezTo>
                    <a:pt x="6621" y="9271"/>
                    <a:pt x="6702" y="9244"/>
                    <a:pt x="6742" y="9203"/>
                  </a:cubicBezTo>
                  <a:cubicBezTo>
                    <a:pt x="7344" y="8709"/>
                    <a:pt x="8280" y="5793"/>
                    <a:pt x="7384" y="3225"/>
                  </a:cubicBezTo>
                  <a:cubicBezTo>
                    <a:pt x="6969" y="2048"/>
                    <a:pt x="6568" y="1539"/>
                    <a:pt x="6300" y="1311"/>
                  </a:cubicBezTo>
                  <a:lnTo>
                    <a:pt x="6060" y="1151"/>
                  </a:lnTo>
                  <a:cubicBezTo>
                    <a:pt x="5257" y="589"/>
                    <a:pt x="5217" y="1"/>
                    <a:pt x="5217" y="1"/>
                  </a:cubicBezTo>
                  <a:close/>
                </a:path>
              </a:pathLst>
            </a:custGeom>
            <a:solidFill>
              <a:srgbClr val="EECB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0" name="Google Shape;2224;p54"/>
            <p:cNvSpPr/>
            <p:nvPr/>
          </p:nvSpPr>
          <p:spPr>
            <a:xfrm>
              <a:off x="6181550" y="3897075"/>
              <a:ext cx="158525" cy="87650"/>
            </a:xfrm>
            <a:custGeom>
              <a:avLst/>
              <a:gdLst/>
              <a:ahLst/>
              <a:cxnLst/>
              <a:rect l="l" t="t" r="r" b="b"/>
              <a:pathLst>
                <a:path w="6341" h="3506" extrusionOk="0">
                  <a:moveTo>
                    <a:pt x="5217" y="1"/>
                  </a:moveTo>
                  <a:cubicBezTo>
                    <a:pt x="5217" y="1"/>
                    <a:pt x="4936" y="202"/>
                    <a:pt x="4454" y="402"/>
                  </a:cubicBezTo>
                  <a:cubicBezTo>
                    <a:pt x="3848" y="675"/>
                    <a:pt x="2924" y="976"/>
                    <a:pt x="1841" y="976"/>
                  </a:cubicBezTo>
                  <a:cubicBezTo>
                    <a:pt x="1276" y="976"/>
                    <a:pt x="669" y="894"/>
                    <a:pt x="40" y="683"/>
                  </a:cubicBezTo>
                  <a:lnTo>
                    <a:pt x="1" y="696"/>
                  </a:lnTo>
                  <a:cubicBezTo>
                    <a:pt x="495" y="1566"/>
                    <a:pt x="964" y="2502"/>
                    <a:pt x="1392" y="3505"/>
                  </a:cubicBezTo>
                  <a:cubicBezTo>
                    <a:pt x="2180" y="2194"/>
                    <a:pt x="3291" y="1178"/>
                    <a:pt x="4629" y="509"/>
                  </a:cubicBezTo>
                  <a:cubicBezTo>
                    <a:pt x="5191" y="803"/>
                    <a:pt x="5806" y="1031"/>
                    <a:pt x="6341" y="1352"/>
                  </a:cubicBezTo>
                  <a:lnTo>
                    <a:pt x="6300" y="1311"/>
                  </a:lnTo>
                  <a:lnTo>
                    <a:pt x="6060" y="1151"/>
                  </a:lnTo>
                  <a:cubicBezTo>
                    <a:pt x="5551" y="790"/>
                    <a:pt x="5351" y="429"/>
                    <a:pt x="5271" y="215"/>
                  </a:cubicBezTo>
                  <a:cubicBezTo>
                    <a:pt x="5230" y="81"/>
                    <a:pt x="5217" y="1"/>
                    <a:pt x="5217" y="1"/>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1" name="Google Shape;2225;p54"/>
            <p:cNvSpPr/>
            <p:nvPr/>
          </p:nvSpPr>
          <p:spPr>
            <a:xfrm>
              <a:off x="6184550" y="3909775"/>
              <a:ext cx="204025" cy="219775"/>
            </a:xfrm>
            <a:custGeom>
              <a:avLst/>
              <a:gdLst/>
              <a:ahLst/>
              <a:cxnLst/>
              <a:rect l="l" t="t" r="r" b="b"/>
              <a:pathLst>
                <a:path w="8161" h="8791" extrusionOk="0">
                  <a:moveTo>
                    <a:pt x="4509" y="1"/>
                  </a:moveTo>
                  <a:cubicBezTo>
                    <a:pt x="3171" y="670"/>
                    <a:pt x="2060" y="1686"/>
                    <a:pt x="1272" y="2997"/>
                  </a:cubicBezTo>
                  <a:cubicBezTo>
                    <a:pt x="1285" y="3024"/>
                    <a:pt x="1299" y="3065"/>
                    <a:pt x="1311" y="3091"/>
                  </a:cubicBezTo>
                  <a:lnTo>
                    <a:pt x="1379" y="3104"/>
                  </a:lnTo>
                  <a:cubicBezTo>
                    <a:pt x="1031" y="4335"/>
                    <a:pt x="0" y="6489"/>
                    <a:pt x="215" y="6944"/>
                  </a:cubicBezTo>
                  <a:cubicBezTo>
                    <a:pt x="255" y="7037"/>
                    <a:pt x="455" y="7171"/>
                    <a:pt x="763" y="7318"/>
                  </a:cubicBezTo>
                  <a:cubicBezTo>
                    <a:pt x="2008" y="7916"/>
                    <a:pt x="5013" y="8791"/>
                    <a:pt x="6189" y="8791"/>
                  </a:cubicBezTo>
                  <a:cubicBezTo>
                    <a:pt x="6277" y="8791"/>
                    <a:pt x="6355" y="8786"/>
                    <a:pt x="6421" y="8776"/>
                  </a:cubicBezTo>
                  <a:cubicBezTo>
                    <a:pt x="6501" y="8763"/>
                    <a:pt x="6582" y="8736"/>
                    <a:pt x="6622" y="8695"/>
                  </a:cubicBezTo>
                  <a:cubicBezTo>
                    <a:pt x="7224" y="8201"/>
                    <a:pt x="8160" y="5285"/>
                    <a:pt x="7264" y="2717"/>
                  </a:cubicBezTo>
                  <a:cubicBezTo>
                    <a:pt x="6876" y="1606"/>
                    <a:pt x="6489" y="1085"/>
                    <a:pt x="6221" y="844"/>
                  </a:cubicBezTo>
                  <a:cubicBezTo>
                    <a:pt x="5686" y="523"/>
                    <a:pt x="5071" y="295"/>
                    <a:pt x="450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2" name="Google Shape;2226;p54"/>
            <p:cNvSpPr/>
            <p:nvPr/>
          </p:nvSpPr>
          <p:spPr>
            <a:xfrm>
              <a:off x="6481275" y="3605400"/>
              <a:ext cx="46750" cy="20600"/>
            </a:xfrm>
            <a:custGeom>
              <a:avLst/>
              <a:gdLst/>
              <a:ahLst/>
              <a:cxnLst/>
              <a:rect l="l" t="t" r="r" b="b"/>
              <a:pathLst>
                <a:path w="1870" h="824" extrusionOk="0">
                  <a:moveTo>
                    <a:pt x="441" y="0"/>
                  </a:moveTo>
                  <a:cubicBezTo>
                    <a:pt x="319" y="0"/>
                    <a:pt x="215" y="18"/>
                    <a:pt x="143" y="57"/>
                  </a:cubicBezTo>
                  <a:cubicBezTo>
                    <a:pt x="1" y="138"/>
                    <a:pt x="802" y="823"/>
                    <a:pt x="1347" y="823"/>
                  </a:cubicBezTo>
                  <a:cubicBezTo>
                    <a:pt x="1519" y="823"/>
                    <a:pt x="1665" y="755"/>
                    <a:pt x="1749" y="579"/>
                  </a:cubicBezTo>
                  <a:cubicBezTo>
                    <a:pt x="1869" y="339"/>
                    <a:pt x="982" y="0"/>
                    <a:pt x="441"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3" name="Google Shape;2227;p54"/>
            <p:cNvSpPr/>
            <p:nvPr/>
          </p:nvSpPr>
          <p:spPr>
            <a:xfrm>
              <a:off x="6479200" y="3568575"/>
              <a:ext cx="47325" cy="29750"/>
            </a:xfrm>
            <a:custGeom>
              <a:avLst/>
              <a:gdLst/>
              <a:ahLst/>
              <a:cxnLst/>
              <a:rect l="l" t="t" r="r" b="b"/>
              <a:pathLst>
                <a:path w="1893" h="1190" extrusionOk="0">
                  <a:moveTo>
                    <a:pt x="1327" y="0"/>
                  </a:moveTo>
                  <a:cubicBezTo>
                    <a:pt x="800" y="0"/>
                    <a:pt x="1" y="1133"/>
                    <a:pt x="119" y="1169"/>
                  </a:cubicBezTo>
                  <a:cubicBezTo>
                    <a:pt x="165" y="1183"/>
                    <a:pt x="215" y="1190"/>
                    <a:pt x="268" y="1190"/>
                  </a:cubicBezTo>
                  <a:cubicBezTo>
                    <a:pt x="881" y="1190"/>
                    <a:pt x="1893" y="329"/>
                    <a:pt x="1511" y="59"/>
                  </a:cubicBezTo>
                  <a:cubicBezTo>
                    <a:pt x="1455" y="18"/>
                    <a:pt x="1393" y="0"/>
                    <a:pt x="1327"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4" name="Google Shape;2228;p54"/>
            <p:cNvSpPr/>
            <p:nvPr/>
          </p:nvSpPr>
          <p:spPr>
            <a:xfrm>
              <a:off x="6042100" y="3342975"/>
              <a:ext cx="468175" cy="482575"/>
            </a:xfrm>
            <a:custGeom>
              <a:avLst/>
              <a:gdLst/>
              <a:ahLst/>
              <a:cxnLst/>
              <a:rect l="l" t="t" r="r" b="b"/>
              <a:pathLst>
                <a:path w="18727" h="19303" extrusionOk="0">
                  <a:moveTo>
                    <a:pt x="6416" y="0"/>
                  </a:moveTo>
                  <a:cubicBezTo>
                    <a:pt x="4312" y="0"/>
                    <a:pt x="4548" y="1431"/>
                    <a:pt x="4548" y="1431"/>
                  </a:cubicBezTo>
                  <a:cubicBezTo>
                    <a:pt x="4548" y="1431"/>
                    <a:pt x="3625" y="755"/>
                    <a:pt x="2652" y="755"/>
                  </a:cubicBezTo>
                  <a:cubicBezTo>
                    <a:pt x="2320" y="755"/>
                    <a:pt x="1982" y="833"/>
                    <a:pt x="1673" y="1044"/>
                  </a:cubicBezTo>
                  <a:cubicBezTo>
                    <a:pt x="41" y="2154"/>
                    <a:pt x="1659" y="3197"/>
                    <a:pt x="1659" y="3197"/>
                  </a:cubicBezTo>
                  <a:cubicBezTo>
                    <a:pt x="1659" y="3197"/>
                    <a:pt x="0" y="3438"/>
                    <a:pt x="335" y="4709"/>
                  </a:cubicBezTo>
                  <a:cubicBezTo>
                    <a:pt x="455" y="5123"/>
                    <a:pt x="669" y="5418"/>
                    <a:pt x="963" y="5645"/>
                  </a:cubicBezTo>
                  <a:cubicBezTo>
                    <a:pt x="1509" y="6061"/>
                    <a:pt x="2298" y="6182"/>
                    <a:pt x="3029" y="6182"/>
                  </a:cubicBezTo>
                  <a:cubicBezTo>
                    <a:pt x="4037" y="6182"/>
                    <a:pt x="4936" y="5953"/>
                    <a:pt x="4937" y="5953"/>
                  </a:cubicBezTo>
                  <a:lnTo>
                    <a:pt x="4937" y="5953"/>
                  </a:lnTo>
                  <a:cubicBezTo>
                    <a:pt x="4937" y="5953"/>
                    <a:pt x="4830" y="7037"/>
                    <a:pt x="5886" y="7584"/>
                  </a:cubicBezTo>
                  <a:cubicBezTo>
                    <a:pt x="6256" y="7777"/>
                    <a:pt x="6657" y="7839"/>
                    <a:pt x="7020" y="7839"/>
                  </a:cubicBezTo>
                  <a:cubicBezTo>
                    <a:pt x="7693" y="7839"/>
                    <a:pt x="8240" y="7625"/>
                    <a:pt x="8240" y="7625"/>
                  </a:cubicBezTo>
                  <a:lnTo>
                    <a:pt x="8240" y="7625"/>
                  </a:lnTo>
                  <a:cubicBezTo>
                    <a:pt x="8240" y="7625"/>
                    <a:pt x="7826" y="8976"/>
                    <a:pt x="8602" y="9350"/>
                  </a:cubicBezTo>
                  <a:cubicBezTo>
                    <a:pt x="8827" y="9457"/>
                    <a:pt x="9065" y="9495"/>
                    <a:pt x="9289" y="9495"/>
                  </a:cubicBezTo>
                  <a:cubicBezTo>
                    <a:pt x="9849" y="9495"/>
                    <a:pt x="10327" y="9257"/>
                    <a:pt x="10327" y="9257"/>
                  </a:cubicBezTo>
                  <a:lnTo>
                    <a:pt x="10327" y="9257"/>
                  </a:lnTo>
                  <a:cubicBezTo>
                    <a:pt x="10327" y="9257"/>
                    <a:pt x="10006" y="9953"/>
                    <a:pt x="10876" y="10340"/>
                  </a:cubicBezTo>
                  <a:cubicBezTo>
                    <a:pt x="11062" y="10423"/>
                    <a:pt x="11246" y="10456"/>
                    <a:pt x="11419" y="10456"/>
                  </a:cubicBezTo>
                  <a:cubicBezTo>
                    <a:pt x="12052" y="10456"/>
                    <a:pt x="12547" y="10019"/>
                    <a:pt x="12547" y="10019"/>
                  </a:cubicBezTo>
                  <a:lnTo>
                    <a:pt x="12547" y="10019"/>
                  </a:lnTo>
                  <a:cubicBezTo>
                    <a:pt x="11999" y="11959"/>
                    <a:pt x="13805" y="12480"/>
                    <a:pt x="13805" y="12480"/>
                  </a:cubicBezTo>
                  <a:cubicBezTo>
                    <a:pt x="13805" y="12480"/>
                    <a:pt x="12922" y="12976"/>
                    <a:pt x="12855" y="13925"/>
                  </a:cubicBezTo>
                  <a:cubicBezTo>
                    <a:pt x="12761" y="15089"/>
                    <a:pt x="13483" y="15464"/>
                    <a:pt x="13483" y="15464"/>
                  </a:cubicBezTo>
                  <a:cubicBezTo>
                    <a:pt x="13483" y="15464"/>
                    <a:pt x="12494" y="15838"/>
                    <a:pt x="12574" y="16855"/>
                  </a:cubicBezTo>
                  <a:cubicBezTo>
                    <a:pt x="12641" y="17524"/>
                    <a:pt x="13162" y="18192"/>
                    <a:pt x="13310" y="18380"/>
                  </a:cubicBezTo>
                  <a:cubicBezTo>
                    <a:pt x="13485" y="18315"/>
                    <a:pt x="13717" y="18269"/>
                    <a:pt x="13993" y="18269"/>
                  </a:cubicBezTo>
                  <a:cubicBezTo>
                    <a:pt x="14118" y="18269"/>
                    <a:pt x="14252" y="18278"/>
                    <a:pt x="14393" y="18299"/>
                  </a:cubicBezTo>
                  <a:cubicBezTo>
                    <a:pt x="14955" y="18380"/>
                    <a:pt x="15677" y="18714"/>
                    <a:pt x="16132" y="19302"/>
                  </a:cubicBezTo>
                  <a:lnTo>
                    <a:pt x="16199" y="19249"/>
                  </a:lnTo>
                  <a:cubicBezTo>
                    <a:pt x="18019" y="17643"/>
                    <a:pt x="17323" y="15262"/>
                    <a:pt x="17323" y="15262"/>
                  </a:cubicBezTo>
                  <a:cubicBezTo>
                    <a:pt x="17323" y="15262"/>
                    <a:pt x="18433" y="14808"/>
                    <a:pt x="18500" y="13698"/>
                  </a:cubicBezTo>
                  <a:cubicBezTo>
                    <a:pt x="18607" y="11745"/>
                    <a:pt x="16747" y="10367"/>
                    <a:pt x="16747" y="10367"/>
                  </a:cubicBezTo>
                  <a:cubicBezTo>
                    <a:pt x="16747" y="10367"/>
                    <a:pt x="18727" y="8387"/>
                    <a:pt x="17270" y="6541"/>
                  </a:cubicBezTo>
                  <a:cubicBezTo>
                    <a:pt x="16928" y="6110"/>
                    <a:pt x="16533" y="5998"/>
                    <a:pt x="16216" y="5998"/>
                  </a:cubicBezTo>
                  <a:cubicBezTo>
                    <a:pt x="15875" y="5998"/>
                    <a:pt x="15624" y="6127"/>
                    <a:pt x="15624" y="6127"/>
                  </a:cubicBezTo>
                  <a:cubicBezTo>
                    <a:pt x="15624" y="6127"/>
                    <a:pt x="15477" y="3170"/>
                    <a:pt x="13323" y="2943"/>
                  </a:cubicBezTo>
                  <a:cubicBezTo>
                    <a:pt x="13233" y="2934"/>
                    <a:pt x="13147" y="2929"/>
                    <a:pt x="13066" y="2929"/>
                  </a:cubicBezTo>
                  <a:cubicBezTo>
                    <a:pt x="11931" y="2929"/>
                    <a:pt x="11651" y="3826"/>
                    <a:pt x="11651" y="3826"/>
                  </a:cubicBezTo>
                  <a:cubicBezTo>
                    <a:pt x="11651" y="3826"/>
                    <a:pt x="9056" y="27"/>
                    <a:pt x="6474" y="1"/>
                  </a:cubicBezTo>
                  <a:cubicBezTo>
                    <a:pt x="6455" y="0"/>
                    <a:pt x="6435" y="0"/>
                    <a:pt x="6416" y="0"/>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5" name="Google Shape;2229;p54"/>
            <p:cNvSpPr/>
            <p:nvPr/>
          </p:nvSpPr>
          <p:spPr>
            <a:xfrm>
              <a:off x="5948450" y="4092725"/>
              <a:ext cx="396650" cy="270100"/>
            </a:xfrm>
            <a:custGeom>
              <a:avLst/>
              <a:gdLst/>
              <a:ahLst/>
              <a:cxnLst/>
              <a:rect l="l" t="t" r="r" b="b"/>
              <a:pathLst>
                <a:path w="15866" h="10804" extrusionOk="0">
                  <a:moveTo>
                    <a:pt x="10207" y="0"/>
                  </a:moveTo>
                  <a:cubicBezTo>
                    <a:pt x="9792" y="455"/>
                    <a:pt x="6582" y="4040"/>
                    <a:pt x="4402" y="4695"/>
                  </a:cubicBezTo>
                  <a:cubicBezTo>
                    <a:pt x="2075" y="5404"/>
                    <a:pt x="1647" y="4962"/>
                    <a:pt x="1445" y="5551"/>
                  </a:cubicBezTo>
                  <a:cubicBezTo>
                    <a:pt x="1433" y="5591"/>
                    <a:pt x="1419" y="5618"/>
                    <a:pt x="1419" y="5658"/>
                  </a:cubicBezTo>
                  <a:cubicBezTo>
                    <a:pt x="1379" y="6193"/>
                    <a:pt x="2396" y="6621"/>
                    <a:pt x="2396" y="6621"/>
                  </a:cubicBezTo>
                  <a:cubicBezTo>
                    <a:pt x="2396" y="6621"/>
                    <a:pt x="1" y="7411"/>
                    <a:pt x="108" y="8039"/>
                  </a:cubicBezTo>
                  <a:cubicBezTo>
                    <a:pt x="161" y="8306"/>
                    <a:pt x="482" y="8467"/>
                    <a:pt x="910" y="8534"/>
                  </a:cubicBezTo>
                  <a:lnTo>
                    <a:pt x="910" y="8601"/>
                  </a:lnTo>
                  <a:cubicBezTo>
                    <a:pt x="910" y="8601"/>
                    <a:pt x="282" y="8855"/>
                    <a:pt x="282" y="9296"/>
                  </a:cubicBezTo>
                  <a:cubicBezTo>
                    <a:pt x="268" y="9497"/>
                    <a:pt x="684" y="9658"/>
                    <a:pt x="1205" y="9711"/>
                  </a:cubicBezTo>
                  <a:lnTo>
                    <a:pt x="1205" y="9724"/>
                  </a:lnTo>
                  <a:cubicBezTo>
                    <a:pt x="1205" y="9724"/>
                    <a:pt x="696" y="10206"/>
                    <a:pt x="1205" y="10567"/>
                  </a:cubicBezTo>
                  <a:cubicBezTo>
                    <a:pt x="1272" y="10621"/>
                    <a:pt x="1419" y="10674"/>
                    <a:pt x="1647" y="10714"/>
                  </a:cubicBezTo>
                  <a:cubicBezTo>
                    <a:pt x="1932" y="10766"/>
                    <a:pt x="2331" y="10803"/>
                    <a:pt x="2819" y="10803"/>
                  </a:cubicBezTo>
                  <a:cubicBezTo>
                    <a:pt x="4712" y="10803"/>
                    <a:pt x="7946" y="10247"/>
                    <a:pt x="11103" y="7865"/>
                  </a:cubicBezTo>
                  <a:cubicBezTo>
                    <a:pt x="11585" y="7504"/>
                    <a:pt x="12027" y="7102"/>
                    <a:pt x="12428" y="6701"/>
                  </a:cubicBezTo>
                  <a:cubicBezTo>
                    <a:pt x="14822" y="4320"/>
                    <a:pt x="15826" y="1552"/>
                    <a:pt x="15865" y="1458"/>
                  </a:cubicBezTo>
                  <a:lnTo>
                    <a:pt x="15865" y="1458"/>
                  </a:lnTo>
                  <a:cubicBezTo>
                    <a:pt x="15799" y="1468"/>
                    <a:pt x="15721" y="1473"/>
                    <a:pt x="15633" y="1473"/>
                  </a:cubicBezTo>
                  <a:cubicBezTo>
                    <a:pt x="14457" y="1473"/>
                    <a:pt x="11452" y="598"/>
                    <a:pt x="10207" y="0"/>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6" name="Google Shape;2230;p54"/>
            <p:cNvSpPr/>
            <p:nvPr/>
          </p:nvSpPr>
          <p:spPr>
            <a:xfrm>
              <a:off x="5948450" y="4093700"/>
              <a:ext cx="360875" cy="269125"/>
            </a:xfrm>
            <a:custGeom>
              <a:avLst/>
              <a:gdLst/>
              <a:ahLst/>
              <a:cxnLst/>
              <a:rect l="l" t="t" r="r" b="b"/>
              <a:pathLst>
                <a:path w="14435" h="10765" extrusionOk="0">
                  <a:moveTo>
                    <a:pt x="10154" y="1"/>
                  </a:moveTo>
                  <a:cubicBezTo>
                    <a:pt x="9592" y="643"/>
                    <a:pt x="6516" y="4014"/>
                    <a:pt x="4402" y="4656"/>
                  </a:cubicBezTo>
                  <a:cubicBezTo>
                    <a:pt x="2075" y="5365"/>
                    <a:pt x="1647" y="4923"/>
                    <a:pt x="1445" y="5512"/>
                  </a:cubicBezTo>
                  <a:cubicBezTo>
                    <a:pt x="1433" y="5552"/>
                    <a:pt x="1419" y="5579"/>
                    <a:pt x="1419" y="5619"/>
                  </a:cubicBezTo>
                  <a:cubicBezTo>
                    <a:pt x="1379" y="6154"/>
                    <a:pt x="2396" y="6582"/>
                    <a:pt x="2396" y="6582"/>
                  </a:cubicBezTo>
                  <a:cubicBezTo>
                    <a:pt x="2396" y="6582"/>
                    <a:pt x="1" y="7372"/>
                    <a:pt x="108" y="8000"/>
                  </a:cubicBezTo>
                  <a:cubicBezTo>
                    <a:pt x="161" y="8267"/>
                    <a:pt x="482" y="8428"/>
                    <a:pt x="910" y="8495"/>
                  </a:cubicBezTo>
                  <a:lnTo>
                    <a:pt x="910" y="8562"/>
                  </a:lnTo>
                  <a:cubicBezTo>
                    <a:pt x="910" y="8562"/>
                    <a:pt x="282" y="8816"/>
                    <a:pt x="282" y="9257"/>
                  </a:cubicBezTo>
                  <a:cubicBezTo>
                    <a:pt x="268" y="9458"/>
                    <a:pt x="684" y="9619"/>
                    <a:pt x="1205" y="9672"/>
                  </a:cubicBezTo>
                  <a:lnTo>
                    <a:pt x="1205" y="9685"/>
                  </a:lnTo>
                  <a:cubicBezTo>
                    <a:pt x="1205" y="9685"/>
                    <a:pt x="696" y="10167"/>
                    <a:pt x="1205" y="10528"/>
                  </a:cubicBezTo>
                  <a:cubicBezTo>
                    <a:pt x="1272" y="10582"/>
                    <a:pt x="1419" y="10635"/>
                    <a:pt x="1647" y="10675"/>
                  </a:cubicBezTo>
                  <a:cubicBezTo>
                    <a:pt x="1932" y="10727"/>
                    <a:pt x="2331" y="10764"/>
                    <a:pt x="2819" y="10764"/>
                  </a:cubicBezTo>
                  <a:cubicBezTo>
                    <a:pt x="4712" y="10764"/>
                    <a:pt x="7946" y="10208"/>
                    <a:pt x="11103" y="7826"/>
                  </a:cubicBezTo>
                  <a:cubicBezTo>
                    <a:pt x="11585" y="7465"/>
                    <a:pt x="12027" y="7063"/>
                    <a:pt x="12428" y="6662"/>
                  </a:cubicBezTo>
                  <a:cubicBezTo>
                    <a:pt x="12521" y="6582"/>
                    <a:pt x="12601" y="6489"/>
                    <a:pt x="12682" y="6409"/>
                  </a:cubicBezTo>
                  <a:cubicBezTo>
                    <a:pt x="13445" y="5137"/>
                    <a:pt x="14033" y="3760"/>
                    <a:pt x="14434" y="2369"/>
                  </a:cubicBezTo>
                  <a:cubicBezTo>
                    <a:pt x="12869" y="1834"/>
                    <a:pt x="11385" y="1031"/>
                    <a:pt x="10154" y="1"/>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7" name="Google Shape;2231;p54"/>
            <p:cNvSpPr/>
            <p:nvPr/>
          </p:nvSpPr>
          <p:spPr>
            <a:xfrm>
              <a:off x="6218650" y="4099050"/>
              <a:ext cx="120425" cy="30475"/>
            </a:xfrm>
            <a:custGeom>
              <a:avLst/>
              <a:gdLst/>
              <a:ahLst/>
              <a:cxnLst/>
              <a:rect l="l" t="t" r="r" b="b"/>
              <a:pathLst>
                <a:path w="4817" h="1219" extrusionOk="0">
                  <a:moveTo>
                    <a:pt x="1" y="1"/>
                  </a:moveTo>
                  <a:cubicBezTo>
                    <a:pt x="741" y="293"/>
                    <a:pt x="1736" y="610"/>
                    <a:pt x="2663" y="846"/>
                  </a:cubicBezTo>
                  <a:lnTo>
                    <a:pt x="2663" y="846"/>
                  </a:lnTo>
                  <a:cubicBezTo>
                    <a:pt x="1737" y="609"/>
                    <a:pt x="743" y="292"/>
                    <a:pt x="1" y="1"/>
                  </a:cubicBezTo>
                  <a:close/>
                  <a:moveTo>
                    <a:pt x="2663" y="846"/>
                  </a:moveTo>
                  <a:cubicBezTo>
                    <a:pt x="3524" y="1066"/>
                    <a:pt x="4327" y="1219"/>
                    <a:pt x="4816" y="1219"/>
                  </a:cubicBezTo>
                  <a:cubicBezTo>
                    <a:pt x="4576" y="1219"/>
                    <a:pt x="4255" y="1178"/>
                    <a:pt x="3880" y="1112"/>
                  </a:cubicBezTo>
                  <a:cubicBezTo>
                    <a:pt x="3511" y="1048"/>
                    <a:pt x="3094" y="956"/>
                    <a:pt x="2663" y="846"/>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8" name="Google Shape;2232;p54"/>
            <p:cNvSpPr/>
            <p:nvPr/>
          </p:nvSpPr>
          <p:spPr>
            <a:xfrm>
              <a:off x="6344750" y="4129150"/>
              <a:ext cx="350" cy="1050"/>
            </a:xfrm>
            <a:custGeom>
              <a:avLst/>
              <a:gdLst/>
              <a:ahLst/>
              <a:cxnLst/>
              <a:rect l="l" t="t" r="r" b="b"/>
              <a:pathLst>
                <a:path w="14" h="42" extrusionOk="0">
                  <a:moveTo>
                    <a:pt x="13" y="1"/>
                  </a:moveTo>
                  <a:cubicBezTo>
                    <a:pt x="13" y="1"/>
                    <a:pt x="0" y="15"/>
                    <a:pt x="0" y="41"/>
                  </a:cubicBezTo>
                  <a:cubicBezTo>
                    <a:pt x="0" y="15"/>
                    <a:pt x="13" y="1"/>
                    <a:pt x="13" y="1"/>
                  </a:cubicBezTo>
                  <a:close/>
                </a:path>
              </a:pathLst>
            </a:custGeom>
            <a:solidFill>
              <a:srgbClr val="DED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29" name="Google Shape;2233;p54"/>
            <p:cNvSpPr/>
            <p:nvPr/>
          </p:nvSpPr>
          <p:spPr>
            <a:xfrm>
              <a:off x="6202275" y="4092725"/>
              <a:ext cx="142825" cy="161200"/>
            </a:xfrm>
            <a:custGeom>
              <a:avLst/>
              <a:gdLst/>
              <a:ahLst/>
              <a:cxnLst/>
              <a:rect l="l" t="t" r="r" b="b"/>
              <a:pathLst>
                <a:path w="5713" h="6448" extrusionOk="0">
                  <a:moveTo>
                    <a:pt x="54" y="0"/>
                  </a:moveTo>
                  <a:cubicBezTo>
                    <a:pt x="41" y="13"/>
                    <a:pt x="28" y="27"/>
                    <a:pt x="1" y="40"/>
                  </a:cubicBezTo>
                  <a:lnTo>
                    <a:pt x="14" y="54"/>
                  </a:lnTo>
                  <a:cubicBezTo>
                    <a:pt x="1244" y="1070"/>
                    <a:pt x="2997" y="1912"/>
                    <a:pt x="4816" y="2153"/>
                  </a:cubicBezTo>
                  <a:cubicBezTo>
                    <a:pt x="4428" y="3544"/>
                    <a:pt x="3292" y="5176"/>
                    <a:pt x="2529" y="6448"/>
                  </a:cubicBezTo>
                  <a:cubicBezTo>
                    <a:pt x="3827" y="5096"/>
                    <a:pt x="4669" y="3651"/>
                    <a:pt x="5164" y="2675"/>
                  </a:cubicBezTo>
                  <a:cubicBezTo>
                    <a:pt x="5485" y="2060"/>
                    <a:pt x="5646" y="1618"/>
                    <a:pt x="5699" y="1498"/>
                  </a:cubicBezTo>
                  <a:cubicBezTo>
                    <a:pt x="5699" y="1472"/>
                    <a:pt x="5712" y="1458"/>
                    <a:pt x="5712" y="1458"/>
                  </a:cubicBezTo>
                  <a:lnTo>
                    <a:pt x="5712" y="1458"/>
                  </a:lnTo>
                  <a:cubicBezTo>
                    <a:pt x="5646" y="1472"/>
                    <a:pt x="5566" y="1472"/>
                    <a:pt x="5471" y="1472"/>
                  </a:cubicBezTo>
                  <a:cubicBezTo>
                    <a:pt x="4455" y="1472"/>
                    <a:pt x="2088" y="816"/>
                    <a:pt x="656" y="254"/>
                  </a:cubicBezTo>
                  <a:lnTo>
                    <a:pt x="643" y="254"/>
                  </a:lnTo>
                  <a:lnTo>
                    <a:pt x="643" y="241"/>
                  </a:lnTo>
                  <a:lnTo>
                    <a:pt x="616" y="241"/>
                  </a:lnTo>
                  <a:cubicBezTo>
                    <a:pt x="415" y="161"/>
                    <a:pt x="228" y="80"/>
                    <a:pt x="67" y="0"/>
                  </a:cubicBez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0" name="Google Shape;2234;p54"/>
            <p:cNvSpPr/>
            <p:nvPr/>
          </p:nvSpPr>
          <p:spPr>
            <a:xfrm>
              <a:off x="6202275" y="4093700"/>
              <a:ext cx="350" cy="375"/>
            </a:xfrm>
            <a:custGeom>
              <a:avLst/>
              <a:gdLst/>
              <a:ahLst/>
              <a:cxnLst/>
              <a:rect l="l" t="t" r="r" b="b"/>
              <a:pathLst>
                <a:path w="14" h="15" extrusionOk="0">
                  <a:moveTo>
                    <a:pt x="1" y="1"/>
                  </a:moveTo>
                  <a:lnTo>
                    <a:pt x="1" y="1"/>
                  </a:lnTo>
                  <a:lnTo>
                    <a:pt x="14" y="15"/>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1" name="Google Shape;2235;p54"/>
            <p:cNvSpPr/>
            <p:nvPr/>
          </p:nvSpPr>
          <p:spPr>
            <a:xfrm>
              <a:off x="5912025" y="3484100"/>
              <a:ext cx="548100" cy="456900"/>
            </a:xfrm>
            <a:custGeom>
              <a:avLst/>
              <a:gdLst/>
              <a:ahLst/>
              <a:cxnLst/>
              <a:rect l="l" t="t" r="r" b="b"/>
              <a:pathLst>
                <a:path w="21924" h="18276" extrusionOk="0">
                  <a:moveTo>
                    <a:pt x="6166" y="0"/>
                  </a:moveTo>
                  <a:lnTo>
                    <a:pt x="6020" y="120"/>
                  </a:lnTo>
                  <a:cubicBezTo>
                    <a:pt x="6020" y="120"/>
                    <a:pt x="3598" y="3036"/>
                    <a:pt x="3143" y="4133"/>
                  </a:cubicBezTo>
                  <a:cubicBezTo>
                    <a:pt x="3143" y="4133"/>
                    <a:pt x="0" y="4668"/>
                    <a:pt x="348" y="8012"/>
                  </a:cubicBezTo>
                  <a:cubicBezTo>
                    <a:pt x="2836" y="8936"/>
                    <a:pt x="5190" y="10367"/>
                    <a:pt x="7304" y="12521"/>
                  </a:cubicBezTo>
                  <a:cubicBezTo>
                    <a:pt x="8574" y="13818"/>
                    <a:pt x="9738" y="15369"/>
                    <a:pt x="10782" y="17215"/>
                  </a:cubicBezTo>
                  <a:lnTo>
                    <a:pt x="10821" y="17202"/>
                  </a:lnTo>
                  <a:cubicBezTo>
                    <a:pt x="11445" y="17412"/>
                    <a:pt x="12050" y="17494"/>
                    <a:pt x="12612" y="17494"/>
                  </a:cubicBezTo>
                  <a:cubicBezTo>
                    <a:pt x="14557" y="17494"/>
                    <a:pt x="15998" y="16520"/>
                    <a:pt x="15998" y="16520"/>
                  </a:cubicBezTo>
                  <a:cubicBezTo>
                    <a:pt x="15998" y="16520"/>
                    <a:pt x="16038" y="17108"/>
                    <a:pt x="16841" y="17670"/>
                  </a:cubicBezTo>
                  <a:cubicBezTo>
                    <a:pt x="16867" y="17684"/>
                    <a:pt x="16961" y="17723"/>
                    <a:pt x="17081" y="17830"/>
                  </a:cubicBezTo>
                  <a:cubicBezTo>
                    <a:pt x="17188" y="17898"/>
                    <a:pt x="17295" y="17951"/>
                    <a:pt x="17429" y="18018"/>
                  </a:cubicBezTo>
                  <a:cubicBezTo>
                    <a:pt x="17798" y="18194"/>
                    <a:pt x="18183" y="18275"/>
                    <a:pt x="18563" y="18275"/>
                  </a:cubicBezTo>
                  <a:cubicBezTo>
                    <a:pt x="19920" y="18275"/>
                    <a:pt x="21231" y="17241"/>
                    <a:pt x="21670" y="15758"/>
                  </a:cubicBezTo>
                  <a:cubicBezTo>
                    <a:pt x="21924" y="14875"/>
                    <a:pt x="21723" y="14165"/>
                    <a:pt x="21335" y="13657"/>
                  </a:cubicBezTo>
                  <a:cubicBezTo>
                    <a:pt x="20880" y="13069"/>
                    <a:pt x="20158" y="12735"/>
                    <a:pt x="19596" y="12654"/>
                  </a:cubicBezTo>
                  <a:cubicBezTo>
                    <a:pt x="19455" y="12633"/>
                    <a:pt x="19321" y="12624"/>
                    <a:pt x="19196" y="12624"/>
                  </a:cubicBezTo>
                  <a:cubicBezTo>
                    <a:pt x="18920" y="12624"/>
                    <a:pt x="18688" y="12670"/>
                    <a:pt x="18513" y="12735"/>
                  </a:cubicBezTo>
                  <a:cubicBezTo>
                    <a:pt x="18365" y="12547"/>
                    <a:pt x="17844" y="11879"/>
                    <a:pt x="17777" y="11210"/>
                  </a:cubicBezTo>
                  <a:cubicBezTo>
                    <a:pt x="17697" y="10193"/>
                    <a:pt x="18686" y="9819"/>
                    <a:pt x="18686" y="9819"/>
                  </a:cubicBezTo>
                  <a:cubicBezTo>
                    <a:pt x="18686" y="9819"/>
                    <a:pt x="17964" y="9444"/>
                    <a:pt x="18058" y="8280"/>
                  </a:cubicBezTo>
                  <a:cubicBezTo>
                    <a:pt x="18125" y="7331"/>
                    <a:pt x="19008" y="6835"/>
                    <a:pt x="19008" y="6835"/>
                  </a:cubicBezTo>
                  <a:cubicBezTo>
                    <a:pt x="19008" y="6835"/>
                    <a:pt x="17202" y="6314"/>
                    <a:pt x="17750" y="4374"/>
                  </a:cubicBezTo>
                  <a:lnTo>
                    <a:pt x="17750" y="4374"/>
                  </a:lnTo>
                  <a:cubicBezTo>
                    <a:pt x="17750" y="4374"/>
                    <a:pt x="17255" y="4811"/>
                    <a:pt x="16622" y="4811"/>
                  </a:cubicBezTo>
                  <a:cubicBezTo>
                    <a:pt x="16449" y="4811"/>
                    <a:pt x="16265" y="4778"/>
                    <a:pt x="16079" y="4695"/>
                  </a:cubicBezTo>
                  <a:cubicBezTo>
                    <a:pt x="15209" y="4308"/>
                    <a:pt x="15530" y="3612"/>
                    <a:pt x="15530" y="3612"/>
                  </a:cubicBezTo>
                  <a:lnTo>
                    <a:pt x="15530" y="3612"/>
                  </a:lnTo>
                  <a:cubicBezTo>
                    <a:pt x="15530" y="3612"/>
                    <a:pt x="15052" y="3850"/>
                    <a:pt x="14492" y="3850"/>
                  </a:cubicBezTo>
                  <a:cubicBezTo>
                    <a:pt x="14268" y="3850"/>
                    <a:pt x="14030" y="3812"/>
                    <a:pt x="13805" y="3705"/>
                  </a:cubicBezTo>
                  <a:cubicBezTo>
                    <a:pt x="13029" y="3331"/>
                    <a:pt x="13443" y="1980"/>
                    <a:pt x="13443" y="1980"/>
                  </a:cubicBezTo>
                  <a:lnTo>
                    <a:pt x="13443" y="1980"/>
                  </a:lnTo>
                  <a:cubicBezTo>
                    <a:pt x="13443" y="1980"/>
                    <a:pt x="12896" y="2194"/>
                    <a:pt x="12223" y="2194"/>
                  </a:cubicBezTo>
                  <a:cubicBezTo>
                    <a:pt x="11860" y="2194"/>
                    <a:pt x="11459" y="2132"/>
                    <a:pt x="11089" y="1939"/>
                  </a:cubicBezTo>
                  <a:cubicBezTo>
                    <a:pt x="10033" y="1392"/>
                    <a:pt x="10140" y="308"/>
                    <a:pt x="10140" y="308"/>
                  </a:cubicBezTo>
                  <a:lnTo>
                    <a:pt x="10140" y="308"/>
                  </a:lnTo>
                  <a:cubicBezTo>
                    <a:pt x="10139" y="308"/>
                    <a:pt x="9240" y="537"/>
                    <a:pt x="8232" y="537"/>
                  </a:cubicBezTo>
                  <a:cubicBezTo>
                    <a:pt x="7501" y="537"/>
                    <a:pt x="6712" y="416"/>
                    <a:pt x="6166" y="0"/>
                  </a:cubicBezTo>
                  <a:close/>
                </a:path>
              </a:pathLst>
            </a:custGeom>
            <a:solidFill>
              <a:srgbClr val="B57F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2" name="Google Shape;2236;p54"/>
            <p:cNvSpPr/>
            <p:nvPr/>
          </p:nvSpPr>
          <p:spPr>
            <a:xfrm>
              <a:off x="4883450" y="3749475"/>
              <a:ext cx="124675" cy="121725"/>
            </a:xfrm>
            <a:custGeom>
              <a:avLst/>
              <a:gdLst/>
              <a:ahLst/>
              <a:cxnLst/>
              <a:rect l="l" t="t" r="r" b="b"/>
              <a:pathLst>
                <a:path w="4987" h="4869" extrusionOk="0">
                  <a:moveTo>
                    <a:pt x="2455" y="1"/>
                  </a:moveTo>
                  <a:cubicBezTo>
                    <a:pt x="2038" y="1"/>
                    <a:pt x="1449" y="155"/>
                    <a:pt x="974" y="875"/>
                  </a:cubicBezTo>
                  <a:cubicBezTo>
                    <a:pt x="0" y="2330"/>
                    <a:pt x="942" y="4868"/>
                    <a:pt x="2956" y="4868"/>
                  </a:cubicBezTo>
                  <a:cubicBezTo>
                    <a:pt x="3017" y="4868"/>
                    <a:pt x="3078" y="4866"/>
                    <a:pt x="3141" y="4861"/>
                  </a:cubicBezTo>
                  <a:cubicBezTo>
                    <a:pt x="4519" y="4768"/>
                    <a:pt x="4947" y="4139"/>
                    <a:pt x="4947" y="4139"/>
                  </a:cubicBezTo>
                  <a:lnTo>
                    <a:pt x="4987" y="4099"/>
                  </a:lnTo>
                  <a:cubicBezTo>
                    <a:pt x="3970" y="2775"/>
                    <a:pt x="3355" y="1371"/>
                    <a:pt x="2980" y="86"/>
                  </a:cubicBezTo>
                  <a:cubicBezTo>
                    <a:pt x="2980" y="86"/>
                    <a:pt x="2765" y="1"/>
                    <a:pt x="2455" y="1"/>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3" name="Google Shape;2237;p54"/>
            <p:cNvSpPr/>
            <p:nvPr/>
          </p:nvSpPr>
          <p:spPr>
            <a:xfrm>
              <a:off x="5220775" y="4040375"/>
              <a:ext cx="150525" cy="168400"/>
            </a:xfrm>
            <a:custGeom>
              <a:avLst/>
              <a:gdLst/>
              <a:ahLst/>
              <a:cxnLst/>
              <a:rect l="l" t="t" r="r" b="b"/>
              <a:pathLst>
                <a:path w="6021" h="6736" extrusionOk="0">
                  <a:moveTo>
                    <a:pt x="3920" y="0"/>
                  </a:moveTo>
                  <a:cubicBezTo>
                    <a:pt x="3518" y="0"/>
                    <a:pt x="2075" y="1679"/>
                    <a:pt x="2075" y="1679"/>
                  </a:cubicBezTo>
                  <a:cubicBezTo>
                    <a:pt x="2075" y="1679"/>
                    <a:pt x="2248" y="409"/>
                    <a:pt x="1700" y="368"/>
                  </a:cubicBezTo>
                  <a:cubicBezTo>
                    <a:pt x="1697" y="368"/>
                    <a:pt x="1693" y="368"/>
                    <a:pt x="1689" y="368"/>
                  </a:cubicBezTo>
                  <a:cubicBezTo>
                    <a:pt x="1260" y="368"/>
                    <a:pt x="536" y="2615"/>
                    <a:pt x="536" y="2615"/>
                  </a:cubicBezTo>
                  <a:cubicBezTo>
                    <a:pt x="536" y="2615"/>
                    <a:pt x="336" y="2829"/>
                    <a:pt x="1" y="3111"/>
                  </a:cubicBezTo>
                  <a:lnTo>
                    <a:pt x="15" y="3138"/>
                  </a:lnTo>
                  <a:cubicBezTo>
                    <a:pt x="15" y="3138"/>
                    <a:pt x="1245" y="6508"/>
                    <a:pt x="4308" y="6735"/>
                  </a:cubicBezTo>
                  <a:cubicBezTo>
                    <a:pt x="5913" y="4408"/>
                    <a:pt x="6020" y="2294"/>
                    <a:pt x="5860" y="2121"/>
                  </a:cubicBezTo>
                  <a:cubicBezTo>
                    <a:pt x="5826" y="2081"/>
                    <a:pt x="5786" y="2064"/>
                    <a:pt x="5743" y="2064"/>
                  </a:cubicBezTo>
                  <a:cubicBezTo>
                    <a:pt x="5525" y="2064"/>
                    <a:pt x="5218" y="2482"/>
                    <a:pt x="5218" y="2482"/>
                  </a:cubicBezTo>
                  <a:lnTo>
                    <a:pt x="5191" y="2469"/>
                  </a:lnTo>
                  <a:cubicBezTo>
                    <a:pt x="5579" y="1559"/>
                    <a:pt x="5539" y="850"/>
                    <a:pt x="5365" y="703"/>
                  </a:cubicBezTo>
                  <a:cubicBezTo>
                    <a:pt x="5339" y="679"/>
                    <a:pt x="5307" y="668"/>
                    <a:pt x="5270" y="668"/>
                  </a:cubicBezTo>
                  <a:cubicBezTo>
                    <a:pt x="4850" y="668"/>
                    <a:pt x="3794" y="2079"/>
                    <a:pt x="3573" y="2362"/>
                  </a:cubicBezTo>
                  <a:cubicBezTo>
                    <a:pt x="4322" y="1117"/>
                    <a:pt x="4269" y="141"/>
                    <a:pt x="3960" y="8"/>
                  </a:cubicBezTo>
                  <a:cubicBezTo>
                    <a:pt x="3948" y="3"/>
                    <a:pt x="3935" y="0"/>
                    <a:pt x="3920" y="0"/>
                  </a:cubicBezTo>
                  <a:close/>
                </a:path>
              </a:pathLst>
            </a:custGeom>
            <a:solidFill>
              <a:srgbClr val="E6C8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4" name="Google Shape;2238;p54"/>
            <p:cNvSpPr/>
            <p:nvPr/>
          </p:nvSpPr>
          <p:spPr>
            <a:xfrm>
              <a:off x="5103425" y="3704950"/>
              <a:ext cx="676200" cy="1058600"/>
            </a:xfrm>
            <a:custGeom>
              <a:avLst/>
              <a:gdLst/>
              <a:ahLst/>
              <a:cxnLst/>
              <a:rect l="l" t="t" r="r" b="b"/>
              <a:pathLst>
                <a:path w="27048" h="42344" extrusionOk="0">
                  <a:moveTo>
                    <a:pt x="13791" y="1"/>
                  </a:moveTo>
                  <a:cubicBezTo>
                    <a:pt x="13002" y="1"/>
                    <a:pt x="12186" y="220"/>
                    <a:pt x="11865" y="316"/>
                  </a:cubicBezTo>
                  <a:cubicBezTo>
                    <a:pt x="8628" y="1934"/>
                    <a:pt x="5444" y="4569"/>
                    <a:pt x="3117" y="8889"/>
                  </a:cubicBezTo>
                  <a:cubicBezTo>
                    <a:pt x="1913" y="11124"/>
                    <a:pt x="937" y="13812"/>
                    <a:pt x="308" y="17036"/>
                  </a:cubicBezTo>
                  <a:cubicBezTo>
                    <a:pt x="254" y="17290"/>
                    <a:pt x="214" y="17557"/>
                    <a:pt x="161" y="17812"/>
                  </a:cubicBezTo>
                  <a:lnTo>
                    <a:pt x="134" y="17946"/>
                  </a:lnTo>
                  <a:cubicBezTo>
                    <a:pt x="434" y="18007"/>
                    <a:pt x="728" y="18035"/>
                    <a:pt x="1013" y="18035"/>
                  </a:cubicBezTo>
                  <a:cubicBezTo>
                    <a:pt x="2643" y="18035"/>
                    <a:pt x="3989" y="17131"/>
                    <a:pt x="4695" y="16528"/>
                  </a:cubicBezTo>
                  <a:cubicBezTo>
                    <a:pt x="5030" y="16246"/>
                    <a:pt x="5230" y="16032"/>
                    <a:pt x="5230" y="16032"/>
                  </a:cubicBezTo>
                  <a:cubicBezTo>
                    <a:pt x="5230" y="16032"/>
                    <a:pt x="5954" y="13785"/>
                    <a:pt x="6383" y="13785"/>
                  </a:cubicBezTo>
                  <a:cubicBezTo>
                    <a:pt x="6387" y="13785"/>
                    <a:pt x="6391" y="13785"/>
                    <a:pt x="6394" y="13785"/>
                  </a:cubicBezTo>
                  <a:cubicBezTo>
                    <a:pt x="6942" y="13826"/>
                    <a:pt x="6769" y="15096"/>
                    <a:pt x="6769" y="15096"/>
                  </a:cubicBezTo>
                  <a:cubicBezTo>
                    <a:pt x="6769" y="15096"/>
                    <a:pt x="8212" y="13417"/>
                    <a:pt x="8614" y="13417"/>
                  </a:cubicBezTo>
                  <a:cubicBezTo>
                    <a:pt x="8629" y="13417"/>
                    <a:pt x="8642" y="13420"/>
                    <a:pt x="8654" y="13425"/>
                  </a:cubicBezTo>
                  <a:cubicBezTo>
                    <a:pt x="8963" y="13558"/>
                    <a:pt x="9016" y="14534"/>
                    <a:pt x="8267" y="15779"/>
                  </a:cubicBezTo>
                  <a:cubicBezTo>
                    <a:pt x="8488" y="15496"/>
                    <a:pt x="9544" y="14085"/>
                    <a:pt x="9964" y="14085"/>
                  </a:cubicBezTo>
                  <a:cubicBezTo>
                    <a:pt x="10001" y="14085"/>
                    <a:pt x="10033" y="14096"/>
                    <a:pt x="10059" y="14120"/>
                  </a:cubicBezTo>
                  <a:cubicBezTo>
                    <a:pt x="10233" y="14267"/>
                    <a:pt x="10273" y="14976"/>
                    <a:pt x="9885" y="15886"/>
                  </a:cubicBezTo>
                  <a:lnTo>
                    <a:pt x="9912" y="15899"/>
                  </a:lnTo>
                  <a:cubicBezTo>
                    <a:pt x="9912" y="15899"/>
                    <a:pt x="10219" y="15481"/>
                    <a:pt x="10437" y="15481"/>
                  </a:cubicBezTo>
                  <a:cubicBezTo>
                    <a:pt x="10480" y="15481"/>
                    <a:pt x="10520" y="15498"/>
                    <a:pt x="10554" y="15538"/>
                  </a:cubicBezTo>
                  <a:cubicBezTo>
                    <a:pt x="10714" y="15711"/>
                    <a:pt x="10607" y="17825"/>
                    <a:pt x="9002" y="20152"/>
                  </a:cubicBezTo>
                  <a:cubicBezTo>
                    <a:pt x="8574" y="20781"/>
                    <a:pt x="8026" y="21424"/>
                    <a:pt x="7343" y="22052"/>
                  </a:cubicBezTo>
                  <a:cubicBezTo>
                    <a:pt x="5710" y="23562"/>
                    <a:pt x="3451" y="24427"/>
                    <a:pt x="1269" y="24427"/>
                  </a:cubicBezTo>
                  <a:cubicBezTo>
                    <a:pt x="841" y="24427"/>
                    <a:pt x="417" y="24394"/>
                    <a:pt x="0" y="24326"/>
                  </a:cubicBezTo>
                  <a:lnTo>
                    <a:pt x="0" y="24326"/>
                  </a:lnTo>
                  <a:cubicBezTo>
                    <a:pt x="147" y="25422"/>
                    <a:pt x="375" y="26493"/>
                    <a:pt x="682" y="27509"/>
                  </a:cubicBezTo>
                  <a:cubicBezTo>
                    <a:pt x="1162" y="27771"/>
                    <a:pt x="2747" y="28585"/>
                    <a:pt x="3852" y="28585"/>
                  </a:cubicBezTo>
                  <a:cubicBezTo>
                    <a:pt x="4101" y="28585"/>
                    <a:pt x="4326" y="28544"/>
                    <a:pt x="4508" y="28446"/>
                  </a:cubicBezTo>
                  <a:cubicBezTo>
                    <a:pt x="5023" y="28161"/>
                    <a:pt x="5478" y="28068"/>
                    <a:pt x="5876" y="28068"/>
                  </a:cubicBezTo>
                  <a:cubicBezTo>
                    <a:pt x="6356" y="28068"/>
                    <a:pt x="6754" y="28204"/>
                    <a:pt x="7076" y="28299"/>
                  </a:cubicBezTo>
                  <a:cubicBezTo>
                    <a:pt x="7665" y="28472"/>
                    <a:pt x="9364" y="28285"/>
                    <a:pt x="8975" y="29717"/>
                  </a:cubicBezTo>
                  <a:cubicBezTo>
                    <a:pt x="8401" y="31777"/>
                    <a:pt x="6969" y="31616"/>
                    <a:pt x="6648" y="32927"/>
                  </a:cubicBezTo>
                  <a:cubicBezTo>
                    <a:pt x="6261" y="34532"/>
                    <a:pt x="7571" y="36940"/>
                    <a:pt x="7879" y="37475"/>
                  </a:cubicBezTo>
                  <a:cubicBezTo>
                    <a:pt x="11879" y="40391"/>
                    <a:pt x="17108" y="42130"/>
                    <a:pt x="23021" y="42344"/>
                  </a:cubicBezTo>
                  <a:cubicBezTo>
                    <a:pt x="22780" y="41862"/>
                    <a:pt x="21763" y="39601"/>
                    <a:pt x="22057" y="37381"/>
                  </a:cubicBezTo>
                  <a:cubicBezTo>
                    <a:pt x="22164" y="36512"/>
                    <a:pt x="23689" y="35174"/>
                    <a:pt x="24679" y="33823"/>
                  </a:cubicBezTo>
                  <a:cubicBezTo>
                    <a:pt x="25669" y="32472"/>
                    <a:pt x="23796" y="28513"/>
                    <a:pt x="23409" y="27884"/>
                  </a:cubicBezTo>
                  <a:cubicBezTo>
                    <a:pt x="23021" y="27256"/>
                    <a:pt x="20987" y="27001"/>
                    <a:pt x="20452" y="26801"/>
                  </a:cubicBezTo>
                  <a:cubicBezTo>
                    <a:pt x="19917" y="26587"/>
                    <a:pt x="20345" y="25770"/>
                    <a:pt x="20211" y="25490"/>
                  </a:cubicBezTo>
                  <a:cubicBezTo>
                    <a:pt x="20111" y="25298"/>
                    <a:pt x="19373" y="25193"/>
                    <a:pt x="18570" y="25193"/>
                  </a:cubicBezTo>
                  <a:cubicBezTo>
                    <a:pt x="18198" y="25193"/>
                    <a:pt x="17813" y="25216"/>
                    <a:pt x="17470" y="25262"/>
                  </a:cubicBezTo>
                  <a:cubicBezTo>
                    <a:pt x="16633" y="25377"/>
                    <a:pt x="15568" y="25917"/>
                    <a:pt x="14721" y="25917"/>
                  </a:cubicBezTo>
                  <a:cubicBezTo>
                    <a:pt x="14484" y="25917"/>
                    <a:pt x="14265" y="25875"/>
                    <a:pt x="14072" y="25770"/>
                  </a:cubicBezTo>
                  <a:cubicBezTo>
                    <a:pt x="13176" y="25289"/>
                    <a:pt x="14995" y="21303"/>
                    <a:pt x="15797" y="20580"/>
                  </a:cubicBezTo>
                  <a:cubicBezTo>
                    <a:pt x="16100" y="20313"/>
                    <a:pt x="16614" y="20225"/>
                    <a:pt x="17196" y="20225"/>
                  </a:cubicBezTo>
                  <a:cubicBezTo>
                    <a:pt x="18155" y="20225"/>
                    <a:pt x="19296" y="20465"/>
                    <a:pt x="19971" y="20541"/>
                  </a:cubicBezTo>
                  <a:cubicBezTo>
                    <a:pt x="20070" y="20552"/>
                    <a:pt x="20174" y="20557"/>
                    <a:pt x="20281" y="20557"/>
                  </a:cubicBezTo>
                  <a:cubicBezTo>
                    <a:pt x="21347" y="20557"/>
                    <a:pt x="22748" y="20060"/>
                    <a:pt x="23088" y="19938"/>
                  </a:cubicBezTo>
                  <a:cubicBezTo>
                    <a:pt x="23449" y="19818"/>
                    <a:pt x="23864" y="19096"/>
                    <a:pt x="23998" y="18240"/>
                  </a:cubicBezTo>
                  <a:cubicBezTo>
                    <a:pt x="24117" y="17384"/>
                    <a:pt x="25656" y="17611"/>
                    <a:pt x="26352" y="16474"/>
                  </a:cubicBezTo>
                  <a:cubicBezTo>
                    <a:pt x="27047" y="15351"/>
                    <a:pt x="26031" y="13277"/>
                    <a:pt x="24613" y="11659"/>
                  </a:cubicBezTo>
                  <a:cubicBezTo>
                    <a:pt x="23181" y="10054"/>
                    <a:pt x="23529" y="7646"/>
                    <a:pt x="23757" y="6094"/>
                  </a:cubicBezTo>
                  <a:cubicBezTo>
                    <a:pt x="23984" y="4556"/>
                    <a:pt x="23222" y="3205"/>
                    <a:pt x="21924" y="2496"/>
                  </a:cubicBezTo>
                  <a:cubicBezTo>
                    <a:pt x="20627" y="1773"/>
                    <a:pt x="18526" y="1734"/>
                    <a:pt x="17295" y="1720"/>
                  </a:cubicBezTo>
                  <a:cubicBezTo>
                    <a:pt x="16065" y="1720"/>
                    <a:pt x="15517" y="543"/>
                    <a:pt x="14968" y="248"/>
                  </a:cubicBezTo>
                  <a:cubicBezTo>
                    <a:pt x="14639" y="65"/>
                    <a:pt x="14219" y="1"/>
                    <a:pt x="13791" y="1"/>
                  </a:cubicBez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5" name="Google Shape;2239;p54"/>
            <p:cNvSpPr/>
            <p:nvPr/>
          </p:nvSpPr>
          <p:spPr>
            <a:xfrm>
              <a:off x="5103425" y="4208750"/>
              <a:ext cx="225075" cy="107025"/>
            </a:xfrm>
            <a:custGeom>
              <a:avLst/>
              <a:gdLst/>
              <a:ahLst/>
              <a:cxnLst/>
              <a:rect l="l" t="t" r="r" b="b"/>
              <a:pathLst>
                <a:path w="9003" h="4281" extrusionOk="0">
                  <a:moveTo>
                    <a:pt x="1258" y="4281"/>
                  </a:moveTo>
                  <a:lnTo>
                    <a:pt x="1258" y="4281"/>
                  </a:lnTo>
                  <a:lnTo>
                    <a:pt x="1258" y="4281"/>
                  </a:lnTo>
                  <a:lnTo>
                    <a:pt x="1258" y="4281"/>
                  </a:lnTo>
                  <a:close/>
                  <a:moveTo>
                    <a:pt x="0" y="4174"/>
                  </a:moveTo>
                  <a:lnTo>
                    <a:pt x="0" y="4174"/>
                  </a:lnTo>
                  <a:cubicBezTo>
                    <a:pt x="13" y="4174"/>
                    <a:pt x="13" y="4188"/>
                    <a:pt x="27" y="4188"/>
                  </a:cubicBezTo>
                  <a:cubicBezTo>
                    <a:pt x="13" y="4188"/>
                    <a:pt x="13" y="4174"/>
                    <a:pt x="0" y="4174"/>
                  </a:cubicBezTo>
                  <a:close/>
                  <a:moveTo>
                    <a:pt x="7304" y="1940"/>
                  </a:moveTo>
                  <a:cubicBezTo>
                    <a:pt x="5658" y="3425"/>
                    <a:pt x="3425" y="4281"/>
                    <a:pt x="1258" y="4281"/>
                  </a:cubicBezTo>
                  <a:cubicBezTo>
                    <a:pt x="3425" y="4281"/>
                    <a:pt x="5658" y="3425"/>
                    <a:pt x="7304" y="1940"/>
                  </a:cubicBezTo>
                  <a:close/>
                  <a:moveTo>
                    <a:pt x="7317" y="1926"/>
                  </a:moveTo>
                  <a:lnTo>
                    <a:pt x="7317" y="1926"/>
                  </a:lnTo>
                  <a:lnTo>
                    <a:pt x="7317" y="1926"/>
                  </a:lnTo>
                  <a:close/>
                  <a:moveTo>
                    <a:pt x="9002" y="0"/>
                  </a:moveTo>
                  <a:cubicBezTo>
                    <a:pt x="8574" y="629"/>
                    <a:pt x="8026" y="1272"/>
                    <a:pt x="7343" y="1900"/>
                  </a:cubicBezTo>
                  <a:lnTo>
                    <a:pt x="7343" y="1900"/>
                  </a:lnTo>
                  <a:lnTo>
                    <a:pt x="7343" y="1900"/>
                  </a:lnTo>
                  <a:cubicBezTo>
                    <a:pt x="8026" y="1272"/>
                    <a:pt x="8574" y="629"/>
                    <a:pt x="9002" y="0"/>
                  </a:cubicBezTo>
                  <a:close/>
                </a:path>
              </a:pathLst>
            </a:custGeom>
            <a:solidFill>
              <a:srgbClr val="B8A8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6" name="Google Shape;2240;p54"/>
            <p:cNvSpPr/>
            <p:nvPr/>
          </p:nvSpPr>
          <p:spPr>
            <a:xfrm>
              <a:off x="5355575" y="4105750"/>
              <a:ext cx="13050" cy="52850"/>
            </a:xfrm>
            <a:custGeom>
              <a:avLst/>
              <a:gdLst/>
              <a:ahLst/>
              <a:cxnLst/>
              <a:rect l="l" t="t" r="r" b="b"/>
              <a:pathLst>
                <a:path w="522" h="2114" extrusionOk="0">
                  <a:moveTo>
                    <a:pt x="521" y="0"/>
                  </a:moveTo>
                  <a:cubicBezTo>
                    <a:pt x="520" y="19"/>
                    <a:pt x="519" y="39"/>
                    <a:pt x="517" y="59"/>
                  </a:cubicBezTo>
                  <a:lnTo>
                    <a:pt x="517" y="59"/>
                  </a:lnTo>
                  <a:cubicBezTo>
                    <a:pt x="519" y="43"/>
                    <a:pt x="520" y="29"/>
                    <a:pt x="521" y="14"/>
                  </a:cubicBezTo>
                  <a:lnTo>
                    <a:pt x="521" y="0"/>
                  </a:lnTo>
                  <a:close/>
                  <a:moveTo>
                    <a:pt x="517" y="59"/>
                  </a:moveTo>
                  <a:cubicBezTo>
                    <a:pt x="492" y="333"/>
                    <a:pt x="434" y="696"/>
                    <a:pt x="324" y="1122"/>
                  </a:cubicBezTo>
                  <a:lnTo>
                    <a:pt x="324" y="1122"/>
                  </a:lnTo>
                  <a:cubicBezTo>
                    <a:pt x="437" y="693"/>
                    <a:pt x="497" y="328"/>
                    <a:pt x="517" y="59"/>
                  </a:cubicBezTo>
                  <a:close/>
                  <a:moveTo>
                    <a:pt x="324" y="1122"/>
                  </a:moveTo>
                  <a:cubicBezTo>
                    <a:pt x="244" y="1424"/>
                    <a:pt x="138" y="1759"/>
                    <a:pt x="0" y="2114"/>
                  </a:cubicBezTo>
                  <a:cubicBezTo>
                    <a:pt x="140" y="1758"/>
                    <a:pt x="246" y="1424"/>
                    <a:pt x="324" y="1122"/>
                  </a:cubicBezTo>
                  <a:close/>
                </a:path>
              </a:pathLst>
            </a:custGeom>
            <a:solidFill>
              <a:srgbClr val="C8A6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7" name="Google Shape;2241;p54"/>
            <p:cNvSpPr/>
            <p:nvPr/>
          </p:nvSpPr>
          <p:spPr>
            <a:xfrm>
              <a:off x="5103425" y="4106100"/>
              <a:ext cx="265200" cy="229425"/>
            </a:xfrm>
            <a:custGeom>
              <a:avLst/>
              <a:gdLst/>
              <a:ahLst/>
              <a:cxnLst/>
              <a:rect l="l" t="t" r="r" b="b"/>
              <a:pathLst>
                <a:path w="10608" h="9177" extrusionOk="0">
                  <a:moveTo>
                    <a:pt x="10607" y="0"/>
                  </a:moveTo>
                  <a:cubicBezTo>
                    <a:pt x="10568" y="468"/>
                    <a:pt x="10434" y="1217"/>
                    <a:pt x="10086" y="2100"/>
                  </a:cubicBezTo>
                  <a:cubicBezTo>
                    <a:pt x="10086" y="2114"/>
                    <a:pt x="10072" y="2114"/>
                    <a:pt x="10072" y="2114"/>
                  </a:cubicBezTo>
                  <a:lnTo>
                    <a:pt x="10072" y="2127"/>
                  </a:lnTo>
                  <a:lnTo>
                    <a:pt x="10072" y="2140"/>
                  </a:lnTo>
                  <a:cubicBezTo>
                    <a:pt x="9885" y="2595"/>
                    <a:pt x="9644" y="3077"/>
                    <a:pt x="9350" y="3571"/>
                  </a:cubicBezTo>
                  <a:cubicBezTo>
                    <a:pt x="9337" y="3585"/>
                    <a:pt x="9337" y="3585"/>
                    <a:pt x="9337" y="3598"/>
                  </a:cubicBezTo>
                  <a:lnTo>
                    <a:pt x="9323" y="3612"/>
                  </a:lnTo>
                  <a:cubicBezTo>
                    <a:pt x="9323" y="3625"/>
                    <a:pt x="9310" y="3625"/>
                    <a:pt x="9310" y="3639"/>
                  </a:cubicBezTo>
                  <a:lnTo>
                    <a:pt x="9310" y="3651"/>
                  </a:lnTo>
                  <a:lnTo>
                    <a:pt x="9296" y="3651"/>
                  </a:lnTo>
                  <a:lnTo>
                    <a:pt x="9296" y="3665"/>
                  </a:lnTo>
                  <a:lnTo>
                    <a:pt x="9284" y="3665"/>
                  </a:lnTo>
                  <a:lnTo>
                    <a:pt x="9284" y="3678"/>
                  </a:lnTo>
                  <a:lnTo>
                    <a:pt x="9284" y="3692"/>
                  </a:lnTo>
                  <a:lnTo>
                    <a:pt x="9270" y="3692"/>
                  </a:lnTo>
                  <a:lnTo>
                    <a:pt x="9270" y="3705"/>
                  </a:lnTo>
                  <a:lnTo>
                    <a:pt x="9257" y="3719"/>
                  </a:lnTo>
                  <a:lnTo>
                    <a:pt x="9257" y="3732"/>
                  </a:lnTo>
                  <a:lnTo>
                    <a:pt x="9243" y="3732"/>
                  </a:lnTo>
                  <a:lnTo>
                    <a:pt x="9243" y="3746"/>
                  </a:lnTo>
                  <a:cubicBezTo>
                    <a:pt x="9243" y="3758"/>
                    <a:pt x="9230" y="3758"/>
                    <a:pt x="9230" y="3758"/>
                  </a:cubicBezTo>
                  <a:lnTo>
                    <a:pt x="9230" y="3772"/>
                  </a:lnTo>
                  <a:cubicBezTo>
                    <a:pt x="9230" y="3772"/>
                    <a:pt x="9216" y="3772"/>
                    <a:pt x="9216" y="3785"/>
                  </a:cubicBezTo>
                  <a:cubicBezTo>
                    <a:pt x="9216" y="3799"/>
                    <a:pt x="9203" y="3799"/>
                    <a:pt x="9203" y="3799"/>
                  </a:cubicBezTo>
                  <a:lnTo>
                    <a:pt x="9203" y="3812"/>
                  </a:lnTo>
                  <a:lnTo>
                    <a:pt x="9189" y="3826"/>
                  </a:lnTo>
                  <a:cubicBezTo>
                    <a:pt x="9189" y="3839"/>
                    <a:pt x="9189" y="3839"/>
                    <a:pt x="9177" y="3839"/>
                  </a:cubicBezTo>
                  <a:lnTo>
                    <a:pt x="9177" y="3853"/>
                  </a:lnTo>
                  <a:lnTo>
                    <a:pt x="9163" y="3865"/>
                  </a:lnTo>
                  <a:cubicBezTo>
                    <a:pt x="9163" y="3879"/>
                    <a:pt x="9163" y="3879"/>
                    <a:pt x="9150" y="3879"/>
                  </a:cubicBezTo>
                  <a:cubicBezTo>
                    <a:pt x="9150" y="3892"/>
                    <a:pt x="9150" y="3892"/>
                    <a:pt x="9136" y="3906"/>
                  </a:cubicBezTo>
                  <a:cubicBezTo>
                    <a:pt x="9136" y="3919"/>
                    <a:pt x="9136" y="3919"/>
                    <a:pt x="9123" y="3919"/>
                  </a:cubicBezTo>
                  <a:lnTo>
                    <a:pt x="9123" y="3933"/>
                  </a:lnTo>
                  <a:lnTo>
                    <a:pt x="9109" y="3946"/>
                  </a:lnTo>
                  <a:cubicBezTo>
                    <a:pt x="9109" y="3960"/>
                    <a:pt x="9109" y="3960"/>
                    <a:pt x="9096" y="3960"/>
                  </a:cubicBezTo>
                  <a:lnTo>
                    <a:pt x="9096" y="3972"/>
                  </a:lnTo>
                  <a:lnTo>
                    <a:pt x="9082" y="3986"/>
                  </a:lnTo>
                  <a:cubicBezTo>
                    <a:pt x="9082" y="3999"/>
                    <a:pt x="9082" y="3999"/>
                    <a:pt x="9070" y="3999"/>
                  </a:cubicBezTo>
                  <a:lnTo>
                    <a:pt x="9070" y="4013"/>
                  </a:lnTo>
                  <a:lnTo>
                    <a:pt x="9056" y="4026"/>
                  </a:lnTo>
                  <a:cubicBezTo>
                    <a:pt x="9056" y="4040"/>
                    <a:pt x="9056" y="4040"/>
                    <a:pt x="9043" y="4040"/>
                  </a:cubicBezTo>
                  <a:lnTo>
                    <a:pt x="9043" y="4053"/>
                  </a:lnTo>
                  <a:lnTo>
                    <a:pt x="9029" y="4067"/>
                  </a:lnTo>
                  <a:cubicBezTo>
                    <a:pt x="9029" y="4079"/>
                    <a:pt x="9016" y="4079"/>
                    <a:pt x="9016" y="4093"/>
                  </a:cubicBezTo>
                  <a:cubicBezTo>
                    <a:pt x="9016" y="4093"/>
                    <a:pt x="9002" y="4093"/>
                    <a:pt x="9002" y="4106"/>
                  </a:cubicBezTo>
                  <a:cubicBezTo>
                    <a:pt x="8574" y="4735"/>
                    <a:pt x="8026" y="5378"/>
                    <a:pt x="7343" y="6006"/>
                  </a:cubicBezTo>
                  <a:lnTo>
                    <a:pt x="7317" y="6032"/>
                  </a:lnTo>
                  <a:cubicBezTo>
                    <a:pt x="7304" y="6032"/>
                    <a:pt x="7304" y="6032"/>
                    <a:pt x="7304" y="6046"/>
                  </a:cubicBezTo>
                  <a:cubicBezTo>
                    <a:pt x="5658" y="7531"/>
                    <a:pt x="3425" y="8387"/>
                    <a:pt x="1258" y="8387"/>
                  </a:cubicBezTo>
                  <a:cubicBezTo>
                    <a:pt x="843" y="8387"/>
                    <a:pt x="428" y="8360"/>
                    <a:pt x="27" y="8294"/>
                  </a:cubicBezTo>
                  <a:cubicBezTo>
                    <a:pt x="13" y="8294"/>
                    <a:pt x="13" y="8280"/>
                    <a:pt x="0" y="8280"/>
                  </a:cubicBezTo>
                  <a:cubicBezTo>
                    <a:pt x="40" y="8547"/>
                    <a:pt x="81" y="8802"/>
                    <a:pt x="120" y="9069"/>
                  </a:cubicBezTo>
                  <a:cubicBezTo>
                    <a:pt x="602" y="9136"/>
                    <a:pt x="1083" y="9176"/>
                    <a:pt x="1565" y="9176"/>
                  </a:cubicBezTo>
                  <a:cubicBezTo>
                    <a:pt x="3666" y="9176"/>
                    <a:pt x="5765" y="8508"/>
                    <a:pt x="7424" y="7343"/>
                  </a:cubicBezTo>
                  <a:cubicBezTo>
                    <a:pt x="9243" y="5832"/>
                    <a:pt x="10434" y="3398"/>
                    <a:pt x="1060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8" name="Google Shape;2242;p54"/>
            <p:cNvSpPr/>
            <p:nvPr/>
          </p:nvSpPr>
          <p:spPr>
            <a:xfrm>
              <a:off x="5106425" y="3704950"/>
              <a:ext cx="673200" cy="1058600"/>
            </a:xfrm>
            <a:custGeom>
              <a:avLst/>
              <a:gdLst/>
              <a:ahLst/>
              <a:cxnLst/>
              <a:rect l="l" t="t" r="r" b="b"/>
              <a:pathLst>
                <a:path w="26928" h="42344" extrusionOk="0">
                  <a:moveTo>
                    <a:pt x="13671" y="1"/>
                  </a:moveTo>
                  <a:cubicBezTo>
                    <a:pt x="12882" y="1"/>
                    <a:pt x="12066" y="220"/>
                    <a:pt x="11745" y="316"/>
                  </a:cubicBezTo>
                  <a:cubicBezTo>
                    <a:pt x="8508" y="1934"/>
                    <a:pt x="5324" y="4569"/>
                    <a:pt x="2997" y="8889"/>
                  </a:cubicBezTo>
                  <a:cubicBezTo>
                    <a:pt x="1793" y="11124"/>
                    <a:pt x="817" y="13812"/>
                    <a:pt x="188" y="17036"/>
                  </a:cubicBezTo>
                  <a:cubicBezTo>
                    <a:pt x="134" y="17290"/>
                    <a:pt x="94" y="17557"/>
                    <a:pt x="41" y="17812"/>
                  </a:cubicBezTo>
                  <a:lnTo>
                    <a:pt x="14" y="17946"/>
                  </a:lnTo>
                  <a:cubicBezTo>
                    <a:pt x="314" y="18007"/>
                    <a:pt x="608" y="18035"/>
                    <a:pt x="893" y="18035"/>
                  </a:cubicBezTo>
                  <a:cubicBezTo>
                    <a:pt x="2523" y="18035"/>
                    <a:pt x="3869" y="17131"/>
                    <a:pt x="4575" y="16528"/>
                  </a:cubicBezTo>
                  <a:cubicBezTo>
                    <a:pt x="4910" y="16246"/>
                    <a:pt x="5110" y="16032"/>
                    <a:pt x="5110" y="16032"/>
                  </a:cubicBezTo>
                  <a:cubicBezTo>
                    <a:pt x="5110" y="16032"/>
                    <a:pt x="5834" y="13785"/>
                    <a:pt x="6263" y="13785"/>
                  </a:cubicBezTo>
                  <a:cubicBezTo>
                    <a:pt x="6267" y="13785"/>
                    <a:pt x="6271" y="13785"/>
                    <a:pt x="6274" y="13785"/>
                  </a:cubicBezTo>
                  <a:cubicBezTo>
                    <a:pt x="6822" y="13826"/>
                    <a:pt x="6649" y="15096"/>
                    <a:pt x="6649" y="15096"/>
                  </a:cubicBezTo>
                  <a:cubicBezTo>
                    <a:pt x="6649" y="15096"/>
                    <a:pt x="8092" y="13417"/>
                    <a:pt x="8494" y="13417"/>
                  </a:cubicBezTo>
                  <a:cubicBezTo>
                    <a:pt x="8509" y="13417"/>
                    <a:pt x="8522" y="13420"/>
                    <a:pt x="8534" y="13425"/>
                  </a:cubicBezTo>
                  <a:cubicBezTo>
                    <a:pt x="8843" y="13558"/>
                    <a:pt x="8896" y="14534"/>
                    <a:pt x="8147" y="15779"/>
                  </a:cubicBezTo>
                  <a:cubicBezTo>
                    <a:pt x="8368" y="15496"/>
                    <a:pt x="9424" y="14085"/>
                    <a:pt x="9844" y="14085"/>
                  </a:cubicBezTo>
                  <a:cubicBezTo>
                    <a:pt x="9881" y="14085"/>
                    <a:pt x="9913" y="14096"/>
                    <a:pt x="9939" y="14120"/>
                  </a:cubicBezTo>
                  <a:cubicBezTo>
                    <a:pt x="10113" y="14267"/>
                    <a:pt x="10153" y="14976"/>
                    <a:pt x="9765" y="15886"/>
                  </a:cubicBezTo>
                  <a:lnTo>
                    <a:pt x="9792" y="15899"/>
                  </a:lnTo>
                  <a:cubicBezTo>
                    <a:pt x="9792" y="15899"/>
                    <a:pt x="10099" y="15481"/>
                    <a:pt x="10317" y="15481"/>
                  </a:cubicBezTo>
                  <a:cubicBezTo>
                    <a:pt x="10360" y="15481"/>
                    <a:pt x="10400" y="15498"/>
                    <a:pt x="10434" y="15538"/>
                  </a:cubicBezTo>
                  <a:cubicBezTo>
                    <a:pt x="10474" y="15578"/>
                    <a:pt x="10501" y="15752"/>
                    <a:pt x="10487" y="16032"/>
                  </a:cubicBezTo>
                  <a:cubicBezTo>
                    <a:pt x="11537" y="21369"/>
                    <a:pt x="6501" y="25223"/>
                    <a:pt x="1444" y="25223"/>
                  </a:cubicBezTo>
                  <a:cubicBezTo>
                    <a:pt x="961" y="25223"/>
                    <a:pt x="478" y="25188"/>
                    <a:pt x="0" y="25115"/>
                  </a:cubicBezTo>
                  <a:lnTo>
                    <a:pt x="0" y="25115"/>
                  </a:lnTo>
                  <a:cubicBezTo>
                    <a:pt x="134" y="25931"/>
                    <a:pt x="321" y="26733"/>
                    <a:pt x="562" y="27509"/>
                  </a:cubicBezTo>
                  <a:cubicBezTo>
                    <a:pt x="1042" y="27771"/>
                    <a:pt x="2627" y="28585"/>
                    <a:pt x="3732" y="28585"/>
                  </a:cubicBezTo>
                  <a:cubicBezTo>
                    <a:pt x="3981" y="28585"/>
                    <a:pt x="4206" y="28544"/>
                    <a:pt x="4388" y="28446"/>
                  </a:cubicBezTo>
                  <a:cubicBezTo>
                    <a:pt x="4903" y="28161"/>
                    <a:pt x="5358" y="28068"/>
                    <a:pt x="5756" y="28068"/>
                  </a:cubicBezTo>
                  <a:cubicBezTo>
                    <a:pt x="6236" y="28068"/>
                    <a:pt x="6634" y="28204"/>
                    <a:pt x="6956" y="28299"/>
                  </a:cubicBezTo>
                  <a:cubicBezTo>
                    <a:pt x="7545" y="28472"/>
                    <a:pt x="9244" y="28285"/>
                    <a:pt x="8855" y="29717"/>
                  </a:cubicBezTo>
                  <a:cubicBezTo>
                    <a:pt x="8281" y="31777"/>
                    <a:pt x="6849" y="31616"/>
                    <a:pt x="6528" y="32927"/>
                  </a:cubicBezTo>
                  <a:cubicBezTo>
                    <a:pt x="6141" y="34532"/>
                    <a:pt x="7451" y="36940"/>
                    <a:pt x="7759" y="37475"/>
                  </a:cubicBezTo>
                  <a:cubicBezTo>
                    <a:pt x="11759" y="40391"/>
                    <a:pt x="16988" y="42130"/>
                    <a:pt x="22901" y="42344"/>
                  </a:cubicBezTo>
                  <a:cubicBezTo>
                    <a:pt x="22660" y="41862"/>
                    <a:pt x="21643" y="39601"/>
                    <a:pt x="21937" y="37381"/>
                  </a:cubicBezTo>
                  <a:cubicBezTo>
                    <a:pt x="22044" y="36512"/>
                    <a:pt x="23569" y="35174"/>
                    <a:pt x="24559" y="33823"/>
                  </a:cubicBezTo>
                  <a:cubicBezTo>
                    <a:pt x="25549" y="32472"/>
                    <a:pt x="23676" y="28513"/>
                    <a:pt x="23289" y="27884"/>
                  </a:cubicBezTo>
                  <a:cubicBezTo>
                    <a:pt x="22901" y="27256"/>
                    <a:pt x="20867" y="27001"/>
                    <a:pt x="20332" y="26801"/>
                  </a:cubicBezTo>
                  <a:cubicBezTo>
                    <a:pt x="19797" y="26587"/>
                    <a:pt x="20225" y="25770"/>
                    <a:pt x="20091" y="25490"/>
                  </a:cubicBezTo>
                  <a:cubicBezTo>
                    <a:pt x="19991" y="25298"/>
                    <a:pt x="19253" y="25193"/>
                    <a:pt x="18450" y="25193"/>
                  </a:cubicBezTo>
                  <a:cubicBezTo>
                    <a:pt x="18078" y="25193"/>
                    <a:pt x="17693" y="25216"/>
                    <a:pt x="17350" y="25262"/>
                  </a:cubicBezTo>
                  <a:cubicBezTo>
                    <a:pt x="16513" y="25377"/>
                    <a:pt x="15448" y="25917"/>
                    <a:pt x="14601" y="25917"/>
                  </a:cubicBezTo>
                  <a:cubicBezTo>
                    <a:pt x="14364" y="25917"/>
                    <a:pt x="14145" y="25875"/>
                    <a:pt x="13952" y="25770"/>
                  </a:cubicBezTo>
                  <a:cubicBezTo>
                    <a:pt x="13056" y="25289"/>
                    <a:pt x="14875" y="21303"/>
                    <a:pt x="15677" y="20580"/>
                  </a:cubicBezTo>
                  <a:cubicBezTo>
                    <a:pt x="15980" y="20313"/>
                    <a:pt x="16494" y="20225"/>
                    <a:pt x="17076" y="20225"/>
                  </a:cubicBezTo>
                  <a:cubicBezTo>
                    <a:pt x="18035" y="20225"/>
                    <a:pt x="19176" y="20465"/>
                    <a:pt x="19851" y="20541"/>
                  </a:cubicBezTo>
                  <a:cubicBezTo>
                    <a:pt x="19950" y="20552"/>
                    <a:pt x="20054" y="20557"/>
                    <a:pt x="20161" y="20557"/>
                  </a:cubicBezTo>
                  <a:cubicBezTo>
                    <a:pt x="21227" y="20557"/>
                    <a:pt x="22628" y="20060"/>
                    <a:pt x="22968" y="19938"/>
                  </a:cubicBezTo>
                  <a:cubicBezTo>
                    <a:pt x="23329" y="19818"/>
                    <a:pt x="23744" y="19096"/>
                    <a:pt x="23878" y="18240"/>
                  </a:cubicBezTo>
                  <a:cubicBezTo>
                    <a:pt x="23997" y="17384"/>
                    <a:pt x="25536" y="17611"/>
                    <a:pt x="26232" y="16474"/>
                  </a:cubicBezTo>
                  <a:cubicBezTo>
                    <a:pt x="26927" y="15351"/>
                    <a:pt x="25911" y="13277"/>
                    <a:pt x="24493" y="11659"/>
                  </a:cubicBezTo>
                  <a:cubicBezTo>
                    <a:pt x="23061" y="10054"/>
                    <a:pt x="23409" y="7646"/>
                    <a:pt x="23637" y="6094"/>
                  </a:cubicBezTo>
                  <a:cubicBezTo>
                    <a:pt x="23864" y="4556"/>
                    <a:pt x="23102" y="3205"/>
                    <a:pt x="21804" y="2496"/>
                  </a:cubicBezTo>
                  <a:cubicBezTo>
                    <a:pt x="20507" y="1773"/>
                    <a:pt x="18406" y="1734"/>
                    <a:pt x="17175" y="1720"/>
                  </a:cubicBezTo>
                  <a:cubicBezTo>
                    <a:pt x="15945" y="1720"/>
                    <a:pt x="15397" y="543"/>
                    <a:pt x="14848" y="248"/>
                  </a:cubicBezTo>
                  <a:cubicBezTo>
                    <a:pt x="14519" y="65"/>
                    <a:pt x="14099" y="1"/>
                    <a:pt x="13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39" name="Google Shape;2243;p54"/>
            <p:cNvSpPr/>
            <p:nvPr/>
          </p:nvSpPr>
          <p:spPr>
            <a:xfrm>
              <a:off x="5879250" y="4260250"/>
              <a:ext cx="380225" cy="425050"/>
            </a:xfrm>
            <a:custGeom>
              <a:avLst/>
              <a:gdLst/>
              <a:ahLst/>
              <a:cxnLst/>
              <a:rect l="l" t="t" r="r" b="b"/>
              <a:pathLst>
                <a:path w="15209" h="17002" extrusionOk="0">
                  <a:moveTo>
                    <a:pt x="15196" y="0"/>
                  </a:moveTo>
                  <a:cubicBezTo>
                    <a:pt x="14795" y="401"/>
                    <a:pt x="14353" y="803"/>
                    <a:pt x="13871" y="1164"/>
                  </a:cubicBezTo>
                  <a:cubicBezTo>
                    <a:pt x="10714" y="3546"/>
                    <a:pt x="7480" y="4102"/>
                    <a:pt x="5587" y="4102"/>
                  </a:cubicBezTo>
                  <a:cubicBezTo>
                    <a:pt x="5099" y="4102"/>
                    <a:pt x="4700" y="4065"/>
                    <a:pt x="4415" y="4013"/>
                  </a:cubicBezTo>
                  <a:lnTo>
                    <a:pt x="4415" y="4027"/>
                  </a:lnTo>
                  <a:cubicBezTo>
                    <a:pt x="4415" y="4027"/>
                    <a:pt x="2167" y="4976"/>
                    <a:pt x="1645" y="5779"/>
                  </a:cubicBezTo>
                  <a:cubicBezTo>
                    <a:pt x="1110" y="6581"/>
                    <a:pt x="107" y="7077"/>
                    <a:pt x="54" y="7826"/>
                  </a:cubicBezTo>
                  <a:cubicBezTo>
                    <a:pt x="0" y="8575"/>
                    <a:pt x="950" y="9658"/>
                    <a:pt x="709" y="10555"/>
                  </a:cubicBezTo>
                  <a:cubicBezTo>
                    <a:pt x="455" y="11450"/>
                    <a:pt x="602" y="13283"/>
                    <a:pt x="1178" y="14072"/>
                  </a:cubicBezTo>
                  <a:cubicBezTo>
                    <a:pt x="1699" y="14768"/>
                    <a:pt x="4561" y="16587"/>
                    <a:pt x="5217" y="17002"/>
                  </a:cubicBezTo>
                  <a:cubicBezTo>
                    <a:pt x="11116" y="13230"/>
                    <a:pt x="14527" y="6581"/>
                    <a:pt x="15209" y="27"/>
                  </a:cubicBezTo>
                  <a:lnTo>
                    <a:pt x="15196" y="0"/>
                  </a:ln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0" name="Google Shape;2244;p54"/>
            <p:cNvSpPr/>
            <p:nvPr/>
          </p:nvSpPr>
          <p:spPr>
            <a:xfrm>
              <a:off x="5879250" y="4295375"/>
              <a:ext cx="375550" cy="389925"/>
            </a:xfrm>
            <a:custGeom>
              <a:avLst/>
              <a:gdLst/>
              <a:ahLst/>
              <a:cxnLst/>
              <a:rect l="l" t="t" r="r" b="b"/>
              <a:pathLst>
                <a:path w="15022" h="15597" extrusionOk="0">
                  <a:moveTo>
                    <a:pt x="15022" y="0"/>
                  </a:moveTo>
                  <a:lnTo>
                    <a:pt x="15022" y="0"/>
                  </a:lnTo>
                  <a:cubicBezTo>
                    <a:pt x="12875" y="1739"/>
                    <a:pt x="10038" y="2994"/>
                    <a:pt x="7284" y="2994"/>
                  </a:cubicBezTo>
                  <a:cubicBezTo>
                    <a:pt x="6521" y="2994"/>
                    <a:pt x="5764" y="2897"/>
                    <a:pt x="5030" y="2688"/>
                  </a:cubicBezTo>
                  <a:cubicBezTo>
                    <a:pt x="4789" y="2662"/>
                    <a:pt x="4588" y="2635"/>
                    <a:pt x="4415" y="2608"/>
                  </a:cubicBezTo>
                  <a:lnTo>
                    <a:pt x="4415" y="2622"/>
                  </a:lnTo>
                  <a:cubicBezTo>
                    <a:pt x="4415" y="2622"/>
                    <a:pt x="2167" y="3571"/>
                    <a:pt x="1645" y="4374"/>
                  </a:cubicBezTo>
                  <a:cubicBezTo>
                    <a:pt x="1110" y="5176"/>
                    <a:pt x="107" y="5672"/>
                    <a:pt x="54" y="6421"/>
                  </a:cubicBezTo>
                  <a:cubicBezTo>
                    <a:pt x="0" y="7170"/>
                    <a:pt x="950" y="8253"/>
                    <a:pt x="709" y="9150"/>
                  </a:cubicBezTo>
                  <a:cubicBezTo>
                    <a:pt x="455" y="10045"/>
                    <a:pt x="602" y="11878"/>
                    <a:pt x="1178" y="12667"/>
                  </a:cubicBezTo>
                  <a:cubicBezTo>
                    <a:pt x="1699" y="13363"/>
                    <a:pt x="4561" y="15182"/>
                    <a:pt x="5217" y="15597"/>
                  </a:cubicBezTo>
                  <a:cubicBezTo>
                    <a:pt x="10701" y="12092"/>
                    <a:pt x="14032" y="6100"/>
                    <a:pt x="150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1" name="Google Shape;2245;p54"/>
            <p:cNvSpPr/>
            <p:nvPr/>
          </p:nvSpPr>
          <p:spPr>
            <a:xfrm>
              <a:off x="6004975" y="4260250"/>
              <a:ext cx="254175" cy="102700"/>
            </a:xfrm>
            <a:custGeom>
              <a:avLst/>
              <a:gdLst/>
              <a:ahLst/>
              <a:cxnLst/>
              <a:rect l="l" t="t" r="r" b="b"/>
              <a:pathLst>
                <a:path w="10167" h="4108" extrusionOk="0">
                  <a:moveTo>
                    <a:pt x="10167" y="0"/>
                  </a:moveTo>
                  <a:cubicBezTo>
                    <a:pt x="9766" y="401"/>
                    <a:pt x="9324" y="803"/>
                    <a:pt x="8842" y="1164"/>
                  </a:cubicBezTo>
                  <a:cubicBezTo>
                    <a:pt x="5685" y="3545"/>
                    <a:pt x="2448" y="4107"/>
                    <a:pt x="549" y="4107"/>
                  </a:cubicBezTo>
                  <a:cubicBezTo>
                    <a:pt x="349" y="4107"/>
                    <a:pt x="174" y="4093"/>
                    <a:pt x="1" y="4093"/>
                  </a:cubicBezTo>
                  <a:lnTo>
                    <a:pt x="1" y="4093"/>
                  </a:lnTo>
                  <a:cubicBezTo>
                    <a:pt x="174" y="4093"/>
                    <a:pt x="349" y="4107"/>
                    <a:pt x="549" y="4107"/>
                  </a:cubicBezTo>
                  <a:cubicBezTo>
                    <a:pt x="2448" y="4107"/>
                    <a:pt x="5685" y="3545"/>
                    <a:pt x="8842" y="1164"/>
                  </a:cubicBezTo>
                  <a:cubicBezTo>
                    <a:pt x="9324" y="803"/>
                    <a:pt x="9766" y="401"/>
                    <a:pt x="10167" y="0"/>
                  </a:cubicBezTo>
                  <a:lnTo>
                    <a:pt x="10167" y="0"/>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2" name="Google Shape;2246;p54"/>
            <p:cNvSpPr/>
            <p:nvPr/>
          </p:nvSpPr>
          <p:spPr>
            <a:xfrm>
              <a:off x="6004975" y="4260250"/>
              <a:ext cx="254500" cy="110050"/>
            </a:xfrm>
            <a:custGeom>
              <a:avLst/>
              <a:gdLst/>
              <a:ahLst/>
              <a:cxnLst/>
              <a:rect l="l" t="t" r="r" b="b"/>
              <a:pathLst>
                <a:path w="10180" h="4402" extrusionOk="0">
                  <a:moveTo>
                    <a:pt x="1" y="4093"/>
                  </a:moveTo>
                  <a:cubicBezTo>
                    <a:pt x="10" y="4093"/>
                    <a:pt x="19" y="4093"/>
                    <a:pt x="28" y="4093"/>
                  </a:cubicBezTo>
                  <a:lnTo>
                    <a:pt x="28" y="4093"/>
                  </a:lnTo>
                  <a:cubicBezTo>
                    <a:pt x="28" y="4093"/>
                    <a:pt x="28" y="4093"/>
                    <a:pt x="28" y="4093"/>
                  </a:cubicBezTo>
                  <a:close/>
                  <a:moveTo>
                    <a:pt x="10167" y="0"/>
                  </a:moveTo>
                  <a:cubicBezTo>
                    <a:pt x="9766" y="401"/>
                    <a:pt x="9324" y="803"/>
                    <a:pt x="8842" y="1164"/>
                  </a:cubicBezTo>
                  <a:cubicBezTo>
                    <a:pt x="5685" y="3545"/>
                    <a:pt x="2448" y="4107"/>
                    <a:pt x="549" y="4107"/>
                  </a:cubicBezTo>
                  <a:cubicBezTo>
                    <a:pt x="359" y="4107"/>
                    <a:pt x="193" y="4095"/>
                    <a:pt x="28" y="4093"/>
                  </a:cubicBezTo>
                  <a:lnTo>
                    <a:pt x="28" y="4093"/>
                  </a:lnTo>
                  <a:cubicBezTo>
                    <a:pt x="763" y="4307"/>
                    <a:pt x="1512" y="4402"/>
                    <a:pt x="2261" y="4402"/>
                  </a:cubicBezTo>
                  <a:cubicBezTo>
                    <a:pt x="5004" y="4402"/>
                    <a:pt x="7813" y="3157"/>
                    <a:pt x="9953" y="1445"/>
                  </a:cubicBezTo>
                  <a:cubicBezTo>
                    <a:pt x="9966" y="1432"/>
                    <a:pt x="9966" y="1432"/>
                    <a:pt x="9980" y="1432"/>
                  </a:cubicBezTo>
                  <a:cubicBezTo>
                    <a:pt x="9980" y="1418"/>
                    <a:pt x="9993" y="1418"/>
                    <a:pt x="9993" y="1405"/>
                  </a:cubicBezTo>
                  <a:cubicBezTo>
                    <a:pt x="10073" y="950"/>
                    <a:pt x="10126" y="482"/>
                    <a:pt x="10180" y="27"/>
                  </a:cubicBezTo>
                  <a:lnTo>
                    <a:pt x="10167" y="0"/>
                  </a:ln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3" name="Google Shape;2247;p54"/>
            <p:cNvSpPr/>
            <p:nvPr/>
          </p:nvSpPr>
          <p:spPr>
            <a:xfrm>
              <a:off x="6005300" y="4296025"/>
              <a:ext cx="249175" cy="74275"/>
            </a:xfrm>
            <a:custGeom>
              <a:avLst/>
              <a:gdLst/>
              <a:ahLst/>
              <a:cxnLst/>
              <a:rect l="l" t="t" r="r" b="b"/>
              <a:pathLst>
                <a:path w="9967" h="2971" extrusionOk="0">
                  <a:moveTo>
                    <a:pt x="2248" y="2971"/>
                  </a:moveTo>
                  <a:lnTo>
                    <a:pt x="2248" y="2971"/>
                  </a:lnTo>
                  <a:lnTo>
                    <a:pt x="2248" y="2971"/>
                  </a:lnTo>
                  <a:lnTo>
                    <a:pt x="2248" y="2971"/>
                  </a:lnTo>
                  <a:close/>
                  <a:moveTo>
                    <a:pt x="1" y="2662"/>
                  </a:moveTo>
                  <a:lnTo>
                    <a:pt x="15" y="2662"/>
                  </a:lnTo>
                  <a:lnTo>
                    <a:pt x="1" y="2662"/>
                  </a:lnTo>
                  <a:close/>
                  <a:moveTo>
                    <a:pt x="9940" y="14"/>
                  </a:moveTo>
                  <a:cubicBezTo>
                    <a:pt x="7800" y="1726"/>
                    <a:pt x="4991" y="2971"/>
                    <a:pt x="2248" y="2971"/>
                  </a:cubicBezTo>
                  <a:cubicBezTo>
                    <a:pt x="4991" y="2971"/>
                    <a:pt x="7800" y="1726"/>
                    <a:pt x="9940" y="14"/>
                  </a:cubicBezTo>
                  <a:close/>
                  <a:moveTo>
                    <a:pt x="9967" y="1"/>
                  </a:moveTo>
                  <a:cubicBezTo>
                    <a:pt x="9953" y="1"/>
                    <a:pt x="9953" y="1"/>
                    <a:pt x="9940" y="14"/>
                  </a:cubicBezTo>
                  <a:cubicBezTo>
                    <a:pt x="9953" y="1"/>
                    <a:pt x="9953" y="1"/>
                    <a:pt x="996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4" name="Google Shape;2248;p54"/>
            <p:cNvSpPr/>
            <p:nvPr/>
          </p:nvSpPr>
          <p:spPr>
            <a:xfrm>
              <a:off x="5876225" y="3797100"/>
              <a:ext cx="342800" cy="437075"/>
            </a:xfrm>
            <a:custGeom>
              <a:avLst/>
              <a:gdLst/>
              <a:ahLst/>
              <a:cxnLst/>
              <a:rect l="l" t="t" r="r" b="b"/>
              <a:pathLst>
                <a:path w="13712"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471" y="15865"/>
                    <a:pt x="12681" y="12280"/>
                    <a:pt x="13096" y="11825"/>
                  </a:cubicBezTo>
                  <a:cubicBezTo>
                    <a:pt x="12788" y="11678"/>
                    <a:pt x="12588" y="11544"/>
                    <a:pt x="12548" y="11451"/>
                  </a:cubicBezTo>
                  <a:cubicBezTo>
                    <a:pt x="12333" y="10996"/>
                    <a:pt x="13364" y="8842"/>
                    <a:pt x="13712" y="7611"/>
                  </a:cubicBezTo>
                  <a:lnTo>
                    <a:pt x="13644" y="7598"/>
                  </a:lnTo>
                  <a:cubicBezTo>
                    <a:pt x="13203" y="6555"/>
                    <a:pt x="12722" y="5592"/>
                    <a:pt x="12214" y="4695"/>
                  </a:cubicBezTo>
                  <a:cubicBezTo>
                    <a:pt x="11170" y="2849"/>
                    <a:pt x="10006" y="1298"/>
                    <a:pt x="8736" y="1"/>
                  </a:cubicBezTo>
                  <a:close/>
                </a:path>
              </a:pathLst>
            </a:custGeom>
            <a:solidFill>
              <a:srgbClr val="59A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5" name="Google Shape;2249;p54"/>
            <p:cNvSpPr/>
            <p:nvPr/>
          </p:nvSpPr>
          <p:spPr>
            <a:xfrm>
              <a:off x="6191900" y="4085675"/>
              <a:ext cx="10975" cy="6650"/>
            </a:xfrm>
            <a:custGeom>
              <a:avLst/>
              <a:gdLst/>
              <a:ahLst/>
              <a:cxnLst/>
              <a:rect l="l" t="t" r="r" b="b"/>
              <a:pathLst>
                <a:path w="439" h="266" extrusionOk="0">
                  <a:moveTo>
                    <a:pt x="1" y="1"/>
                  </a:moveTo>
                  <a:lnTo>
                    <a:pt x="1" y="15"/>
                  </a:lnTo>
                  <a:cubicBezTo>
                    <a:pt x="94" y="80"/>
                    <a:pt x="253" y="174"/>
                    <a:pt x="438" y="266"/>
                  </a:cubicBezTo>
                  <a:lnTo>
                    <a:pt x="438" y="266"/>
                  </a:lnTo>
                  <a:cubicBezTo>
                    <a:pt x="253" y="174"/>
                    <a:pt x="94" y="80"/>
                    <a:pt x="1" y="1"/>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6" name="Google Shape;2250;p54"/>
            <p:cNvSpPr/>
            <p:nvPr/>
          </p:nvSpPr>
          <p:spPr>
            <a:xfrm>
              <a:off x="6200600" y="4093050"/>
              <a:ext cx="2700" cy="2700"/>
            </a:xfrm>
            <a:custGeom>
              <a:avLst/>
              <a:gdLst/>
              <a:ahLst/>
              <a:cxnLst/>
              <a:rect l="l" t="t" r="r" b="b"/>
              <a:pathLst>
                <a:path w="108" h="108" extrusionOk="0">
                  <a:moveTo>
                    <a:pt x="108" y="0"/>
                  </a:moveTo>
                  <a:cubicBezTo>
                    <a:pt x="95" y="0"/>
                    <a:pt x="81" y="14"/>
                    <a:pt x="68" y="27"/>
                  </a:cubicBezTo>
                  <a:cubicBezTo>
                    <a:pt x="54" y="54"/>
                    <a:pt x="27" y="80"/>
                    <a:pt x="1" y="107"/>
                  </a:cubicBezTo>
                  <a:lnTo>
                    <a:pt x="108" y="0"/>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7" name="Google Shape;2251;p54"/>
            <p:cNvSpPr/>
            <p:nvPr/>
          </p:nvSpPr>
          <p:spPr>
            <a:xfrm>
              <a:off x="6200600" y="4093700"/>
              <a:ext cx="1700" cy="2050"/>
            </a:xfrm>
            <a:custGeom>
              <a:avLst/>
              <a:gdLst/>
              <a:ahLst/>
              <a:cxnLst/>
              <a:rect l="l" t="t" r="r" b="b"/>
              <a:pathLst>
                <a:path w="68" h="82" extrusionOk="0">
                  <a:moveTo>
                    <a:pt x="68" y="1"/>
                  </a:moveTo>
                  <a:cubicBezTo>
                    <a:pt x="54" y="28"/>
                    <a:pt x="27" y="54"/>
                    <a:pt x="1" y="81"/>
                  </a:cubicBezTo>
                  <a:lnTo>
                    <a:pt x="1" y="81"/>
                  </a:lnTo>
                  <a:lnTo>
                    <a:pt x="1" y="81"/>
                  </a:lnTo>
                  <a:lnTo>
                    <a:pt x="1" y="81"/>
                  </a:lnTo>
                  <a:cubicBezTo>
                    <a:pt x="27" y="54"/>
                    <a:pt x="54" y="28"/>
                    <a:pt x="68" y="1"/>
                  </a:cubicBezTo>
                  <a:lnTo>
                    <a:pt x="68" y="1"/>
                  </a:ln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8" name="Google Shape;2252;p54"/>
            <p:cNvSpPr/>
            <p:nvPr/>
          </p:nvSpPr>
          <p:spPr>
            <a:xfrm>
              <a:off x="6202275" y="4092725"/>
              <a:ext cx="1375" cy="1000"/>
            </a:xfrm>
            <a:custGeom>
              <a:avLst/>
              <a:gdLst/>
              <a:ahLst/>
              <a:cxnLst/>
              <a:rect l="l" t="t" r="r" b="b"/>
              <a:pathLst>
                <a:path w="55" h="40" extrusionOk="0">
                  <a:moveTo>
                    <a:pt x="54" y="0"/>
                  </a:moveTo>
                  <a:lnTo>
                    <a:pt x="54" y="0"/>
                  </a:lnTo>
                  <a:cubicBezTo>
                    <a:pt x="54" y="0"/>
                    <a:pt x="41" y="0"/>
                    <a:pt x="41" y="13"/>
                  </a:cubicBezTo>
                  <a:cubicBezTo>
                    <a:pt x="28" y="13"/>
                    <a:pt x="14" y="27"/>
                    <a:pt x="1" y="40"/>
                  </a:cubicBezTo>
                  <a:cubicBezTo>
                    <a:pt x="28" y="27"/>
                    <a:pt x="41" y="13"/>
                    <a:pt x="54" y="0"/>
                  </a:cubicBezTo>
                  <a:close/>
                </a:path>
              </a:pathLst>
            </a:custGeom>
            <a:solidFill>
              <a:srgbClr val="8A58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49" name="Google Shape;2253;p54"/>
            <p:cNvSpPr/>
            <p:nvPr/>
          </p:nvSpPr>
          <p:spPr>
            <a:xfrm>
              <a:off x="6191900" y="4086025"/>
              <a:ext cx="11750" cy="9725"/>
            </a:xfrm>
            <a:custGeom>
              <a:avLst/>
              <a:gdLst/>
              <a:ahLst/>
              <a:cxnLst/>
              <a:rect l="l" t="t" r="r" b="b"/>
              <a:pathLst>
                <a:path w="470" h="389" extrusionOk="0">
                  <a:moveTo>
                    <a:pt x="1" y="1"/>
                  </a:moveTo>
                  <a:lnTo>
                    <a:pt x="1" y="1"/>
                  </a:lnTo>
                  <a:cubicBezTo>
                    <a:pt x="95" y="134"/>
                    <a:pt x="215" y="268"/>
                    <a:pt x="349" y="388"/>
                  </a:cubicBezTo>
                  <a:lnTo>
                    <a:pt x="469" y="268"/>
                  </a:lnTo>
                  <a:lnTo>
                    <a:pt x="469" y="254"/>
                  </a:lnTo>
                  <a:lnTo>
                    <a:pt x="443" y="254"/>
                  </a:lnTo>
                  <a:cubicBezTo>
                    <a:pt x="255" y="161"/>
                    <a:pt x="95" y="67"/>
                    <a:pt x="1" y="1"/>
                  </a:cubicBez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0" name="Google Shape;2254;p54"/>
            <p:cNvSpPr/>
            <p:nvPr/>
          </p:nvSpPr>
          <p:spPr>
            <a:xfrm>
              <a:off x="6218650" y="398737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1" name="Google Shape;2255;p54"/>
            <p:cNvSpPr/>
            <p:nvPr/>
          </p:nvSpPr>
          <p:spPr>
            <a:xfrm>
              <a:off x="6218650" y="398772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2" name="Google Shape;2256;p54"/>
            <p:cNvSpPr/>
            <p:nvPr/>
          </p:nvSpPr>
          <p:spPr>
            <a:xfrm>
              <a:off x="6188950" y="3987725"/>
              <a:ext cx="29725" cy="92300"/>
            </a:xfrm>
            <a:custGeom>
              <a:avLst/>
              <a:gdLst/>
              <a:ahLst/>
              <a:cxnLst/>
              <a:rect l="l" t="t" r="r" b="b"/>
              <a:pathLst>
                <a:path w="1189" h="3692" extrusionOk="0">
                  <a:moveTo>
                    <a:pt x="1189" y="0"/>
                  </a:moveTo>
                  <a:cubicBezTo>
                    <a:pt x="968" y="810"/>
                    <a:pt x="454" y="2001"/>
                    <a:pt x="184" y="2853"/>
                  </a:cubicBezTo>
                  <a:lnTo>
                    <a:pt x="184" y="2853"/>
                  </a:lnTo>
                  <a:cubicBezTo>
                    <a:pt x="456" y="2001"/>
                    <a:pt x="972" y="811"/>
                    <a:pt x="1189" y="0"/>
                  </a:cubicBezTo>
                  <a:close/>
                  <a:moveTo>
                    <a:pt x="184" y="2853"/>
                  </a:moveTo>
                  <a:cubicBezTo>
                    <a:pt x="71" y="3209"/>
                    <a:pt x="0" y="3506"/>
                    <a:pt x="12" y="3692"/>
                  </a:cubicBezTo>
                  <a:lnTo>
                    <a:pt x="12" y="3651"/>
                  </a:lnTo>
                  <a:cubicBezTo>
                    <a:pt x="12" y="3464"/>
                    <a:pt x="80" y="3184"/>
                    <a:pt x="184" y="2853"/>
                  </a:cubicBezTo>
                  <a:close/>
                </a:path>
              </a:pathLst>
            </a:custGeom>
            <a:solidFill>
              <a:srgbClr val="DBB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3" name="Google Shape;2257;p54"/>
            <p:cNvSpPr/>
            <p:nvPr/>
          </p:nvSpPr>
          <p:spPr>
            <a:xfrm>
              <a:off x="6185575" y="3971675"/>
              <a:ext cx="33450" cy="108350"/>
            </a:xfrm>
            <a:custGeom>
              <a:avLst/>
              <a:gdLst/>
              <a:ahLst/>
              <a:cxnLst/>
              <a:rect l="l" t="t" r="r" b="b"/>
              <a:pathLst>
                <a:path w="1338" h="4334" extrusionOk="0">
                  <a:moveTo>
                    <a:pt x="1003" y="0"/>
                  </a:moveTo>
                  <a:cubicBezTo>
                    <a:pt x="615" y="1110"/>
                    <a:pt x="0" y="2447"/>
                    <a:pt x="0" y="3544"/>
                  </a:cubicBezTo>
                  <a:cubicBezTo>
                    <a:pt x="0" y="3826"/>
                    <a:pt x="40" y="4093"/>
                    <a:pt x="147" y="4334"/>
                  </a:cubicBezTo>
                  <a:lnTo>
                    <a:pt x="147" y="4293"/>
                  </a:lnTo>
                  <a:cubicBezTo>
                    <a:pt x="147" y="3624"/>
                    <a:pt x="1017" y="1766"/>
                    <a:pt x="1324" y="642"/>
                  </a:cubicBezTo>
                  <a:lnTo>
                    <a:pt x="1324" y="628"/>
                  </a:lnTo>
                  <a:lnTo>
                    <a:pt x="1338" y="628"/>
                  </a:lnTo>
                  <a:lnTo>
                    <a:pt x="1270" y="615"/>
                  </a:lnTo>
                  <a:cubicBezTo>
                    <a:pt x="1190" y="401"/>
                    <a:pt x="1097" y="200"/>
                    <a:pt x="1003" y="0"/>
                  </a:cubicBezTo>
                  <a:close/>
                </a:path>
              </a:pathLst>
            </a:custGeom>
            <a:solidFill>
              <a:srgbClr val="4D8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4" name="Google Shape;2258;p54"/>
            <p:cNvSpPr/>
            <p:nvPr/>
          </p:nvSpPr>
          <p:spPr>
            <a:xfrm>
              <a:off x="5876225" y="3797100"/>
              <a:ext cx="334425" cy="437075"/>
            </a:xfrm>
            <a:custGeom>
              <a:avLst/>
              <a:gdLst/>
              <a:ahLst/>
              <a:cxnLst/>
              <a:rect l="l" t="t" r="r" b="b"/>
              <a:pathLst>
                <a:path w="13377"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324" y="15904"/>
                    <a:pt x="12267" y="12735"/>
                    <a:pt x="12976" y="11945"/>
                  </a:cubicBezTo>
                  <a:cubicBezTo>
                    <a:pt x="12842" y="11825"/>
                    <a:pt x="12722" y="11691"/>
                    <a:pt x="12628" y="11544"/>
                  </a:cubicBezTo>
                  <a:cubicBezTo>
                    <a:pt x="12588" y="11517"/>
                    <a:pt x="12561" y="11477"/>
                    <a:pt x="12548" y="11451"/>
                  </a:cubicBezTo>
                  <a:cubicBezTo>
                    <a:pt x="12521" y="11410"/>
                    <a:pt x="12521" y="11370"/>
                    <a:pt x="12521" y="11317"/>
                  </a:cubicBezTo>
                  <a:cubicBezTo>
                    <a:pt x="12039" y="10153"/>
                    <a:pt x="12882" y="8374"/>
                    <a:pt x="13377" y="6983"/>
                  </a:cubicBezTo>
                  <a:cubicBezTo>
                    <a:pt x="13002" y="6167"/>
                    <a:pt x="12628" y="5417"/>
                    <a:pt x="12214" y="4695"/>
                  </a:cubicBezTo>
                  <a:cubicBezTo>
                    <a:pt x="11170" y="2849"/>
                    <a:pt x="10006" y="1298"/>
                    <a:pt x="87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5" name="Google Shape;2259;p54"/>
            <p:cNvSpPr/>
            <p:nvPr/>
          </p:nvSpPr>
          <p:spPr>
            <a:xfrm>
              <a:off x="5400025" y="3649100"/>
              <a:ext cx="694600" cy="1115250"/>
            </a:xfrm>
            <a:custGeom>
              <a:avLst/>
              <a:gdLst/>
              <a:ahLst/>
              <a:cxnLst/>
              <a:rect l="l" t="t" r="r" b="b"/>
              <a:pathLst>
                <a:path w="27784" h="44610" extrusionOk="0">
                  <a:moveTo>
                    <a:pt x="12105" y="0"/>
                  </a:moveTo>
                  <a:cubicBezTo>
                    <a:pt x="11856" y="0"/>
                    <a:pt x="11607" y="3"/>
                    <a:pt x="11358" y="8"/>
                  </a:cubicBezTo>
                  <a:cubicBezTo>
                    <a:pt x="9418" y="48"/>
                    <a:pt x="6489" y="249"/>
                    <a:pt x="3359" y="1212"/>
                  </a:cubicBezTo>
                  <a:cubicBezTo>
                    <a:pt x="2797" y="1386"/>
                    <a:pt x="2221" y="1587"/>
                    <a:pt x="1646" y="1814"/>
                  </a:cubicBezTo>
                  <a:cubicBezTo>
                    <a:pt x="1098" y="2028"/>
                    <a:pt x="550" y="2268"/>
                    <a:pt x="1" y="2550"/>
                  </a:cubicBezTo>
                  <a:cubicBezTo>
                    <a:pt x="322" y="2454"/>
                    <a:pt x="1138" y="2235"/>
                    <a:pt x="1927" y="2235"/>
                  </a:cubicBezTo>
                  <a:cubicBezTo>
                    <a:pt x="2355" y="2235"/>
                    <a:pt x="2775" y="2299"/>
                    <a:pt x="3104" y="2482"/>
                  </a:cubicBezTo>
                  <a:cubicBezTo>
                    <a:pt x="3653" y="2777"/>
                    <a:pt x="4201" y="3954"/>
                    <a:pt x="5431" y="3954"/>
                  </a:cubicBezTo>
                  <a:cubicBezTo>
                    <a:pt x="6662" y="3968"/>
                    <a:pt x="8763" y="4007"/>
                    <a:pt x="10060" y="4730"/>
                  </a:cubicBezTo>
                  <a:cubicBezTo>
                    <a:pt x="11358" y="5439"/>
                    <a:pt x="12120" y="6790"/>
                    <a:pt x="11893" y="8328"/>
                  </a:cubicBezTo>
                  <a:cubicBezTo>
                    <a:pt x="11665" y="9880"/>
                    <a:pt x="11317" y="12288"/>
                    <a:pt x="12749" y="13893"/>
                  </a:cubicBezTo>
                  <a:cubicBezTo>
                    <a:pt x="14167" y="15511"/>
                    <a:pt x="15183" y="17585"/>
                    <a:pt x="14488" y="18708"/>
                  </a:cubicBezTo>
                  <a:cubicBezTo>
                    <a:pt x="13792" y="19845"/>
                    <a:pt x="12253" y="19618"/>
                    <a:pt x="12134" y="20474"/>
                  </a:cubicBezTo>
                  <a:cubicBezTo>
                    <a:pt x="12000" y="21330"/>
                    <a:pt x="11585" y="22052"/>
                    <a:pt x="11224" y="22172"/>
                  </a:cubicBezTo>
                  <a:cubicBezTo>
                    <a:pt x="10884" y="22294"/>
                    <a:pt x="9483" y="22791"/>
                    <a:pt x="8417" y="22791"/>
                  </a:cubicBezTo>
                  <a:cubicBezTo>
                    <a:pt x="8310" y="22791"/>
                    <a:pt x="8206" y="22786"/>
                    <a:pt x="8107" y="22775"/>
                  </a:cubicBezTo>
                  <a:cubicBezTo>
                    <a:pt x="7432" y="22699"/>
                    <a:pt x="6291" y="22459"/>
                    <a:pt x="5332" y="22459"/>
                  </a:cubicBezTo>
                  <a:cubicBezTo>
                    <a:pt x="4750" y="22459"/>
                    <a:pt x="4236" y="22547"/>
                    <a:pt x="3933" y="22814"/>
                  </a:cubicBezTo>
                  <a:cubicBezTo>
                    <a:pt x="3131" y="23537"/>
                    <a:pt x="1312" y="27523"/>
                    <a:pt x="2208" y="28004"/>
                  </a:cubicBezTo>
                  <a:cubicBezTo>
                    <a:pt x="2401" y="28109"/>
                    <a:pt x="2620" y="28151"/>
                    <a:pt x="2857" y="28151"/>
                  </a:cubicBezTo>
                  <a:cubicBezTo>
                    <a:pt x="3704" y="28151"/>
                    <a:pt x="4769" y="27611"/>
                    <a:pt x="5606" y="27496"/>
                  </a:cubicBezTo>
                  <a:cubicBezTo>
                    <a:pt x="5949" y="27450"/>
                    <a:pt x="6334" y="27427"/>
                    <a:pt x="6706" y="27427"/>
                  </a:cubicBezTo>
                  <a:cubicBezTo>
                    <a:pt x="7509" y="27427"/>
                    <a:pt x="8247" y="27532"/>
                    <a:pt x="8347" y="27724"/>
                  </a:cubicBezTo>
                  <a:cubicBezTo>
                    <a:pt x="8481" y="28004"/>
                    <a:pt x="8053" y="28821"/>
                    <a:pt x="8588" y="29035"/>
                  </a:cubicBezTo>
                  <a:cubicBezTo>
                    <a:pt x="9123" y="29235"/>
                    <a:pt x="11157" y="29490"/>
                    <a:pt x="11545" y="30118"/>
                  </a:cubicBezTo>
                  <a:cubicBezTo>
                    <a:pt x="11932" y="30747"/>
                    <a:pt x="13805" y="34706"/>
                    <a:pt x="12815" y="36057"/>
                  </a:cubicBezTo>
                  <a:cubicBezTo>
                    <a:pt x="11825" y="37408"/>
                    <a:pt x="10300" y="38746"/>
                    <a:pt x="10193" y="39615"/>
                  </a:cubicBezTo>
                  <a:cubicBezTo>
                    <a:pt x="9899" y="41835"/>
                    <a:pt x="10916" y="44096"/>
                    <a:pt x="11157" y="44578"/>
                  </a:cubicBezTo>
                  <a:cubicBezTo>
                    <a:pt x="11620" y="44599"/>
                    <a:pt x="12088" y="44610"/>
                    <a:pt x="12559" y="44610"/>
                  </a:cubicBezTo>
                  <a:cubicBezTo>
                    <a:pt x="13273" y="44610"/>
                    <a:pt x="13996" y="44586"/>
                    <a:pt x="14729" y="44537"/>
                  </a:cubicBezTo>
                  <a:cubicBezTo>
                    <a:pt x="18460" y="44310"/>
                    <a:pt x="21684" y="43187"/>
                    <a:pt x="24386" y="41448"/>
                  </a:cubicBezTo>
                  <a:cubicBezTo>
                    <a:pt x="23730" y="41033"/>
                    <a:pt x="20868" y="39214"/>
                    <a:pt x="20347" y="38518"/>
                  </a:cubicBezTo>
                  <a:cubicBezTo>
                    <a:pt x="19771" y="37729"/>
                    <a:pt x="19624" y="35896"/>
                    <a:pt x="19878" y="35001"/>
                  </a:cubicBezTo>
                  <a:cubicBezTo>
                    <a:pt x="20119" y="34104"/>
                    <a:pt x="19169" y="33021"/>
                    <a:pt x="19223" y="32272"/>
                  </a:cubicBezTo>
                  <a:cubicBezTo>
                    <a:pt x="19276" y="31523"/>
                    <a:pt x="20279" y="31027"/>
                    <a:pt x="20814" y="30225"/>
                  </a:cubicBezTo>
                  <a:cubicBezTo>
                    <a:pt x="21336" y="29422"/>
                    <a:pt x="23584" y="28473"/>
                    <a:pt x="23584" y="28473"/>
                  </a:cubicBezTo>
                  <a:lnTo>
                    <a:pt x="23584" y="28459"/>
                  </a:lnTo>
                  <a:cubicBezTo>
                    <a:pt x="23356" y="28419"/>
                    <a:pt x="23209" y="28366"/>
                    <a:pt x="23142" y="28312"/>
                  </a:cubicBezTo>
                  <a:cubicBezTo>
                    <a:pt x="22633" y="27951"/>
                    <a:pt x="23142" y="27469"/>
                    <a:pt x="23142" y="27469"/>
                  </a:cubicBezTo>
                  <a:lnTo>
                    <a:pt x="23142" y="27456"/>
                  </a:lnTo>
                  <a:cubicBezTo>
                    <a:pt x="22621" y="27403"/>
                    <a:pt x="22205" y="27242"/>
                    <a:pt x="22219" y="27041"/>
                  </a:cubicBezTo>
                  <a:cubicBezTo>
                    <a:pt x="22219" y="26600"/>
                    <a:pt x="22847" y="26346"/>
                    <a:pt x="22847" y="26346"/>
                  </a:cubicBezTo>
                  <a:lnTo>
                    <a:pt x="22847" y="26279"/>
                  </a:lnTo>
                  <a:cubicBezTo>
                    <a:pt x="22419" y="26212"/>
                    <a:pt x="22098" y="26051"/>
                    <a:pt x="22045" y="25784"/>
                  </a:cubicBezTo>
                  <a:cubicBezTo>
                    <a:pt x="21938" y="25156"/>
                    <a:pt x="24333" y="24366"/>
                    <a:pt x="24333" y="24366"/>
                  </a:cubicBezTo>
                  <a:cubicBezTo>
                    <a:pt x="24333" y="24366"/>
                    <a:pt x="23316" y="23938"/>
                    <a:pt x="23356" y="23403"/>
                  </a:cubicBezTo>
                  <a:cubicBezTo>
                    <a:pt x="22888" y="23349"/>
                    <a:pt x="19744" y="22213"/>
                    <a:pt x="19410" y="21277"/>
                  </a:cubicBezTo>
                  <a:cubicBezTo>
                    <a:pt x="19049" y="20287"/>
                    <a:pt x="20106" y="19310"/>
                    <a:pt x="20306" y="18721"/>
                  </a:cubicBezTo>
                  <a:cubicBezTo>
                    <a:pt x="20480" y="18240"/>
                    <a:pt x="19771" y="17384"/>
                    <a:pt x="20359" y="15605"/>
                  </a:cubicBezTo>
                  <a:cubicBezTo>
                    <a:pt x="20600" y="14842"/>
                    <a:pt x="22166" y="13879"/>
                    <a:pt x="22701" y="13424"/>
                  </a:cubicBezTo>
                  <a:cubicBezTo>
                    <a:pt x="23236" y="12983"/>
                    <a:pt x="23436" y="10214"/>
                    <a:pt x="23864" y="9505"/>
                  </a:cubicBezTo>
                  <a:cubicBezTo>
                    <a:pt x="24493" y="8435"/>
                    <a:pt x="27249" y="6335"/>
                    <a:pt x="27784" y="5921"/>
                  </a:cubicBezTo>
                  <a:cubicBezTo>
                    <a:pt x="25670" y="3767"/>
                    <a:pt x="23316" y="2336"/>
                    <a:pt x="20828" y="1412"/>
                  </a:cubicBezTo>
                  <a:cubicBezTo>
                    <a:pt x="18005" y="377"/>
                    <a:pt x="15035" y="0"/>
                    <a:pt x="12105" y="0"/>
                  </a:cubicBezTo>
                  <a:close/>
                </a:path>
              </a:pathLst>
            </a:custGeom>
            <a:solidFill>
              <a:srgbClr val="87D8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6" name="Google Shape;2260;p54"/>
            <p:cNvSpPr/>
            <p:nvPr/>
          </p:nvSpPr>
          <p:spPr>
            <a:xfrm>
              <a:off x="5120475" y="4392675"/>
              <a:ext cx="217050" cy="249175"/>
            </a:xfrm>
            <a:custGeom>
              <a:avLst/>
              <a:gdLst/>
              <a:ahLst/>
              <a:cxnLst/>
              <a:rect l="l" t="t" r="r" b="b"/>
              <a:pathLst>
                <a:path w="8682" h="9967" extrusionOk="0">
                  <a:moveTo>
                    <a:pt x="0" y="0"/>
                  </a:moveTo>
                  <a:lnTo>
                    <a:pt x="0" y="0"/>
                  </a:lnTo>
                  <a:cubicBezTo>
                    <a:pt x="1218" y="4067"/>
                    <a:pt x="3745" y="7464"/>
                    <a:pt x="7197" y="9966"/>
                  </a:cubicBezTo>
                  <a:cubicBezTo>
                    <a:pt x="6889" y="9431"/>
                    <a:pt x="5579" y="7023"/>
                    <a:pt x="5966" y="5418"/>
                  </a:cubicBezTo>
                  <a:cubicBezTo>
                    <a:pt x="6287" y="4107"/>
                    <a:pt x="7719" y="4268"/>
                    <a:pt x="8293" y="2208"/>
                  </a:cubicBezTo>
                  <a:cubicBezTo>
                    <a:pt x="8682" y="776"/>
                    <a:pt x="6983" y="963"/>
                    <a:pt x="6394" y="790"/>
                  </a:cubicBezTo>
                  <a:cubicBezTo>
                    <a:pt x="6072" y="695"/>
                    <a:pt x="5674" y="559"/>
                    <a:pt x="5194" y="559"/>
                  </a:cubicBezTo>
                  <a:cubicBezTo>
                    <a:pt x="4796" y="559"/>
                    <a:pt x="4341" y="652"/>
                    <a:pt x="3826" y="937"/>
                  </a:cubicBezTo>
                  <a:cubicBezTo>
                    <a:pt x="3644" y="1035"/>
                    <a:pt x="3419" y="1076"/>
                    <a:pt x="3170" y="1076"/>
                  </a:cubicBezTo>
                  <a:cubicBezTo>
                    <a:pt x="2065" y="1076"/>
                    <a:pt x="480" y="262"/>
                    <a:pt x="0" y="0"/>
                  </a:cubicBezTo>
                  <a:close/>
                </a:path>
              </a:pathLst>
            </a:custGeom>
            <a:solidFill>
              <a:srgbClr val="87D8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7" name="Google Shape;2261;p54"/>
            <p:cNvSpPr/>
            <p:nvPr/>
          </p:nvSpPr>
          <p:spPr>
            <a:xfrm>
              <a:off x="5341850" y="3437700"/>
              <a:ext cx="8400" cy="7625"/>
            </a:xfrm>
            <a:custGeom>
              <a:avLst/>
              <a:gdLst/>
              <a:ahLst/>
              <a:cxnLst/>
              <a:rect l="l" t="t" r="r" b="b"/>
              <a:pathLst>
                <a:path w="336" h="305" extrusionOk="0">
                  <a:moveTo>
                    <a:pt x="150" y="0"/>
                  </a:moveTo>
                  <a:cubicBezTo>
                    <a:pt x="122" y="0"/>
                    <a:pt x="94" y="8"/>
                    <a:pt x="68" y="23"/>
                  </a:cubicBezTo>
                  <a:cubicBezTo>
                    <a:pt x="14" y="77"/>
                    <a:pt x="0" y="157"/>
                    <a:pt x="41" y="225"/>
                  </a:cubicBezTo>
                  <a:lnTo>
                    <a:pt x="68" y="237"/>
                  </a:lnTo>
                  <a:cubicBezTo>
                    <a:pt x="94" y="278"/>
                    <a:pt x="134" y="305"/>
                    <a:pt x="175" y="305"/>
                  </a:cubicBezTo>
                  <a:cubicBezTo>
                    <a:pt x="201" y="305"/>
                    <a:pt x="228" y="291"/>
                    <a:pt x="255" y="278"/>
                  </a:cubicBezTo>
                  <a:cubicBezTo>
                    <a:pt x="321" y="225"/>
                    <a:pt x="335" y="144"/>
                    <a:pt x="282" y="77"/>
                  </a:cubicBezTo>
                  <a:lnTo>
                    <a:pt x="268" y="50"/>
                  </a:lnTo>
                  <a:cubicBezTo>
                    <a:pt x="235" y="18"/>
                    <a:pt x="193" y="0"/>
                    <a:pt x="15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8" name="Google Shape;2262;p54"/>
            <p:cNvSpPr/>
            <p:nvPr/>
          </p:nvSpPr>
          <p:spPr>
            <a:xfrm>
              <a:off x="5106775" y="3379100"/>
              <a:ext cx="310000" cy="216250"/>
            </a:xfrm>
            <a:custGeom>
              <a:avLst/>
              <a:gdLst/>
              <a:ahLst/>
              <a:cxnLst/>
              <a:rect l="l" t="t" r="r" b="b"/>
              <a:pathLst>
                <a:path w="12400" h="8650" extrusionOk="0">
                  <a:moveTo>
                    <a:pt x="9456" y="2572"/>
                  </a:moveTo>
                  <a:cubicBezTo>
                    <a:pt x="9457" y="2575"/>
                    <a:pt x="9457" y="2577"/>
                    <a:pt x="9457" y="2581"/>
                  </a:cubicBezTo>
                  <a:lnTo>
                    <a:pt x="9466" y="2581"/>
                  </a:lnTo>
                  <a:cubicBezTo>
                    <a:pt x="9463" y="2578"/>
                    <a:pt x="9460" y="2575"/>
                    <a:pt x="9456" y="2572"/>
                  </a:cubicBezTo>
                  <a:close/>
                  <a:moveTo>
                    <a:pt x="9466" y="2581"/>
                  </a:moveTo>
                  <a:cubicBezTo>
                    <a:pt x="9469" y="2586"/>
                    <a:pt x="9471" y="2590"/>
                    <a:pt x="9471" y="2595"/>
                  </a:cubicBezTo>
                  <a:lnTo>
                    <a:pt x="9471" y="2581"/>
                  </a:lnTo>
                  <a:close/>
                  <a:moveTo>
                    <a:pt x="3157" y="0"/>
                  </a:moveTo>
                  <a:cubicBezTo>
                    <a:pt x="2943" y="0"/>
                    <a:pt x="2729" y="13"/>
                    <a:pt x="2515" y="27"/>
                  </a:cubicBezTo>
                  <a:cubicBezTo>
                    <a:pt x="2408" y="40"/>
                    <a:pt x="2301" y="40"/>
                    <a:pt x="2194" y="54"/>
                  </a:cubicBezTo>
                  <a:lnTo>
                    <a:pt x="1886" y="93"/>
                  </a:lnTo>
                  <a:lnTo>
                    <a:pt x="1565" y="134"/>
                  </a:lnTo>
                  <a:cubicBezTo>
                    <a:pt x="1458" y="147"/>
                    <a:pt x="1351" y="174"/>
                    <a:pt x="1258" y="200"/>
                  </a:cubicBezTo>
                  <a:lnTo>
                    <a:pt x="937" y="268"/>
                  </a:lnTo>
                  <a:cubicBezTo>
                    <a:pt x="842" y="281"/>
                    <a:pt x="735" y="307"/>
                    <a:pt x="628" y="334"/>
                  </a:cubicBezTo>
                  <a:lnTo>
                    <a:pt x="27" y="521"/>
                  </a:lnTo>
                  <a:cubicBezTo>
                    <a:pt x="13" y="521"/>
                    <a:pt x="0" y="548"/>
                    <a:pt x="0" y="562"/>
                  </a:cubicBezTo>
                  <a:cubicBezTo>
                    <a:pt x="0" y="575"/>
                    <a:pt x="27" y="589"/>
                    <a:pt x="40" y="589"/>
                  </a:cubicBezTo>
                  <a:lnTo>
                    <a:pt x="655" y="441"/>
                  </a:lnTo>
                  <a:cubicBezTo>
                    <a:pt x="762" y="414"/>
                    <a:pt x="856" y="388"/>
                    <a:pt x="963" y="375"/>
                  </a:cubicBezTo>
                  <a:lnTo>
                    <a:pt x="1270" y="321"/>
                  </a:lnTo>
                  <a:cubicBezTo>
                    <a:pt x="1377" y="307"/>
                    <a:pt x="1484" y="281"/>
                    <a:pt x="1579" y="268"/>
                  </a:cubicBezTo>
                  <a:lnTo>
                    <a:pt x="1900" y="241"/>
                  </a:lnTo>
                  <a:lnTo>
                    <a:pt x="2207" y="200"/>
                  </a:lnTo>
                  <a:cubicBezTo>
                    <a:pt x="2314" y="200"/>
                    <a:pt x="2421" y="200"/>
                    <a:pt x="2528" y="188"/>
                  </a:cubicBezTo>
                  <a:cubicBezTo>
                    <a:pt x="2662" y="188"/>
                    <a:pt x="2802" y="181"/>
                    <a:pt x="2939" y="181"/>
                  </a:cubicBezTo>
                  <a:cubicBezTo>
                    <a:pt x="3008" y="181"/>
                    <a:pt x="3076" y="183"/>
                    <a:pt x="3143" y="188"/>
                  </a:cubicBezTo>
                  <a:cubicBezTo>
                    <a:pt x="3357" y="200"/>
                    <a:pt x="3571" y="200"/>
                    <a:pt x="3772" y="227"/>
                  </a:cubicBezTo>
                  <a:cubicBezTo>
                    <a:pt x="3986" y="254"/>
                    <a:pt x="4186" y="254"/>
                    <a:pt x="4388" y="307"/>
                  </a:cubicBezTo>
                  <a:cubicBezTo>
                    <a:pt x="4602" y="348"/>
                    <a:pt x="4802" y="361"/>
                    <a:pt x="5003" y="414"/>
                  </a:cubicBezTo>
                  <a:cubicBezTo>
                    <a:pt x="5203" y="468"/>
                    <a:pt x="5417" y="509"/>
                    <a:pt x="5618" y="575"/>
                  </a:cubicBezTo>
                  <a:cubicBezTo>
                    <a:pt x="5805" y="642"/>
                    <a:pt x="6006" y="696"/>
                    <a:pt x="6207" y="776"/>
                  </a:cubicBezTo>
                  <a:cubicBezTo>
                    <a:pt x="6394" y="842"/>
                    <a:pt x="6594" y="910"/>
                    <a:pt x="6781" y="1003"/>
                  </a:cubicBezTo>
                  <a:cubicBezTo>
                    <a:pt x="6983" y="1083"/>
                    <a:pt x="7170" y="1163"/>
                    <a:pt x="7357" y="1258"/>
                  </a:cubicBezTo>
                  <a:cubicBezTo>
                    <a:pt x="7544" y="1351"/>
                    <a:pt x="7732" y="1445"/>
                    <a:pt x="7905" y="1552"/>
                  </a:cubicBezTo>
                  <a:lnTo>
                    <a:pt x="8186" y="1699"/>
                  </a:lnTo>
                  <a:lnTo>
                    <a:pt x="8440" y="1873"/>
                  </a:lnTo>
                  <a:cubicBezTo>
                    <a:pt x="8627" y="1980"/>
                    <a:pt x="8788" y="2100"/>
                    <a:pt x="8962" y="2221"/>
                  </a:cubicBezTo>
                  <a:cubicBezTo>
                    <a:pt x="9127" y="2322"/>
                    <a:pt x="9280" y="2448"/>
                    <a:pt x="9444" y="2563"/>
                  </a:cubicBezTo>
                  <a:lnTo>
                    <a:pt x="9444" y="2563"/>
                  </a:lnTo>
                  <a:lnTo>
                    <a:pt x="9444" y="2555"/>
                  </a:lnTo>
                  <a:cubicBezTo>
                    <a:pt x="9452" y="2564"/>
                    <a:pt x="9455" y="2567"/>
                    <a:pt x="9456" y="2571"/>
                  </a:cubicBezTo>
                  <a:lnTo>
                    <a:pt x="9456" y="2571"/>
                  </a:lnTo>
                  <a:cubicBezTo>
                    <a:pt x="9452" y="2569"/>
                    <a:pt x="9448" y="2566"/>
                    <a:pt x="9444" y="2563"/>
                  </a:cubicBezTo>
                  <a:lnTo>
                    <a:pt x="9444" y="2563"/>
                  </a:lnTo>
                  <a:lnTo>
                    <a:pt x="9444" y="2569"/>
                  </a:lnTo>
                  <a:cubicBezTo>
                    <a:pt x="9448" y="2569"/>
                    <a:pt x="9452" y="2570"/>
                    <a:pt x="9456" y="2572"/>
                  </a:cubicBezTo>
                  <a:lnTo>
                    <a:pt x="9456" y="2572"/>
                  </a:lnTo>
                  <a:cubicBezTo>
                    <a:pt x="9456" y="2572"/>
                    <a:pt x="9456" y="2572"/>
                    <a:pt x="9456" y="2571"/>
                  </a:cubicBezTo>
                  <a:lnTo>
                    <a:pt x="9456" y="2571"/>
                  </a:lnTo>
                  <a:cubicBezTo>
                    <a:pt x="9461" y="2575"/>
                    <a:pt x="9466" y="2578"/>
                    <a:pt x="9471" y="2581"/>
                  </a:cubicBezTo>
                  <a:lnTo>
                    <a:pt x="9551" y="2622"/>
                  </a:lnTo>
                  <a:cubicBezTo>
                    <a:pt x="9537" y="2622"/>
                    <a:pt x="9497" y="2608"/>
                    <a:pt x="9471" y="2595"/>
                  </a:cubicBezTo>
                  <a:lnTo>
                    <a:pt x="9471" y="2595"/>
                  </a:lnTo>
                  <a:lnTo>
                    <a:pt x="9965" y="2983"/>
                  </a:lnTo>
                  <a:cubicBezTo>
                    <a:pt x="10126" y="3116"/>
                    <a:pt x="10286" y="3264"/>
                    <a:pt x="10447" y="3411"/>
                  </a:cubicBezTo>
                  <a:cubicBezTo>
                    <a:pt x="10594" y="3544"/>
                    <a:pt x="10741" y="3692"/>
                    <a:pt x="10901" y="3839"/>
                  </a:cubicBezTo>
                  <a:cubicBezTo>
                    <a:pt x="11049" y="3999"/>
                    <a:pt x="11196" y="4147"/>
                    <a:pt x="11343" y="4307"/>
                  </a:cubicBezTo>
                  <a:cubicBezTo>
                    <a:pt x="11477" y="4454"/>
                    <a:pt x="11624" y="4615"/>
                    <a:pt x="11745" y="4775"/>
                  </a:cubicBezTo>
                  <a:cubicBezTo>
                    <a:pt x="11891" y="4950"/>
                    <a:pt x="12012" y="5096"/>
                    <a:pt x="12132" y="5283"/>
                  </a:cubicBezTo>
                  <a:cubicBezTo>
                    <a:pt x="12146" y="5297"/>
                    <a:pt x="12132" y="5297"/>
                    <a:pt x="12146" y="5310"/>
                  </a:cubicBezTo>
                  <a:lnTo>
                    <a:pt x="12146" y="5351"/>
                  </a:lnTo>
                  <a:lnTo>
                    <a:pt x="12146" y="5404"/>
                  </a:lnTo>
                  <a:lnTo>
                    <a:pt x="12119" y="5458"/>
                  </a:lnTo>
                  <a:cubicBezTo>
                    <a:pt x="12078" y="5538"/>
                    <a:pt x="12025" y="5618"/>
                    <a:pt x="11959" y="5699"/>
                  </a:cubicBezTo>
                  <a:cubicBezTo>
                    <a:pt x="11825" y="5859"/>
                    <a:pt x="11677" y="5993"/>
                    <a:pt x="11531" y="6139"/>
                  </a:cubicBezTo>
                  <a:lnTo>
                    <a:pt x="11049" y="6541"/>
                  </a:lnTo>
                  <a:cubicBezTo>
                    <a:pt x="10875" y="6662"/>
                    <a:pt x="10701" y="6795"/>
                    <a:pt x="10527" y="6915"/>
                  </a:cubicBezTo>
                  <a:cubicBezTo>
                    <a:pt x="10179" y="7156"/>
                    <a:pt x="9831" y="7384"/>
                    <a:pt x="9457" y="7598"/>
                  </a:cubicBezTo>
                  <a:cubicBezTo>
                    <a:pt x="9096" y="7812"/>
                    <a:pt x="8722" y="8012"/>
                    <a:pt x="8347" y="8199"/>
                  </a:cubicBezTo>
                  <a:cubicBezTo>
                    <a:pt x="8146" y="8280"/>
                    <a:pt x="7959" y="8374"/>
                    <a:pt x="7758" y="8440"/>
                  </a:cubicBezTo>
                  <a:cubicBezTo>
                    <a:pt x="7651" y="8467"/>
                    <a:pt x="7557" y="8508"/>
                    <a:pt x="7450" y="8520"/>
                  </a:cubicBezTo>
                  <a:cubicBezTo>
                    <a:pt x="7382" y="8540"/>
                    <a:pt x="7314" y="8553"/>
                    <a:pt x="7240" y="8553"/>
                  </a:cubicBezTo>
                  <a:cubicBezTo>
                    <a:pt x="7213" y="8553"/>
                    <a:pt x="7185" y="8551"/>
                    <a:pt x="7156" y="8547"/>
                  </a:cubicBezTo>
                  <a:cubicBezTo>
                    <a:pt x="7129" y="8547"/>
                    <a:pt x="7102" y="8561"/>
                    <a:pt x="7102" y="8588"/>
                  </a:cubicBezTo>
                  <a:cubicBezTo>
                    <a:pt x="7102" y="8615"/>
                    <a:pt x="7116" y="8627"/>
                    <a:pt x="7143" y="8641"/>
                  </a:cubicBezTo>
                  <a:cubicBezTo>
                    <a:pt x="7181" y="8647"/>
                    <a:pt x="7226" y="8650"/>
                    <a:pt x="7273" y="8650"/>
                  </a:cubicBezTo>
                  <a:cubicBezTo>
                    <a:pt x="7341" y="8650"/>
                    <a:pt x="7414" y="8643"/>
                    <a:pt x="7477" y="8627"/>
                  </a:cubicBezTo>
                  <a:cubicBezTo>
                    <a:pt x="7584" y="8615"/>
                    <a:pt x="7691" y="8588"/>
                    <a:pt x="7798" y="8547"/>
                  </a:cubicBezTo>
                  <a:cubicBezTo>
                    <a:pt x="7999" y="8494"/>
                    <a:pt x="8199" y="8413"/>
                    <a:pt x="8401" y="8333"/>
                  </a:cubicBezTo>
                  <a:cubicBezTo>
                    <a:pt x="8788" y="8160"/>
                    <a:pt x="9176" y="7973"/>
                    <a:pt x="9551" y="7759"/>
                  </a:cubicBezTo>
                  <a:cubicBezTo>
                    <a:pt x="9925" y="7557"/>
                    <a:pt x="10300" y="7330"/>
                    <a:pt x="10648" y="7090"/>
                  </a:cubicBezTo>
                  <a:cubicBezTo>
                    <a:pt x="10835" y="6969"/>
                    <a:pt x="11008" y="6849"/>
                    <a:pt x="11183" y="6728"/>
                  </a:cubicBezTo>
                  <a:cubicBezTo>
                    <a:pt x="11356" y="6594"/>
                    <a:pt x="11517" y="6460"/>
                    <a:pt x="11691" y="6314"/>
                  </a:cubicBezTo>
                  <a:cubicBezTo>
                    <a:pt x="11771" y="6246"/>
                    <a:pt x="11852" y="6166"/>
                    <a:pt x="11932" y="6100"/>
                  </a:cubicBezTo>
                  <a:lnTo>
                    <a:pt x="12052" y="5979"/>
                  </a:lnTo>
                  <a:cubicBezTo>
                    <a:pt x="12078" y="5939"/>
                    <a:pt x="12119" y="5899"/>
                    <a:pt x="12159" y="5859"/>
                  </a:cubicBezTo>
                  <a:cubicBezTo>
                    <a:pt x="12226" y="5765"/>
                    <a:pt x="12292" y="5672"/>
                    <a:pt x="12346" y="5565"/>
                  </a:cubicBezTo>
                  <a:lnTo>
                    <a:pt x="12387" y="5471"/>
                  </a:lnTo>
                  <a:cubicBezTo>
                    <a:pt x="12399" y="5444"/>
                    <a:pt x="12399" y="5404"/>
                    <a:pt x="12399" y="5364"/>
                  </a:cubicBezTo>
                  <a:lnTo>
                    <a:pt x="12399" y="5244"/>
                  </a:lnTo>
                  <a:cubicBezTo>
                    <a:pt x="12387" y="5203"/>
                    <a:pt x="12360" y="5150"/>
                    <a:pt x="12346" y="5137"/>
                  </a:cubicBezTo>
                  <a:cubicBezTo>
                    <a:pt x="12226" y="4962"/>
                    <a:pt x="12092" y="4775"/>
                    <a:pt x="11959" y="4615"/>
                  </a:cubicBezTo>
                  <a:cubicBezTo>
                    <a:pt x="11825" y="4441"/>
                    <a:pt x="11677" y="4281"/>
                    <a:pt x="11531" y="4120"/>
                  </a:cubicBezTo>
                  <a:cubicBezTo>
                    <a:pt x="11383" y="3973"/>
                    <a:pt x="11236" y="3812"/>
                    <a:pt x="11089" y="3651"/>
                  </a:cubicBezTo>
                  <a:cubicBezTo>
                    <a:pt x="10942" y="3505"/>
                    <a:pt x="10781" y="3344"/>
                    <a:pt x="10621" y="3211"/>
                  </a:cubicBezTo>
                  <a:cubicBezTo>
                    <a:pt x="10460" y="3063"/>
                    <a:pt x="10313" y="2916"/>
                    <a:pt x="10139" y="2783"/>
                  </a:cubicBezTo>
                  <a:lnTo>
                    <a:pt x="9644" y="2367"/>
                  </a:lnTo>
                  <a:lnTo>
                    <a:pt x="9658" y="2381"/>
                  </a:lnTo>
                  <a:lnTo>
                    <a:pt x="9671" y="2394"/>
                  </a:lnTo>
                  <a:cubicBezTo>
                    <a:pt x="9658" y="2381"/>
                    <a:pt x="9644" y="2381"/>
                    <a:pt x="9631" y="2367"/>
                  </a:cubicBezTo>
                  <a:cubicBezTo>
                    <a:pt x="9629" y="2365"/>
                    <a:pt x="9626" y="2363"/>
                    <a:pt x="9623" y="2361"/>
                  </a:cubicBezTo>
                  <a:lnTo>
                    <a:pt x="9623" y="2361"/>
                  </a:lnTo>
                  <a:lnTo>
                    <a:pt x="9644" y="2367"/>
                  </a:lnTo>
                  <a:cubicBezTo>
                    <a:pt x="9471" y="2248"/>
                    <a:pt x="9296" y="2114"/>
                    <a:pt x="9123" y="1993"/>
                  </a:cubicBezTo>
                  <a:cubicBezTo>
                    <a:pt x="8948" y="1873"/>
                    <a:pt x="8775" y="1752"/>
                    <a:pt x="8588" y="1645"/>
                  </a:cubicBezTo>
                  <a:lnTo>
                    <a:pt x="8320" y="1485"/>
                  </a:lnTo>
                  <a:lnTo>
                    <a:pt x="8039" y="1324"/>
                  </a:lnTo>
                  <a:cubicBezTo>
                    <a:pt x="7852" y="1217"/>
                    <a:pt x="7664" y="1124"/>
                    <a:pt x="7464" y="1030"/>
                  </a:cubicBezTo>
                  <a:cubicBezTo>
                    <a:pt x="7277" y="937"/>
                    <a:pt x="7076" y="856"/>
                    <a:pt x="6888" y="762"/>
                  </a:cubicBezTo>
                  <a:cubicBezTo>
                    <a:pt x="6688" y="682"/>
                    <a:pt x="6487" y="616"/>
                    <a:pt x="6287" y="535"/>
                  </a:cubicBezTo>
                  <a:cubicBezTo>
                    <a:pt x="6086" y="468"/>
                    <a:pt x="5886" y="414"/>
                    <a:pt x="5672" y="348"/>
                  </a:cubicBezTo>
                  <a:cubicBezTo>
                    <a:pt x="5471" y="295"/>
                    <a:pt x="5257" y="254"/>
                    <a:pt x="5056" y="200"/>
                  </a:cubicBezTo>
                  <a:cubicBezTo>
                    <a:pt x="4842" y="147"/>
                    <a:pt x="4628" y="134"/>
                    <a:pt x="4427" y="93"/>
                  </a:cubicBezTo>
                  <a:cubicBezTo>
                    <a:pt x="4213" y="54"/>
                    <a:pt x="3999" y="54"/>
                    <a:pt x="3785" y="27"/>
                  </a:cubicBezTo>
                  <a:cubicBezTo>
                    <a:pt x="3571" y="0"/>
                    <a:pt x="3357" y="13"/>
                    <a:pt x="3157"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59" name="Google Shape;2263;p54"/>
            <p:cNvSpPr/>
            <p:nvPr/>
          </p:nvSpPr>
          <p:spPr>
            <a:xfrm>
              <a:off x="5237500" y="3518200"/>
              <a:ext cx="27125" cy="84975"/>
            </a:xfrm>
            <a:custGeom>
              <a:avLst/>
              <a:gdLst/>
              <a:ahLst/>
              <a:cxnLst/>
              <a:rect l="l" t="t" r="r" b="b"/>
              <a:pathLst>
                <a:path w="1085" h="3399" extrusionOk="0">
                  <a:moveTo>
                    <a:pt x="28" y="1"/>
                  </a:moveTo>
                  <a:cubicBezTo>
                    <a:pt x="15" y="1"/>
                    <a:pt x="1" y="14"/>
                    <a:pt x="1" y="28"/>
                  </a:cubicBezTo>
                  <a:lnTo>
                    <a:pt x="1" y="54"/>
                  </a:lnTo>
                  <a:cubicBezTo>
                    <a:pt x="1" y="54"/>
                    <a:pt x="1" y="54"/>
                    <a:pt x="1" y="54"/>
                  </a:cubicBezTo>
                  <a:lnTo>
                    <a:pt x="1" y="54"/>
                  </a:lnTo>
                  <a:cubicBezTo>
                    <a:pt x="1" y="60"/>
                    <a:pt x="3" y="63"/>
                    <a:pt x="6" y="65"/>
                  </a:cubicBezTo>
                  <a:lnTo>
                    <a:pt x="6" y="65"/>
                  </a:lnTo>
                  <a:cubicBezTo>
                    <a:pt x="71" y="195"/>
                    <a:pt x="123" y="326"/>
                    <a:pt x="175" y="468"/>
                  </a:cubicBezTo>
                  <a:cubicBezTo>
                    <a:pt x="229" y="602"/>
                    <a:pt x="282" y="736"/>
                    <a:pt x="322" y="870"/>
                  </a:cubicBezTo>
                  <a:cubicBezTo>
                    <a:pt x="375" y="1003"/>
                    <a:pt x="429" y="1151"/>
                    <a:pt x="482" y="1285"/>
                  </a:cubicBezTo>
                  <a:cubicBezTo>
                    <a:pt x="523" y="1419"/>
                    <a:pt x="576" y="1552"/>
                    <a:pt x="616" y="1699"/>
                  </a:cubicBezTo>
                  <a:cubicBezTo>
                    <a:pt x="657" y="1833"/>
                    <a:pt x="710" y="1967"/>
                    <a:pt x="750" y="2114"/>
                  </a:cubicBezTo>
                  <a:cubicBezTo>
                    <a:pt x="791" y="2248"/>
                    <a:pt x="817" y="2395"/>
                    <a:pt x="857" y="2528"/>
                  </a:cubicBezTo>
                  <a:cubicBezTo>
                    <a:pt x="871" y="2596"/>
                    <a:pt x="884" y="2676"/>
                    <a:pt x="898" y="2742"/>
                  </a:cubicBezTo>
                  <a:cubicBezTo>
                    <a:pt x="910" y="2810"/>
                    <a:pt x="924" y="2890"/>
                    <a:pt x="924" y="2956"/>
                  </a:cubicBezTo>
                  <a:lnTo>
                    <a:pt x="937" y="3063"/>
                  </a:lnTo>
                  <a:lnTo>
                    <a:pt x="937" y="3158"/>
                  </a:lnTo>
                  <a:cubicBezTo>
                    <a:pt x="937" y="3238"/>
                    <a:pt x="910" y="3304"/>
                    <a:pt x="898" y="3384"/>
                  </a:cubicBezTo>
                  <a:lnTo>
                    <a:pt x="910" y="3398"/>
                  </a:lnTo>
                  <a:lnTo>
                    <a:pt x="910" y="3384"/>
                  </a:lnTo>
                  <a:cubicBezTo>
                    <a:pt x="951" y="3318"/>
                    <a:pt x="1005" y="3265"/>
                    <a:pt x="1017" y="3184"/>
                  </a:cubicBezTo>
                  <a:cubicBezTo>
                    <a:pt x="1031" y="3144"/>
                    <a:pt x="1044" y="3104"/>
                    <a:pt x="1044" y="3077"/>
                  </a:cubicBezTo>
                  <a:lnTo>
                    <a:pt x="1071" y="2956"/>
                  </a:lnTo>
                  <a:cubicBezTo>
                    <a:pt x="1085" y="2876"/>
                    <a:pt x="1071" y="2810"/>
                    <a:pt x="1085" y="2730"/>
                  </a:cubicBezTo>
                  <a:cubicBezTo>
                    <a:pt x="1085" y="2649"/>
                    <a:pt x="1071" y="2569"/>
                    <a:pt x="1071" y="2502"/>
                  </a:cubicBezTo>
                  <a:cubicBezTo>
                    <a:pt x="1058" y="2421"/>
                    <a:pt x="1058" y="2341"/>
                    <a:pt x="1044" y="2275"/>
                  </a:cubicBezTo>
                  <a:cubicBezTo>
                    <a:pt x="1031" y="2195"/>
                    <a:pt x="1017" y="2127"/>
                    <a:pt x="991" y="2047"/>
                  </a:cubicBezTo>
                  <a:cubicBezTo>
                    <a:pt x="978" y="1981"/>
                    <a:pt x="964" y="1900"/>
                    <a:pt x="937" y="1833"/>
                  </a:cubicBezTo>
                  <a:cubicBezTo>
                    <a:pt x="924" y="1753"/>
                    <a:pt x="910" y="1686"/>
                    <a:pt x="884" y="1606"/>
                  </a:cubicBezTo>
                  <a:cubicBezTo>
                    <a:pt x="830" y="1472"/>
                    <a:pt x="791" y="1325"/>
                    <a:pt x="723" y="1191"/>
                  </a:cubicBezTo>
                  <a:cubicBezTo>
                    <a:pt x="670" y="1044"/>
                    <a:pt x="616" y="910"/>
                    <a:pt x="550" y="777"/>
                  </a:cubicBezTo>
                  <a:cubicBezTo>
                    <a:pt x="482" y="643"/>
                    <a:pt x="402" y="509"/>
                    <a:pt x="336" y="388"/>
                  </a:cubicBezTo>
                  <a:cubicBezTo>
                    <a:pt x="255" y="254"/>
                    <a:pt x="161" y="135"/>
                    <a:pt x="68" y="14"/>
                  </a:cubicBezTo>
                  <a:lnTo>
                    <a:pt x="63" y="14"/>
                  </a:lnTo>
                  <a:cubicBezTo>
                    <a:pt x="57" y="6"/>
                    <a:pt x="45" y="1"/>
                    <a:pt x="28" y="1"/>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0" name="Google Shape;2264;p54"/>
            <p:cNvSpPr/>
            <p:nvPr/>
          </p:nvSpPr>
          <p:spPr>
            <a:xfrm>
              <a:off x="4967650" y="3566025"/>
              <a:ext cx="173250" cy="121425"/>
            </a:xfrm>
            <a:custGeom>
              <a:avLst/>
              <a:gdLst/>
              <a:ahLst/>
              <a:cxnLst/>
              <a:rect l="l" t="t" r="r" b="b"/>
              <a:pathLst>
                <a:path w="6930" h="4857" extrusionOk="0">
                  <a:moveTo>
                    <a:pt x="40" y="0"/>
                  </a:moveTo>
                  <a:cubicBezTo>
                    <a:pt x="13" y="14"/>
                    <a:pt x="1" y="41"/>
                    <a:pt x="13" y="68"/>
                  </a:cubicBezTo>
                  <a:cubicBezTo>
                    <a:pt x="13" y="68"/>
                    <a:pt x="108" y="255"/>
                    <a:pt x="254" y="562"/>
                  </a:cubicBezTo>
                  <a:cubicBezTo>
                    <a:pt x="402" y="870"/>
                    <a:pt x="616" y="1325"/>
                    <a:pt x="896" y="1846"/>
                  </a:cubicBezTo>
                  <a:cubicBezTo>
                    <a:pt x="1191" y="2368"/>
                    <a:pt x="1526" y="2984"/>
                    <a:pt x="1940" y="3612"/>
                  </a:cubicBezTo>
                  <a:cubicBezTo>
                    <a:pt x="2154" y="3920"/>
                    <a:pt x="2368" y="4241"/>
                    <a:pt x="2649" y="4535"/>
                  </a:cubicBezTo>
                  <a:cubicBezTo>
                    <a:pt x="2729" y="4615"/>
                    <a:pt x="2810" y="4682"/>
                    <a:pt x="2903" y="4749"/>
                  </a:cubicBezTo>
                  <a:cubicBezTo>
                    <a:pt x="2943" y="4776"/>
                    <a:pt x="2997" y="4816"/>
                    <a:pt x="3063" y="4829"/>
                  </a:cubicBezTo>
                  <a:cubicBezTo>
                    <a:pt x="3090" y="4829"/>
                    <a:pt x="3104" y="4842"/>
                    <a:pt x="3131" y="4842"/>
                  </a:cubicBezTo>
                  <a:lnTo>
                    <a:pt x="3157" y="4842"/>
                  </a:lnTo>
                  <a:cubicBezTo>
                    <a:pt x="3197" y="4856"/>
                    <a:pt x="3224" y="4856"/>
                    <a:pt x="3251" y="4856"/>
                  </a:cubicBezTo>
                  <a:cubicBezTo>
                    <a:pt x="3478" y="4856"/>
                    <a:pt x="3679" y="4803"/>
                    <a:pt x="3880" y="4749"/>
                  </a:cubicBezTo>
                  <a:cubicBezTo>
                    <a:pt x="4267" y="4655"/>
                    <a:pt x="4642" y="4508"/>
                    <a:pt x="5003" y="4361"/>
                  </a:cubicBezTo>
                  <a:cubicBezTo>
                    <a:pt x="5378" y="4214"/>
                    <a:pt x="5726" y="4054"/>
                    <a:pt x="6060" y="3879"/>
                  </a:cubicBezTo>
                  <a:cubicBezTo>
                    <a:pt x="6234" y="3786"/>
                    <a:pt x="6395" y="3706"/>
                    <a:pt x="6541" y="3599"/>
                  </a:cubicBezTo>
                  <a:cubicBezTo>
                    <a:pt x="6621" y="3558"/>
                    <a:pt x="6702" y="3505"/>
                    <a:pt x="6782" y="3451"/>
                  </a:cubicBezTo>
                  <a:cubicBezTo>
                    <a:pt x="6809" y="3412"/>
                    <a:pt x="6849" y="3385"/>
                    <a:pt x="6889" y="3344"/>
                  </a:cubicBezTo>
                  <a:cubicBezTo>
                    <a:pt x="6903" y="3331"/>
                    <a:pt x="6916" y="3305"/>
                    <a:pt x="6916" y="3291"/>
                  </a:cubicBezTo>
                  <a:cubicBezTo>
                    <a:pt x="6930" y="3264"/>
                    <a:pt x="6930" y="3251"/>
                    <a:pt x="6930" y="3237"/>
                  </a:cubicBezTo>
                  <a:lnTo>
                    <a:pt x="6930" y="3224"/>
                  </a:lnTo>
                  <a:lnTo>
                    <a:pt x="6930" y="3157"/>
                  </a:lnTo>
                  <a:cubicBezTo>
                    <a:pt x="6916" y="2957"/>
                    <a:pt x="6903" y="2809"/>
                    <a:pt x="6876" y="2649"/>
                  </a:cubicBezTo>
                  <a:cubicBezTo>
                    <a:pt x="6849" y="2488"/>
                    <a:pt x="6823" y="2328"/>
                    <a:pt x="6796" y="2181"/>
                  </a:cubicBezTo>
                  <a:cubicBezTo>
                    <a:pt x="6689" y="1592"/>
                    <a:pt x="6555" y="1111"/>
                    <a:pt x="6448" y="776"/>
                  </a:cubicBezTo>
                  <a:cubicBezTo>
                    <a:pt x="6395" y="615"/>
                    <a:pt x="6341" y="482"/>
                    <a:pt x="6300" y="401"/>
                  </a:cubicBezTo>
                  <a:cubicBezTo>
                    <a:pt x="6261" y="308"/>
                    <a:pt x="6247" y="268"/>
                    <a:pt x="6247" y="268"/>
                  </a:cubicBezTo>
                  <a:cubicBezTo>
                    <a:pt x="6234" y="255"/>
                    <a:pt x="6220" y="241"/>
                    <a:pt x="6207" y="241"/>
                  </a:cubicBezTo>
                  <a:cubicBezTo>
                    <a:pt x="6180" y="255"/>
                    <a:pt x="6180" y="268"/>
                    <a:pt x="6180" y="294"/>
                  </a:cubicBezTo>
                  <a:cubicBezTo>
                    <a:pt x="6180" y="294"/>
                    <a:pt x="6193" y="335"/>
                    <a:pt x="6234" y="428"/>
                  </a:cubicBezTo>
                  <a:cubicBezTo>
                    <a:pt x="6261" y="508"/>
                    <a:pt x="6300" y="642"/>
                    <a:pt x="6354" y="803"/>
                  </a:cubicBezTo>
                  <a:cubicBezTo>
                    <a:pt x="6448" y="1138"/>
                    <a:pt x="6541" y="1619"/>
                    <a:pt x="6621" y="2208"/>
                  </a:cubicBezTo>
                  <a:cubicBezTo>
                    <a:pt x="6648" y="2354"/>
                    <a:pt x="6675" y="2515"/>
                    <a:pt x="6689" y="2662"/>
                  </a:cubicBezTo>
                  <a:cubicBezTo>
                    <a:pt x="6702" y="2823"/>
                    <a:pt x="6728" y="2996"/>
                    <a:pt x="6728" y="3144"/>
                  </a:cubicBezTo>
                  <a:lnTo>
                    <a:pt x="6728" y="3210"/>
                  </a:lnTo>
                  <a:cubicBezTo>
                    <a:pt x="6716" y="3224"/>
                    <a:pt x="6675" y="3251"/>
                    <a:pt x="6648" y="3278"/>
                  </a:cubicBezTo>
                  <a:cubicBezTo>
                    <a:pt x="6582" y="3331"/>
                    <a:pt x="6502" y="3371"/>
                    <a:pt x="6434" y="3412"/>
                  </a:cubicBezTo>
                  <a:cubicBezTo>
                    <a:pt x="6288" y="3505"/>
                    <a:pt x="6113" y="3585"/>
                    <a:pt x="5953" y="3665"/>
                  </a:cubicBezTo>
                  <a:cubicBezTo>
                    <a:pt x="5619" y="3826"/>
                    <a:pt x="5271" y="3986"/>
                    <a:pt x="4909" y="4120"/>
                  </a:cubicBezTo>
                  <a:cubicBezTo>
                    <a:pt x="4549" y="4268"/>
                    <a:pt x="4187" y="4401"/>
                    <a:pt x="3812" y="4495"/>
                  </a:cubicBezTo>
                  <a:cubicBezTo>
                    <a:pt x="3625" y="4535"/>
                    <a:pt x="3425" y="4575"/>
                    <a:pt x="3251" y="4575"/>
                  </a:cubicBezTo>
                  <a:lnTo>
                    <a:pt x="3157" y="4575"/>
                  </a:lnTo>
                  <a:lnTo>
                    <a:pt x="3144" y="4562"/>
                  </a:lnTo>
                  <a:cubicBezTo>
                    <a:pt x="3117" y="4562"/>
                    <a:pt x="3077" y="4548"/>
                    <a:pt x="3050" y="4521"/>
                  </a:cubicBezTo>
                  <a:cubicBezTo>
                    <a:pt x="2983" y="4482"/>
                    <a:pt x="2903" y="4414"/>
                    <a:pt x="2849" y="4348"/>
                  </a:cubicBezTo>
                  <a:cubicBezTo>
                    <a:pt x="2582" y="4080"/>
                    <a:pt x="2355" y="3772"/>
                    <a:pt x="2154" y="3465"/>
                  </a:cubicBezTo>
                  <a:cubicBezTo>
                    <a:pt x="1940" y="3171"/>
                    <a:pt x="1752" y="2863"/>
                    <a:pt x="1579" y="2568"/>
                  </a:cubicBezTo>
                  <a:cubicBezTo>
                    <a:pt x="1392" y="2288"/>
                    <a:pt x="1231" y="2007"/>
                    <a:pt x="1084" y="1753"/>
                  </a:cubicBezTo>
                  <a:cubicBezTo>
                    <a:pt x="789" y="1231"/>
                    <a:pt x="536" y="803"/>
                    <a:pt x="375" y="508"/>
                  </a:cubicBezTo>
                  <a:cubicBezTo>
                    <a:pt x="201" y="201"/>
                    <a:pt x="94" y="27"/>
                    <a:pt x="94" y="27"/>
                  </a:cubicBezTo>
                  <a:cubicBezTo>
                    <a:pt x="94" y="0"/>
                    <a:pt x="67" y="0"/>
                    <a:pt x="40"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1" name="Google Shape;2265;p54"/>
            <p:cNvSpPr/>
            <p:nvPr/>
          </p:nvSpPr>
          <p:spPr>
            <a:xfrm>
              <a:off x="4941900" y="3638250"/>
              <a:ext cx="86950" cy="237275"/>
            </a:xfrm>
            <a:custGeom>
              <a:avLst/>
              <a:gdLst/>
              <a:ahLst/>
              <a:cxnLst/>
              <a:rect l="l" t="t" r="r" b="b"/>
              <a:pathLst>
                <a:path w="3478" h="9491" extrusionOk="0">
                  <a:moveTo>
                    <a:pt x="134" y="0"/>
                  </a:moveTo>
                  <a:cubicBezTo>
                    <a:pt x="94" y="0"/>
                    <a:pt x="54" y="27"/>
                    <a:pt x="54" y="68"/>
                  </a:cubicBezTo>
                  <a:cubicBezTo>
                    <a:pt x="54" y="68"/>
                    <a:pt x="41" y="107"/>
                    <a:pt x="41" y="188"/>
                  </a:cubicBezTo>
                  <a:cubicBezTo>
                    <a:pt x="41" y="255"/>
                    <a:pt x="14" y="375"/>
                    <a:pt x="14" y="509"/>
                  </a:cubicBezTo>
                  <a:cubicBezTo>
                    <a:pt x="14" y="656"/>
                    <a:pt x="0" y="817"/>
                    <a:pt x="0" y="1017"/>
                  </a:cubicBezTo>
                  <a:cubicBezTo>
                    <a:pt x="0" y="1218"/>
                    <a:pt x="0" y="1432"/>
                    <a:pt x="27" y="1673"/>
                  </a:cubicBezTo>
                  <a:cubicBezTo>
                    <a:pt x="27" y="1793"/>
                    <a:pt x="41" y="1914"/>
                    <a:pt x="41" y="2047"/>
                  </a:cubicBezTo>
                  <a:cubicBezTo>
                    <a:pt x="54" y="2181"/>
                    <a:pt x="80" y="2315"/>
                    <a:pt x="94" y="2449"/>
                  </a:cubicBezTo>
                  <a:cubicBezTo>
                    <a:pt x="107" y="2583"/>
                    <a:pt x="121" y="2729"/>
                    <a:pt x="134" y="2863"/>
                  </a:cubicBezTo>
                  <a:lnTo>
                    <a:pt x="214" y="3305"/>
                  </a:lnTo>
                  <a:cubicBezTo>
                    <a:pt x="241" y="3451"/>
                    <a:pt x="268" y="3599"/>
                    <a:pt x="308" y="3760"/>
                  </a:cubicBezTo>
                  <a:cubicBezTo>
                    <a:pt x="335" y="3906"/>
                    <a:pt x="375" y="4054"/>
                    <a:pt x="415" y="4214"/>
                  </a:cubicBezTo>
                  <a:cubicBezTo>
                    <a:pt x="455" y="4361"/>
                    <a:pt x="482" y="4522"/>
                    <a:pt x="535" y="4669"/>
                  </a:cubicBezTo>
                  <a:cubicBezTo>
                    <a:pt x="589" y="4830"/>
                    <a:pt x="629" y="4976"/>
                    <a:pt x="683" y="5124"/>
                  </a:cubicBezTo>
                  <a:cubicBezTo>
                    <a:pt x="736" y="5285"/>
                    <a:pt x="790" y="5431"/>
                    <a:pt x="843" y="5579"/>
                  </a:cubicBezTo>
                  <a:cubicBezTo>
                    <a:pt x="910" y="5725"/>
                    <a:pt x="963" y="5873"/>
                    <a:pt x="1031" y="6020"/>
                  </a:cubicBezTo>
                  <a:cubicBezTo>
                    <a:pt x="1150" y="6314"/>
                    <a:pt x="1284" y="6595"/>
                    <a:pt x="1432" y="6863"/>
                  </a:cubicBezTo>
                  <a:cubicBezTo>
                    <a:pt x="1566" y="7130"/>
                    <a:pt x="1726" y="7371"/>
                    <a:pt x="1860" y="7612"/>
                  </a:cubicBezTo>
                  <a:cubicBezTo>
                    <a:pt x="2020" y="7839"/>
                    <a:pt x="2154" y="8067"/>
                    <a:pt x="2301" y="8254"/>
                  </a:cubicBezTo>
                  <a:cubicBezTo>
                    <a:pt x="2449" y="8441"/>
                    <a:pt x="2582" y="8629"/>
                    <a:pt x="2716" y="8775"/>
                  </a:cubicBezTo>
                  <a:cubicBezTo>
                    <a:pt x="2836" y="8923"/>
                    <a:pt x="2943" y="9057"/>
                    <a:pt x="3037" y="9150"/>
                  </a:cubicBezTo>
                  <a:cubicBezTo>
                    <a:pt x="3237" y="9351"/>
                    <a:pt x="3344" y="9471"/>
                    <a:pt x="3344" y="9471"/>
                  </a:cubicBezTo>
                  <a:cubicBezTo>
                    <a:pt x="3358" y="9484"/>
                    <a:pt x="3374" y="9491"/>
                    <a:pt x="3393" y="9491"/>
                  </a:cubicBezTo>
                  <a:cubicBezTo>
                    <a:pt x="3411" y="9491"/>
                    <a:pt x="3431" y="9484"/>
                    <a:pt x="3451" y="9471"/>
                  </a:cubicBezTo>
                  <a:cubicBezTo>
                    <a:pt x="3478" y="9444"/>
                    <a:pt x="3478" y="9404"/>
                    <a:pt x="3451" y="9378"/>
                  </a:cubicBezTo>
                  <a:lnTo>
                    <a:pt x="3451" y="9364"/>
                  </a:lnTo>
                  <a:cubicBezTo>
                    <a:pt x="3451" y="9364"/>
                    <a:pt x="3344" y="9244"/>
                    <a:pt x="3171" y="9043"/>
                  </a:cubicBezTo>
                  <a:cubicBezTo>
                    <a:pt x="3077" y="8936"/>
                    <a:pt x="2984" y="8802"/>
                    <a:pt x="2863" y="8655"/>
                  </a:cubicBezTo>
                  <a:cubicBezTo>
                    <a:pt x="2743" y="8495"/>
                    <a:pt x="2622" y="8320"/>
                    <a:pt x="2475" y="8133"/>
                  </a:cubicBezTo>
                  <a:cubicBezTo>
                    <a:pt x="2342" y="7933"/>
                    <a:pt x="2221" y="7719"/>
                    <a:pt x="2060" y="7491"/>
                  </a:cubicBezTo>
                  <a:cubicBezTo>
                    <a:pt x="1940" y="7250"/>
                    <a:pt x="1793" y="7010"/>
                    <a:pt x="1659" y="6742"/>
                  </a:cubicBezTo>
                  <a:cubicBezTo>
                    <a:pt x="1525" y="6488"/>
                    <a:pt x="1391" y="6207"/>
                    <a:pt x="1271" y="5927"/>
                  </a:cubicBezTo>
                  <a:cubicBezTo>
                    <a:pt x="1218" y="5779"/>
                    <a:pt x="1164" y="5632"/>
                    <a:pt x="1097" y="5485"/>
                  </a:cubicBezTo>
                  <a:cubicBezTo>
                    <a:pt x="1043" y="5338"/>
                    <a:pt x="990" y="5190"/>
                    <a:pt x="950" y="5044"/>
                  </a:cubicBezTo>
                  <a:cubicBezTo>
                    <a:pt x="897" y="4896"/>
                    <a:pt x="843" y="4736"/>
                    <a:pt x="803" y="4589"/>
                  </a:cubicBezTo>
                  <a:cubicBezTo>
                    <a:pt x="749" y="4441"/>
                    <a:pt x="722" y="4295"/>
                    <a:pt x="683" y="4147"/>
                  </a:cubicBezTo>
                  <a:cubicBezTo>
                    <a:pt x="642" y="3986"/>
                    <a:pt x="603" y="3840"/>
                    <a:pt x="562" y="3692"/>
                  </a:cubicBezTo>
                  <a:cubicBezTo>
                    <a:pt x="522" y="3546"/>
                    <a:pt x="508" y="3398"/>
                    <a:pt x="469" y="3251"/>
                  </a:cubicBezTo>
                  <a:cubicBezTo>
                    <a:pt x="442" y="3118"/>
                    <a:pt x="415" y="2970"/>
                    <a:pt x="389" y="2823"/>
                  </a:cubicBezTo>
                  <a:cubicBezTo>
                    <a:pt x="362" y="2690"/>
                    <a:pt x="348" y="2556"/>
                    <a:pt x="335" y="2422"/>
                  </a:cubicBezTo>
                  <a:cubicBezTo>
                    <a:pt x="308" y="2288"/>
                    <a:pt x="294" y="2154"/>
                    <a:pt x="282" y="2021"/>
                  </a:cubicBezTo>
                  <a:lnTo>
                    <a:pt x="241" y="1659"/>
                  </a:lnTo>
                  <a:cubicBezTo>
                    <a:pt x="214" y="1418"/>
                    <a:pt x="214" y="1204"/>
                    <a:pt x="201" y="1017"/>
                  </a:cubicBezTo>
                  <a:cubicBezTo>
                    <a:pt x="187" y="817"/>
                    <a:pt x="187" y="656"/>
                    <a:pt x="187" y="523"/>
                  </a:cubicBezTo>
                  <a:cubicBezTo>
                    <a:pt x="187" y="241"/>
                    <a:pt x="201" y="81"/>
                    <a:pt x="201" y="81"/>
                  </a:cubicBezTo>
                  <a:cubicBezTo>
                    <a:pt x="201" y="41"/>
                    <a:pt x="175" y="14"/>
                    <a:pt x="134" y="0"/>
                  </a:cubicBezTo>
                  <a:close/>
                </a:path>
              </a:pathLst>
            </a:custGeom>
            <a:solidFill>
              <a:srgbClr val="452C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2" name="Google Shape;2266;p54"/>
            <p:cNvSpPr/>
            <p:nvPr/>
          </p:nvSpPr>
          <p:spPr>
            <a:xfrm>
              <a:off x="5336850" y="4056050"/>
              <a:ext cx="24100" cy="69150"/>
            </a:xfrm>
            <a:custGeom>
              <a:avLst/>
              <a:gdLst/>
              <a:ahLst/>
              <a:cxnLst/>
              <a:rect l="l" t="t" r="r" b="b"/>
              <a:pathLst>
                <a:path w="964" h="2766" extrusionOk="0">
                  <a:moveTo>
                    <a:pt x="732" y="0"/>
                  </a:moveTo>
                  <a:cubicBezTo>
                    <a:pt x="720" y="0"/>
                    <a:pt x="707" y="3"/>
                    <a:pt x="696" y="9"/>
                  </a:cubicBezTo>
                  <a:cubicBezTo>
                    <a:pt x="655" y="35"/>
                    <a:pt x="642" y="89"/>
                    <a:pt x="669" y="116"/>
                  </a:cubicBezTo>
                  <a:lnTo>
                    <a:pt x="696" y="142"/>
                  </a:lnTo>
                  <a:cubicBezTo>
                    <a:pt x="708" y="169"/>
                    <a:pt x="696" y="169"/>
                    <a:pt x="708" y="210"/>
                  </a:cubicBezTo>
                  <a:cubicBezTo>
                    <a:pt x="735" y="263"/>
                    <a:pt x="735" y="370"/>
                    <a:pt x="735" y="490"/>
                  </a:cubicBezTo>
                  <a:cubicBezTo>
                    <a:pt x="735" y="611"/>
                    <a:pt x="708" y="758"/>
                    <a:pt x="682" y="905"/>
                  </a:cubicBezTo>
                  <a:cubicBezTo>
                    <a:pt x="655" y="1066"/>
                    <a:pt x="615" y="1226"/>
                    <a:pt x="562" y="1387"/>
                  </a:cubicBezTo>
                  <a:cubicBezTo>
                    <a:pt x="535" y="1480"/>
                    <a:pt x="508" y="1560"/>
                    <a:pt x="482" y="1628"/>
                  </a:cubicBezTo>
                  <a:lnTo>
                    <a:pt x="441" y="1748"/>
                  </a:lnTo>
                  <a:cubicBezTo>
                    <a:pt x="428" y="1762"/>
                    <a:pt x="428" y="1788"/>
                    <a:pt x="414" y="1801"/>
                  </a:cubicBezTo>
                  <a:lnTo>
                    <a:pt x="387" y="1855"/>
                  </a:lnTo>
                  <a:cubicBezTo>
                    <a:pt x="361" y="1935"/>
                    <a:pt x="321" y="2002"/>
                    <a:pt x="294" y="2083"/>
                  </a:cubicBezTo>
                  <a:cubicBezTo>
                    <a:pt x="268" y="2149"/>
                    <a:pt x="241" y="2216"/>
                    <a:pt x="214" y="2270"/>
                  </a:cubicBezTo>
                  <a:cubicBezTo>
                    <a:pt x="147" y="2377"/>
                    <a:pt x="107" y="2484"/>
                    <a:pt x="66" y="2550"/>
                  </a:cubicBezTo>
                  <a:cubicBezTo>
                    <a:pt x="40" y="2618"/>
                    <a:pt x="13" y="2657"/>
                    <a:pt x="13" y="2657"/>
                  </a:cubicBezTo>
                  <a:cubicBezTo>
                    <a:pt x="0" y="2684"/>
                    <a:pt x="13" y="2725"/>
                    <a:pt x="40" y="2751"/>
                  </a:cubicBezTo>
                  <a:cubicBezTo>
                    <a:pt x="50" y="2761"/>
                    <a:pt x="64" y="2766"/>
                    <a:pt x="78" y="2766"/>
                  </a:cubicBezTo>
                  <a:cubicBezTo>
                    <a:pt x="101" y="2766"/>
                    <a:pt x="125" y="2754"/>
                    <a:pt x="134" y="2737"/>
                  </a:cubicBezTo>
                  <a:cubicBezTo>
                    <a:pt x="134" y="2737"/>
                    <a:pt x="161" y="2698"/>
                    <a:pt x="214" y="2630"/>
                  </a:cubicBezTo>
                  <a:cubicBezTo>
                    <a:pt x="254" y="2577"/>
                    <a:pt x="334" y="2484"/>
                    <a:pt x="401" y="2363"/>
                  </a:cubicBezTo>
                  <a:cubicBezTo>
                    <a:pt x="441" y="2309"/>
                    <a:pt x="482" y="2243"/>
                    <a:pt x="508" y="2176"/>
                  </a:cubicBezTo>
                  <a:lnTo>
                    <a:pt x="628" y="1976"/>
                  </a:lnTo>
                  <a:lnTo>
                    <a:pt x="655" y="1922"/>
                  </a:lnTo>
                  <a:cubicBezTo>
                    <a:pt x="669" y="1881"/>
                    <a:pt x="669" y="1869"/>
                    <a:pt x="682" y="1855"/>
                  </a:cubicBezTo>
                  <a:cubicBezTo>
                    <a:pt x="696" y="1815"/>
                    <a:pt x="722" y="1774"/>
                    <a:pt x="735" y="1735"/>
                  </a:cubicBezTo>
                  <a:cubicBezTo>
                    <a:pt x="762" y="1641"/>
                    <a:pt x="803" y="1560"/>
                    <a:pt x="829" y="1480"/>
                  </a:cubicBezTo>
                  <a:cubicBezTo>
                    <a:pt x="883" y="1307"/>
                    <a:pt x="923" y="1119"/>
                    <a:pt x="949" y="959"/>
                  </a:cubicBezTo>
                  <a:cubicBezTo>
                    <a:pt x="963" y="784"/>
                    <a:pt x="963" y="624"/>
                    <a:pt x="949" y="477"/>
                  </a:cubicBezTo>
                  <a:cubicBezTo>
                    <a:pt x="949" y="344"/>
                    <a:pt x="910" y="223"/>
                    <a:pt x="869" y="142"/>
                  </a:cubicBezTo>
                  <a:cubicBezTo>
                    <a:pt x="856" y="103"/>
                    <a:pt x="816" y="49"/>
                    <a:pt x="803" y="49"/>
                  </a:cubicBezTo>
                  <a:cubicBezTo>
                    <a:pt x="789" y="23"/>
                    <a:pt x="776" y="23"/>
                    <a:pt x="776" y="23"/>
                  </a:cubicBezTo>
                  <a:cubicBezTo>
                    <a:pt x="768" y="7"/>
                    <a:pt x="751" y="0"/>
                    <a:pt x="732" y="0"/>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3" name="Google Shape;2267;p54"/>
            <p:cNvSpPr/>
            <p:nvPr/>
          </p:nvSpPr>
          <p:spPr>
            <a:xfrm>
              <a:off x="5305400" y="4038750"/>
              <a:ext cx="22775" cy="67050"/>
            </a:xfrm>
            <a:custGeom>
              <a:avLst/>
              <a:gdLst/>
              <a:ahLst/>
              <a:cxnLst/>
              <a:rect l="l" t="t" r="r" b="b"/>
              <a:pathLst>
                <a:path w="911" h="2682" extrusionOk="0">
                  <a:moveTo>
                    <a:pt x="586" y="0"/>
                  </a:moveTo>
                  <a:cubicBezTo>
                    <a:pt x="561" y="0"/>
                    <a:pt x="541" y="12"/>
                    <a:pt x="522" y="32"/>
                  </a:cubicBezTo>
                  <a:cubicBezTo>
                    <a:pt x="495" y="73"/>
                    <a:pt x="509" y="112"/>
                    <a:pt x="536" y="139"/>
                  </a:cubicBezTo>
                  <a:cubicBezTo>
                    <a:pt x="536" y="139"/>
                    <a:pt x="549" y="139"/>
                    <a:pt x="563" y="153"/>
                  </a:cubicBezTo>
                  <a:cubicBezTo>
                    <a:pt x="563" y="166"/>
                    <a:pt x="575" y="166"/>
                    <a:pt x="589" y="180"/>
                  </a:cubicBezTo>
                  <a:cubicBezTo>
                    <a:pt x="589" y="192"/>
                    <a:pt x="589" y="192"/>
                    <a:pt x="602" y="206"/>
                  </a:cubicBezTo>
                  <a:cubicBezTo>
                    <a:pt x="602" y="206"/>
                    <a:pt x="616" y="233"/>
                    <a:pt x="616" y="246"/>
                  </a:cubicBezTo>
                  <a:cubicBezTo>
                    <a:pt x="629" y="260"/>
                    <a:pt x="629" y="273"/>
                    <a:pt x="643" y="299"/>
                  </a:cubicBezTo>
                  <a:cubicBezTo>
                    <a:pt x="656" y="340"/>
                    <a:pt x="656" y="394"/>
                    <a:pt x="670" y="460"/>
                  </a:cubicBezTo>
                  <a:cubicBezTo>
                    <a:pt x="682" y="688"/>
                    <a:pt x="629" y="1022"/>
                    <a:pt x="536" y="1330"/>
                  </a:cubicBezTo>
                  <a:cubicBezTo>
                    <a:pt x="509" y="1410"/>
                    <a:pt x="495" y="1490"/>
                    <a:pt x="456" y="1571"/>
                  </a:cubicBezTo>
                  <a:cubicBezTo>
                    <a:pt x="429" y="1651"/>
                    <a:pt x="402" y="1717"/>
                    <a:pt x="375" y="1798"/>
                  </a:cubicBezTo>
                  <a:cubicBezTo>
                    <a:pt x="348" y="1865"/>
                    <a:pt x="322" y="1945"/>
                    <a:pt x="281" y="2012"/>
                  </a:cubicBezTo>
                  <a:cubicBezTo>
                    <a:pt x="254" y="2079"/>
                    <a:pt x="228" y="2132"/>
                    <a:pt x="201" y="2186"/>
                  </a:cubicBezTo>
                  <a:cubicBezTo>
                    <a:pt x="174" y="2252"/>
                    <a:pt x="147" y="2306"/>
                    <a:pt x="121" y="2346"/>
                  </a:cubicBezTo>
                  <a:cubicBezTo>
                    <a:pt x="108" y="2400"/>
                    <a:pt x="81" y="2440"/>
                    <a:pt x="67" y="2466"/>
                  </a:cubicBezTo>
                  <a:cubicBezTo>
                    <a:pt x="27" y="2534"/>
                    <a:pt x="14" y="2573"/>
                    <a:pt x="14" y="2573"/>
                  </a:cubicBezTo>
                  <a:cubicBezTo>
                    <a:pt x="1" y="2614"/>
                    <a:pt x="1" y="2641"/>
                    <a:pt x="40" y="2668"/>
                  </a:cubicBezTo>
                  <a:cubicBezTo>
                    <a:pt x="50" y="2678"/>
                    <a:pt x="62" y="2682"/>
                    <a:pt x="75" y="2682"/>
                  </a:cubicBezTo>
                  <a:cubicBezTo>
                    <a:pt x="96" y="2682"/>
                    <a:pt x="118" y="2670"/>
                    <a:pt x="134" y="2654"/>
                  </a:cubicBezTo>
                  <a:cubicBezTo>
                    <a:pt x="134" y="2654"/>
                    <a:pt x="161" y="2627"/>
                    <a:pt x="215" y="2561"/>
                  </a:cubicBezTo>
                  <a:cubicBezTo>
                    <a:pt x="228" y="2534"/>
                    <a:pt x="254" y="2493"/>
                    <a:pt x="295" y="2454"/>
                  </a:cubicBezTo>
                  <a:cubicBezTo>
                    <a:pt x="322" y="2400"/>
                    <a:pt x="361" y="2359"/>
                    <a:pt x="388" y="2293"/>
                  </a:cubicBezTo>
                  <a:cubicBezTo>
                    <a:pt x="429" y="2239"/>
                    <a:pt x="456" y="2172"/>
                    <a:pt x="495" y="2119"/>
                  </a:cubicBezTo>
                  <a:cubicBezTo>
                    <a:pt x="536" y="2052"/>
                    <a:pt x="575" y="1972"/>
                    <a:pt x="616" y="1905"/>
                  </a:cubicBezTo>
                  <a:cubicBezTo>
                    <a:pt x="643" y="1824"/>
                    <a:pt x="682" y="1744"/>
                    <a:pt x="709" y="1664"/>
                  </a:cubicBezTo>
                  <a:cubicBezTo>
                    <a:pt x="750" y="1584"/>
                    <a:pt x="777" y="1503"/>
                    <a:pt x="803" y="1410"/>
                  </a:cubicBezTo>
                  <a:cubicBezTo>
                    <a:pt x="830" y="1330"/>
                    <a:pt x="843" y="1236"/>
                    <a:pt x="870" y="1155"/>
                  </a:cubicBezTo>
                  <a:cubicBezTo>
                    <a:pt x="884" y="1062"/>
                    <a:pt x="896" y="982"/>
                    <a:pt x="910" y="888"/>
                  </a:cubicBezTo>
                  <a:lnTo>
                    <a:pt x="910" y="647"/>
                  </a:lnTo>
                  <a:cubicBezTo>
                    <a:pt x="910" y="567"/>
                    <a:pt x="896" y="487"/>
                    <a:pt x="884" y="420"/>
                  </a:cubicBezTo>
                  <a:cubicBezTo>
                    <a:pt x="870" y="353"/>
                    <a:pt x="857" y="287"/>
                    <a:pt x="816" y="233"/>
                  </a:cubicBezTo>
                  <a:cubicBezTo>
                    <a:pt x="816" y="206"/>
                    <a:pt x="789" y="180"/>
                    <a:pt x="777" y="153"/>
                  </a:cubicBezTo>
                  <a:cubicBezTo>
                    <a:pt x="763" y="126"/>
                    <a:pt x="750" y="112"/>
                    <a:pt x="736" y="85"/>
                  </a:cubicBezTo>
                  <a:cubicBezTo>
                    <a:pt x="709" y="73"/>
                    <a:pt x="696" y="59"/>
                    <a:pt x="670" y="46"/>
                  </a:cubicBezTo>
                  <a:lnTo>
                    <a:pt x="643" y="19"/>
                  </a:lnTo>
                  <a:cubicBezTo>
                    <a:pt x="616" y="19"/>
                    <a:pt x="616" y="5"/>
                    <a:pt x="616" y="5"/>
                  </a:cubicBezTo>
                  <a:cubicBezTo>
                    <a:pt x="605" y="2"/>
                    <a:pt x="595" y="0"/>
                    <a:pt x="586" y="0"/>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4" name="Google Shape;2268;p54"/>
            <p:cNvSpPr/>
            <p:nvPr/>
          </p:nvSpPr>
          <p:spPr>
            <a:xfrm>
              <a:off x="5090375" y="4116425"/>
              <a:ext cx="132125" cy="42450"/>
            </a:xfrm>
            <a:custGeom>
              <a:avLst/>
              <a:gdLst/>
              <a:ahLst/>
              <a:cxnLst/>
              <a:rect l="l" t="t" r="r" b="b"/>
              <a:pathLst>
                <a:path w="5285" h="1698" extrusionOk="0">
                  <a:moveTo>
                    <a:pt x="5209" y="1"/>
                  </a:moveTo>
                  <a:cubicBezTo>
                    <a:pt x="5195" y="1"/>
                    <a:pt x="5179" y="5"/>
                    <a:pt x="5163" y="15"/>
                  </a:cubicBezTo>
                  <a:cubicBezTo>
                    <a:pt x="5163" y="15"/>
                    <a:pt x="5097" y="69"/>
                    <a:pt x="4976" y="162"/>
                  </a:cubicBezTo>
                  <a:cubicBezTo>
                    <a:pt x="4856" y="242"/>
                    <a:pt x="4682" y="363"/>
                    <a:pt x="4455" y="497"/>
                  </a:cubicBezTo>
                  <a:cubicBezTo>
                    <a:pt x="4348" y="563"/>
                    <a:pt x="4227" y="631"/>
                    <a:pt x="4107" y="711"/>
                  </a:cubicBezTo>
                  <a:cubicBezTo>
                    <a:pt x="3974" y="777"/>
                    <a:pt x="3840" y="845"/>
                    <a:pt x="3692" y="911"/>
                  </a:cubicBezTo>
                  <a:cubicBezTo>
                    <a:pt x="3545" y="978"/>
                    <a:pt x="3398" y="1045"/>
                    <a:pt x="3251" y="1098"/>
                  </a:cubicBezTo>
                  <a:cubicBezTo>
                    <a:pt x="3171" y="1139"/>
                    <a:pt x="3091" y="1166"/>
                    <a:pt x="3010" y="1192"/>
                  </a:cubicBezTo>
                  <a:lnTo>
                    <a:pt x="2770" y="1259"/>
                  </a:lnTo>
                  <a:cubicBezTo>
                    <a:pt x="2609" y="1299"/>
                    <a:pt x="2449" y="1353"/>
                    <a:pt x="2274" y="1380"/>
                  </a:cubicBezTo>
                  <a:cubicBezTo>
                    <a:pt x="2114" y="1406"/>
                    <a:pt x="1953" y="1419"/>
                    <a:pt x="1793" y="1433"/>
                  </a:cubicBezTo>
                  <a:cubicBezTo>
                    <a:pt x="1646" y="1446"/>
                    <a:pt x="1486" y="1446"/>
                    <a:pt x="1338" y="1446"/>
                  </a:cubicBezTo>
                  <a:cubicBezTo>
                    <a:pt x="1204" y="1433"/>
                    <a:pt x="1057" y="1433"/>
                    <a:pt x="937" y="1419"/>
                  </a:cubicBezTo>
                  <a:cubicBezTo>
                    <a:pt x="870" y="1406"/>
                    <a:pt x="817" y="1406"/>
                    <a:pt x="763" y="1393"/>
                  </a:cubicBezTo>
                  <a:cubicBezTo>
                    <a:pt x="736" y="1393"/>
                    <a:pt x="710" y="1393"/>
                    <a:pt x="683" y="1380"/>
                  </a:cubicBezTo>
                  <a:cubicBezTo>
                    <a:pt x="656" y="1380"/>
                    <a:pt x="629" y="1366"/>
                    <a:pt x="603" y="1366"/>
                  </a:cubicBezTo>
                  <a:cubicBezTo>
                    <a:pt x="496" y="1339"/>
                    <a:pt x="415" y="1326"/>
                    <a:pt x="335" y="1299"/>
                  </a:cubicBezTo>
                  <a:cubicBezTo>
                    <a:pt x="187" y="1273"/>
                    <a:pt x="107" y="1246"/>
                    <a:pt x="107" y="1246"/>
                  </a:cubicBezTo>
                  <a:cubicBezTo>
                    <a:pt x="68" y="1246"/>
                    <a:pt x="27" y="1259"/>
                    <a:pt x="14" y="1299"/>
                  </a:cubicBezTo>
                  <a:cubicBezTo>
                    <a:pt x="0" y="1339"/>
                    <a:pt x="27" y="1380"/>
                    <a:pt x="68" y="1393"/>
                  </a:cubicBezTo>
                  <a:cubicBezTo>
                    <a:pt x="68" y="1393"/>
                    <a:pt x="148" y="1419"/>
                    <a:pt x="294" y="1473"/>
                  </a:cubicBezTo>
                  <a:cubicBezTo>
                    <a:pt x="362" y="1487"/>
                    <a:pt x="455" y="1513"/>
                    <a:pt x="549" y="1553"/>
                  </a:cubicBezTo>
                  <a:cubicBezTo>
                    <a:pt x="576" y="1567"/>
                    <a:pt x="603" y="1567"/>
                    <a:pt x="629" y="1580"/>
                  </a:cubicBezTo>
                  <a:cubicBezTo>
                    <a:pt x="669" y="1594"/>
                    <a:pt x="683" y="1594"/>
                    <a:pt x="723" y="1594"/>
                  </a:cubicBezTo>
                  <a:cubicBezTo>
                    <a:pt x="776" y="1607"/>
                    <a:pt x="843" y="1620"/>
                    <a:pt x="910" y="1633"/>
                  </a:cubicBezTo>
                  <a:cubicBezTo>
                    <a:pt x="1031" y="1660"/>
                    <a:pt x="1177" y="1674"/>
                    <a:pt x="1338" y="1687"/>
                  </a:cubicBezTo>
                  <a:cubicBezTo>
                    <a:pt x="1412" y="1694"/>
                    <a:pt x="1489" y="1697"/>
                    <a:pt x="1569" y="1697"/>
                  </a:cubicBezTo>
                  <a:cubicBezTo>
                    <a:pt x="1649" y="1697"/>
                    <a:pt x="1733" y="1694"/>
                    <a:pt x="1819" y="1687"/>
                  </a:cubicBezTo>
                  <a:cubicBezTo>
                    <a:pt x="1980" y="1687"/>
                    <a:pt x="2154" y="1674"/>
                    <a:pt x="2328" y="1633"/>
                  </a:cubicBezTo>
                  <a:cubicBezTo>
                    <a:pt x="2502" y="1620"/>
                    <a:pt x="2675" y="1567"/>
                    <a:pt x="2836" y="1526"/>
                  </a:cubicBezTo>
                  <a:cubicBezTo>
                    <a:pt x="3010" y="1473"/>
                    <a:pt x="3184" y="1419"/>
                    <a:pt x="3344" y="1353"/>
                  </a:cubicBezTo>
                  <a:cubicBezTo>
                    <a:pt x="3505" y="1299"/>
                    <a:pt x="3665" y="1219"/>
                    <a:pt x="3813" y="1152"/>
                  </a:cubicBezTo>
                  <a:cubicBezTo>
                    <a:pt x="3960" y="1072"/>
                    <a:pt x="4093" y="991"/>
                    <a:pt x="4227" y="925"/>
                  </a:cubicBezTo>
                  <a:cubicBezTo>
                    <a:pt x="4348" y="831"/>
                    <a:pt x="4468" y="764"/>
                    <a:pt x="4575" y="684"/>
                  </a:cubicBezTo>
                  <a:cubicBezTo>
                    <a:pt x="4803" y="536"/>
                    <a:pt x="4963" y="390"/>
                    <a:pt x="5083" y="296"/>
                  </a:cubicBezTo>
                  <a:cubicBezTo>
                    <a:pt x="5190" y="189"/>
                    <a:pt x="5258" y="135"/>
                    <a:pt x="5258" y="135"/>
                  </a:cubicBezTo>
                  <a:cubicBezTo>
                    <a:pt x="5284" y="108"/>
                    <a:pt x="5284" y="69"/>
                    <a:pt x="5270" y="28"/>
                  </a:cubicBezTo>
                  <a:cubicBezTo>
                    <a:pt x="5254" y="12"/>
                    <a:pt x="5233" y="1"/>
                    <a:pt x="5209" y="1"/>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5" name="Google Shape;2269;p54"/>
            <p:cNvSpPr/>
            <p:nvPr/>
          </p:nvSpPr>
          <p:spPr>
            <a:xfrm>
              <a:off x="6186225" y="3966975"/>
              <a:ext cx="37800" cy="118500"/>
            </a:xfrm>
            <a:custGeom>
              <a:avLst/>
              <a:gdLst/>
              <a:ahLst/>
              <a:cxnLst/>
              <a:rect l="l" t="t" r="r" b="b"/>
              <a:pathLst>
                <a:path w="1512" h="4740" extrusionOk="0">
                  <a:moveTo>
                    <a:pt x="1392" y="1"/>
                  </a:moveTo>
                  <a:cubicBezTo>
                    <a:pt x="1351" y="1"/>
                    <a:pt x="1312" y="40"/>
                    <a:pt x="1312" y="94"/>
                  </a:cubicBezTo>
                  <a:lnTo>
                    <a:pt x="1312" y="121"/>
                  </a:lnTo>
                  <a:lnTo>
                    <a:pt x="1312" y="161"/>
                  </a:lnTo>
                  <a:cubicBezTo>
                    <a:pt x="1312" y="201"/>
                    <a:pt x="1312" y="242"/>
                    <a:pt x="1298" y="295"/>
                  </a:cubicBezTo>
                  <a:cubicBezTo>
                    <a:pt x="1298" y="349"/>
                    <a:pt x="1271" y="429"/>
                    <a:pt x="1258" y="509"/>
                  </a:cubicBezTo>
                  <a:cubicBezTo>
                    <a:pt x="1232" y="589"/>
                    <a:pt x="1191" y="696"/>
                    <a:pt x="1164" y="789"/>
                  </a:cubicBezTo>
                  <a:cubicBezTo>
                    <a:pt x="1111" y="1003"/>
                    <a:pt x="1017" y="1244"/>
                    <a:pt x="910" y="1499"/>
                  </a:cubicBezTo>
                  <a:cubicBezTo>
                    <a:pt x="816" y="1766"/>
                    <a:pt x="709" y="2034"/>
                    <a:pt x="602" y="2314"/>
                  </a:cubicBezTo>
                  <a:cubicBezTo>
                    <a:pt x="495" y="2596"/>
                    <a:pt x="388" y="2876"/>
                    <a:pt x="295" y="3144"/>
                  </a:cubicBezTo>
                  <a:cubicBezTo>
                    <a:pt x="215" y="3411"/>
                    <a:pt x="135" y="3666"/>
                    <a:pt x="81" y="3880"/>
                  </a:cubicBezTo>
                  <a:cubicBezTo>
                    <a:pt x="28" y="4107"/>
                    <a:pt x="1" y="4308"/>
                    <a:pt x="14" y="4442"/>
                  </a:cubicBezTo>
                  <a:cubicBezTo>
                    <a:pt x="14" y="4522"/>
                    <a:pt x="14" y="4575"/>
                    <a:pt x="40" y="4629"/>
                  </a:cubicBezTo>
                  <a:cubicBezTo>
                    <a:pt x="54" y="4669"/>
                    <a:pt x="54" y="4682"/>
                    <a:pt x="54" y="4682"/>
                  </a:cubicBezTo>
                  <a:cubicBezTo>
                    <a:pt x="77" y="4715"/>
                    <a:pt x="107" y="4739"/>
                    <a:pt x="141" y="4739"/>
                  </a:cubicBezTo>
                  <a:cubicBezTo>
                    <a:pt x="147" y="4739"/>
                    <a:pt x="154" y="4738"/>
                    <a:pt x="161" y="4736"/>
                  </a:cubicBezTo>
                  <a:cubicBezTo>
                    <a:pt x="215" y="4722"/>
                    <a:pt x="242" y="4669"/>
                    <a:pt x="228" y="4629"/>
                  </a:cubicBezTo>
                  <a:lnTo>
                    <a:pt x="228" y="4615"/>
                  </a:lnTo>
                  <a:cubicBezTo>
                    <a:pt x="228" y="4615"/>
                    <a:pt x="228" y="4602"/>
                    <a:pt x="215" y="4575"/>
                  </a:cubicBezTo>
                  <a:lnTo>
                    <a:pt x="215" y="4535"/>
                  </a:lnTo>
                  <a:cubicBezTo>
                    <a:pt x="215" y="4508"/>
                    <a:pt x="215" y="4481"/>
                    <a:pt x="228" y="4455"/>
                  </a:cubicBezTo>
                  <a:cubicBezTo>
                    <a:pt x="228" y="4335"/>
                    <a:pt x="281" y="4160"/>
                    <a:pt x="349" y="3960"/>
                  </a:cubicBezTo>
                  <a:cubicBezTo>
                    <a:pt x="415" y="3746"/>
                    <a:pt x="509" y="3518"/>
                    <a:pt x="616" y="3251"/>
                  </a:cubicBezTo>
                  <a:cubicBezTo>
                    <a:pt x="709" y="2997"/>
                    <a:pt x="816" y="2716"/>
                    <a:pt x="923" y="2435"/>
                  </a:cubicBezTo>
                  <a:cubicBezTo>
                    <a:pt x="1030" y="2154"/>
                    <a:pt x="1137" y="1873"/>
                    <a:pt x="1218" y="1606"/>
                  </a:cubicBezTo>
                  <a:cubicBezTo>
                    <a:pt x="1312" y="1338"/>
                    <a:pt x="1378" y="1084"/>
                    <a:pt x="1432" y="870"/>
                  </a:cubicBezTo>
                  <a:cubicBezTo>
                    <a:pt x="1458" y="750"/>
                    <a:pt x="1485" y="656"/>
                    <a:pt x="1485" y="563"/>
                  </a:cubicBezTo>
                  <a:cubicBezTo>
                    <a:pt x="1499" y="468"/>
                    <a:pt x="1512" y="375"/>
                    <a:pt x="1512" y="308"/>
                  </a:cubicBezTo>
                  <a:cubicBezTo>
                    <a:pt x="1512" y="242"/>
                    <a:pt x="1499" y="174"/>
                    <a:pt x="1499" y="135"/>
                  </a:cubicBezTo>
                  <a:cubicBezTo>
                    <a:pt x="1485" y="94"/>
                    <a:pt x="1485" y="81"/>
                    <a:pt x="1485" y="81"/>
                  </a:cubicBezTo>
                  <a:cubicBezTo>
                    <a:pt x="1472" y="40"/>
                    <a:pt x="1446" y="1"/>
                    <a:pt x="1392" y="1"/>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6" name="Google Shape;2270;p54"/>
            <p:cNvSpPr/>
            <p:nvPr/>
          </p:nvSpPr>
          <p:spPr>
            <a:xfrm>
              <a:off x="5949475" y="4292250"/>
              <a:ext cx="73600" cy="17850"/>
            </a:xfrm>
            <a:custGeom>
              <a:avLst/>
              <a:gdLst/>
              <a:ahLst/>
              <a:cxnLst/>
              <a:rect l="l" t="t" r="r" b="b"/>
              <a:pathLst>
                <a:path w="2944" h="714" extrusionOk="0">
                  <a:moveTo>
                    <a:pt x="74" y="1"/>
                  </a:moveTo>
                  <a:cubicBezTo>
                    <a:pt x="68" y="1"/>
                    <a:pt x="61" y="2"/>
                    <a:pt x="54" y="4"/>
                  </a:cubicBezTo>
                  <a:cubicBezTo>
                    <a:pt x="13" y="4"/>
                    <a:pt x="0" y="45"/>
                    <a:pt x="0" y="85"/>
                  </a:cubicBezTo>
                  <a:cubicBezTo>
                    <a:pt x="0" y="85"/>
                    <a:pt x="0" y="98"/>
                    <a:pt x="13" y="111"/>
                  </a:cubicBezTo>
                  <a:cubicBezTo>
                    <a:pt x="13" y="138"/>
                    <a:pt x="13" y="165"/>
                    <a:pt x="40" y="218"/>
                  </a:cubicBezTo>
                  <a:lnTo>
                    <a:pt x="81" y="299"/>
                  </a:lnTo>
                  <a:cubicBezTo>
                    <a:pt x="107" y="313"/>
                    <a:pt x="120" y="339"/>
                    <a:pt x="147" y="366"/>
                  </a:cubicBezTo>
                  <a:cubicBezTo>
                    <a:pt x="201" y="420"/>
                    <a:pt x="254" y="459"/>
                    <a:pt x="322" y="500"/>
                  </a:cubicBezTo>
                  <a:cubicBezTo>
                    <a:pt x="388" y="539"/>
                    <a:pt x="468" y="566"/>
                    <a:pt x="548" y="593"/>
                  </a:cubicBezTo>
                  <a:cubicBezTo>
                    <a:pt x="643" y="634"/>
                    <a:pt x="723" y="646"/>
                    <a:pt x="816" y="660"/>
                  </a:cubicBezTo>
                  <a:cubicBezTo>
                    <a:pt x="923" y="687"/>
                    <a:pt x="1003" y="687"/>
                    <a:pt x="1097" y="700"/>
                  </a:cubicBezTo>
                  <a:cubicBezTo>
                    <a:pt x="1190" y="700"/>
                    <a:pt x="1297" y="714"/>
                    <a:pt x="1392" y="714"/>
                  </a:cubicBezTo>
                  <a:cubicBezTo>
                    <a:pt x="1499" y="700"/>
                    <a:pt x="1592" y="700"/>
                    <a:pt x="1686" y="687"/>
                  </a:cubicBezTo>
                  <a:cubicBezTo>
                    <a:pt x="1779" y="673"/>
                    <a:pt x="1886" y="673"/>
                    <a:pt x="1966" y="646"/>
                  </a:cubicBezTo>
                  <a:cubicBezTo>
                    <a:pt x="2060" y="634"/>
                    <a:pt x="2154" y="620"/>
                    <a:pt x="2234" y="593"/>
                  </a:cubicBezTo>
                  <a:cubicBezTo>
                    <a:pt x="2314" y="566"/>
                    <a:pt x="2381" y="553"/>
                    <a:pt x="2462" y="527"/>
                  </a:cubicBezTo>
                  <a:cubicBezTo>
                    <a:pt x="2595" y="486"/>
                    <a:pt x="2702" y="432"/>
                    <a:pt x="2783" y="393"/>
                  </a:cubicBezTo>
                  <a:cubicBezTo>
                    <a:pt x="2863" y="352"/>
                    <a:pt x="2903" y="339"/>
                    <a:pt x="2903" y="339"/>
                  </a:cubicBezTo>
                  <a:cubicBezTo>
                    <a:pt x="2929" y="313"/>
                    <a:pt x="2943" y="286"/>
                    <a:pt x="2943" y="259"/>
                  </a:cubicBezTo>
                  <a:cubicBezTo>
                    <a:pt x="2932" y="226"/>
                    <a:pt x="2903" y="202"/>
                    <a:pt x="2871" y="202"/>
                  </a:cubicBezTo>
                  <a:cubicBezTo>
                    <a:pt x="2864" y="202"/>
                    <a:pt x="2856" y="203"/>
                    <a:pt x="2849" y="205"/>
                  </a:cubicBezTo>
                  <a:lnTo>
                    <a:pt x="2729" y="245"/>
                  </a:lnTo>
                  <a:cubicBezTo>
                    <a:pt x="2689" y="259"/>
                    <a:pt x="2635" y="272"/>
                    <a:pt x="2582" y="286"/>
                  </a:cubicBezTo>
                  <a:cubicBezTo>
                    <a:pt x="2528" y="299"/>
                    <a:pt x="2462" y="313"/>
                    <a:pt x="2394" y="325"/>
                  </a:cubicBezTo>
                  <a:cubicBezTo>
                    <a:pt x="2328" y="352"/>
                    <a:pt x="2261" y="352"/>
                    <a:pt x="2180" y="379"/>
                  </a:cubicBezTo>
                  <a:cubicBezTo>
                    <a:pt x="2100" y="393"/>
                    <a:pt x="2020" y="393"/>
                    <a:pt x="1927" y="406"/>
                  </a:cubicBezTo>
                  <a:cubicBezTo>
                    <a:pt x="1846" y="420"/>
                    <a:pt x="1752" y="432"/>
                    <a:pt x="1672" y="432"/>
                  </a:cubicBezTo>
                  <a:cubicBezTo>
                    <a:pt x="1579" y="446"/>
                    <a:pt x="1485" y="446"/>
                    <a:pt x="1392" y="446"/>
                  </a:cubicBezTo>
                  <a:lnTo>
                    <a:pt x="1124" y="446"/>
                  </a:lnTo>
                  <a:cubicBezTo>
                    <a:pt x="1030" y="432"/>
                    <a:pt x="937" y="432"/>
                    <a:pt x="857" y="420"/>
                  </a:cubicBezTo>
                  <a:lnTo>
                    <a:pt x="616" y="379"/>
                  </a:lnTo>
                  <a:cubicBezTo>
                    <a:pt x="548" y="366"/>
                    <a:pt x="482" y="339"/>
                    <a:pt x="415" y="313"/>
                  </a:cubicBezTo>
                  <a:lnTo>
                    <a:pt x="334" y="272"/>
                  </a:lnTo>
                  <a:cubicBezTo>
                    <a:pt x="322" y="259"/>
                    <a:pt x="295" y="245"/>
                    <a:pt x="268" y="232"/>
                  </a:cubicBezTo>
                  <a:cubicBezTo>
                    <a:pt x="254" y="218"/>
                    <a:pt x="241" y="205"/>
                    <a:pt x="214" y="192"/>
                  </a:cubicBezTo>
                  <a:cubicBezTo>
                    <a:pt x="214" y="179"/>
                    <a:pt x="201" y="165"/>
                    <a:pt x="188" y="152"/>
                  </a:cubicBezTo>
                  <a:cubicBezTo>
                    <a:pt x="161" y="138"/>
                    <a:pt x="161" y="85"/>
                    <a:pt x="147" y="72"/>
                  </a:cubicBezTo>
                  <a:cubicBezTo>
                    <a:pt x="134" y="58"/>
                    <a:pt x="134" y="45"/>
                    <a:pt x="134" y="45"/>
                  </a:cubicBezTo>
                  <a:cubicBezTo>
                    <a:pt x="123" y="23"/>
                    <a:pt x="103" y="1"/>
                    <a:pt x="74" y="1"/>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7" name="Google Shape;2271;p54"/>
            <p:cNvSpPr/>
            <p:nvPr/>
          </p:nvSpPr>
          <p:spPr>
            <a:xfrm>
              <a:off x="5952475" y="4305975"/>
              <a:ext cx="74250" cy="33125"/>
            </a:xfrm>
            <a:custGeom>
              <a:avLst/>
              <a:gdLst/>
              <a:ahLst/>
              <a:cxnLst/>
              <a:rect l="l" t="t" r="r" b="b"/>
              <a:pathLst>
                <a:path w="2970" h="1325" extrusionOk="0">
                  <a:moveTo>
                    <a:pt x="744" y="0"/>
                  </a:moveTo>
                  <a:cubicBezTo>
                    <a:pt x="738" y="0"/>
                    <a:pt x="730" y="2"/>
                    <a:pt x="723" y="4"/>
                  </a:cubicBezTo>
                  <a:cubicBezTo>
                    <a:pt x="723" y="4"/>
                    <a:pt x="656" y="31"/>
                    <a:pt x="549" y="71"/>
                  </a:cubicBezTo>
                  <a:cubicBezTo>
                    <a:pt x="455" y="124"/>
                    <a:pt x="309" y="204"/>
                    <a:pt x="175" y="365"/>
                  </a:cubicBezTo>
                  <a:cubicBezTo>
                    <a:pt x="107" y="445"/>
                    <a:pt x="41" y="539"/>
                    <a:pt x="14" y="673"/>
                  </a:cubicBezTo>
                  <a:lnTo>
                    <a:pt x="0" y="727"/>
                  </a:lnTo>
                  <a:lnTo>
                    <a:pt x="0" y="753"/>
                  </a:lnTo>
                  <a:lnTo>
                    <a:pt x="0" y="766"/>
                  </a:lnTo>
                  <a:lnTo>
                    <a:pt x="0" y="793"/>
                  </a:lnTo>
                  <a:cubicBezTo>
                    <a:pt x="0" y="807"/>
                    <a:pt x="0" y="807"/>
                    <a:pt x="14" y="846"/>
                  </a:cubicBezTo>
                  <a:cubicBezTo>
                    <a:pt x="14" y="873"/>
                    <a:pt x="27" y="900"/>
                    <a:pt x="41" y="914"/>
                  </a:cubicBezTo>
                  <a:cubicBezTo>
                    <a:pt x="81" y="994"/>
                    <a:pt x="148" y="1034"/>
                    <a:pt x="202" y="1074"/>
                  </a:cubicBezTo>
                  <a:cubicBezTo>
                    <a:pt x="321" y="1141"/>
                    <a:pt x="442" y="1194"/>
                    <a:pt x="562" y="1221"/>
                  </a:cubicBezTo>
                  <a:cubicBezTo>
                    <a:pt x="683" y="1262"/>
                    <a:pt x="817" y="1274"/>
                    <a:pt x="937" y="1288"/>
                  </a:cubicBezTo>
                  <a:cubicBezTo>
                    <a:pt x="1084" y="1315"/>
                    <a:pt x="1191" y="1315"/>
                    <a:pt x="1311" y="1315"/>
                  </a:cubicBezTo>
                  <a:cubicBezTo>
                    <a:pt x="1378" y="1322"/>
                    <a:pt x="1442" y="1325"/>
                    <a:pt x="1504" y="1325"/>
                  </a:cubicBezTo>
                  <a:cubicBezTo>
                    <a:pt x="1566" y="1325"/>
                    <a:pt x="1626" y="1322"/>
                    <a:pt x="1686" y="1315"/>
                  </a:cubicBezTo>
                  <a:cubicBezTo>
                    <a:pt x="1807" y="1315"/>
                    <a:pt x="1914" y="1288"/>
                    <a:pt x="2034" y="1274"/>
                  </a:cubicBezTo>
                  <a:cubicBezTo>
                    <a:pt x="2141" y="1262"/>
                    <a:pt x="2235" y="1248"/>
                    <a:pt x="2328" y="1221"/>
                  </a:cubicBezTo>
                  <a:cubicBezTo>
                    <a:pt x="2422" y="1194"/>
                    <a:pt x="2502" y="1181"/>
                    <a:pt x="2582" y="1155"/>
                  </a:cubicBezTo>
                  <a:cubicBezTo>
                    <a:pt x="2649" y="1128"/>
                    <a:pt x="2716" y="1101"/>
                    <a:pt x="2770" y="1074"/>
                  </a:cubicBezTo>
                  <a:cubicBezTo>
                    <a:pt x="2877" y="1034"/>
                    <a:pt x="2930" y="1007"/>
                    <a:pt x="2930" y="1007"/>
                  </a:cubicBezTo>
                  <a:cubicBezTo>
                    <a:pt x="2957" y="994"/>
                    <a:pt x="2970" y="953"/>
                    <a:pt x="2957" y="927"/>
                  </a:cubicBezTo>
                  <a:cubicBezTo>
                    <a:pt x="2957" y="894"/>
                    <a:pt x="2929" y="870"/>
                    <a:pt x="2897" y="870"/>
                  </a:cubicBezTo>
                  <a:cubicBezTo>
                    <a:pt x="2890" y="870"/>
                    <a:pt x="2884" y="871"/>
                    <a:pt x="2877" y="873"/>
                  </a:cubicBezTo>
                  <a:lnTo>
                    <a:pt x="2863" y="873"/>
                  </a:lnTo>
                  <a:cubicBezTo>
                    <a:pt x="2863" y="873"/>
                    <a:pt x="2809" y="900"/>
                    <a:pt x="2716" y="927"/>
                  </a:cubicBezTo>
                  <a:cubicBezTo>
                    <a:pt x="2663" y="953"/>
                    <a:pt x="2595" y="953"/>
                    <a:pt x="2529" y="980"/>
                  </a:cubicBezTo>
                  <a:cubicBezTo>
                    <a:pt x="2462" y="994"/>
                    <a:pt x="2381" y="1007"/>
                    <a:pt x="2288" y="1021"/>
                  </a:cubicBezTo>
                  <a:cubicBezTo>
                    <a:pt x="2208" y="1034"/>
                    <a:pt x="2101" y="1048"/>
                    <a:pt x="2007" y="1060"/>
                  </a:cubicBezTo>
                  <a:cubicBezTo>
                    <a:pt x="1900" y="1060"/>
                    <a:pt x="1793" y="1074"/>
                    <a:pt x="1673" y="1074"/>
                  </a:cubicBezTo>
                  <a:cubicBezTo>
                    <a:pt x="1566" y="1074"/>
                    <a:pt x="1445" y="1074"/>
                    <a:pt x="1338" y="1060"/>
                  </a:cubicBezTo>
                  <a:cubicBezTo>
                    <a:pt x="1218" y="1060"/>
                    <a:pt x="1084" y="1048"/>
                    <a:pt x="977" y="1034"/>
                  </a:cubicBezTo>
                  <a:cubicBezTo>
                    <a:pt x="856" y="1021"/>
                    <a:pt x="737" y="1007"/>
                    <a:pt x="630" y="967"/>
                  </a:cubicBezTo>
                  <a:cubicBezTo>
                    <a:pt x="523" y="941"/>
                    <a:pt x="416" y="914"/>
                    <a:pt x="335" y="860"/>
                  </a:cubicBezTo>
                  <a:cubicBezTo>
                    <a:pt x="295" y="846"/>
                    <a:pt x="255" y="807"/>
                    <a:pt x="241" y="793"/>
                  </a:cubicBezTo>
                  <a:cubicBezTo>
                    <a:pt x="241" y="793"/>
                    <a:pt x="241" y="766"/>
                    <a:pt x="228" y="766"/>
                  </a:cubicBezTo>
                  <a:lnTo>
                    <a:pt x="241" y="713"/>
                  </a:lnTo>
                  <a:cubicBezTo>
                    <a:pt x="241" y="632"/>
                    <a:pt x="282" y="552"/>
                    <a:pt x="335" y="499"/>
                  </a:cubicBezTo>
                  <a:cubicBezTo>
                    <a:pt x="428" y="365"/>
                    <a:pt x="549" y="272"/>
                    <a:pt x="630" y="218"/>
                  </a:cubicBezTo>
                  <a:cubicBezTo>
                    <a:pt x="723" y="165"/>
                    <a:pt x="776" y="138"/>
                    <a:pt x="776" y="138"/>
                  </a:cubicBezTo>
                  <a:cubicBezTo>
                    <a:pt x="803" y="111"/>
                    <a:pt x="817" y="85"/>
                    <a:pt x="803" y="44"/>
                  </a:cubicBezTo>
                  <a:cubicBezTo>
                    <a:pt x="792" y="22"/>
                    <a:pt x="773" y="0"/>
                    <a:pt x="744" y="0"/>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8" name="Google Shape;2272;p54"/>
            <p:cNvSpPr/>
            <p:nvPr/>
          </p:nvSpPr>
          <p:spPr>
            <a:xfrm>
              <a:off x="5553200" y="3832000"/>
              <a:ext cx="57525" cy="44775"/>
            </a:xfrm>
            <a:custGeom>
              <a:avLst/>
              <a:gdLst/>
              <a:ahLst/>
              <a:cxnLst/>
              <a:rect l="l" t="t" r="r" b="b"/>
              <a:pathLst>
                <a:path w="2301" h="1791" extrusionOk="0">
                  <a:moveTo>
                    <a:pt x="2157" y="0"/>
                  </a:moveTo>
                  <a:cubicBezTo>
                    <a:pt x="2096" y="0"/>
                    <a:pt x="2044" y="37"/>
                    <a:pt x="2033" y="89"/>
                  </a:cubicBezTo>
                  <a:lnTo>
                    <a:pt x="2020" y="103"/>
                  </a:lnTo>
                  <a:cubicBezTo>
                    <a:pt x="2020" y="103"/>
                    <a:pt x="2006" y="156"/>
                    <a:pt x="1980" y="249"/>
                  </a:cubicBezTo>
                  <a:cubicBezTo>
                    <a:pt x="1940" y="330"/>
                    <a:pt x="1899" y="463"/>
                    <a:pt x="1833" y="611"/>
                  </a:cubicBezTo>
                  <a:cubicBezTo>
                    <a:pt x="1766" y="745"/>
                    <a:pt x="1685" y="918"/>
                    <a:pt x="1578" y="1052"/>
                  </a:cubicBezTo>
                  <a:cubicBezTo>
                    <a:pt x="1525" y="1119"/>
                    <a:pt x="1459" y="1173"/>
                    <a:pt x="1405" y="1212"/>
                  </a:cubicBezTo>
                  <a:cubicBezTo>
                    <a:pt x="1378" y="1226"/>
                    <a:pt x="1338" y="1239"/>
                    <a:pt x="1311" y="1253"/>
                  </a:cubicBezTo>
                  <a:cubicBezTo>
                    <a:pt x="1298" y="1253"/>
                    <a:pt x="1298" y="1253"/>
                    <a:pt x="1271" y="1266"/>
                  </a:cubicBezTo>
                  <a:lnTo>
                    <a:pt x="1218" y="1266"/>
                  </a:lnTo>
                  <a:cubicBezTo>
                    <a:pt x="1138" y="1266"/>
                    <a:pt x="1070" y="1253"/>
                    <a:pt x="1004" y="1226"/>
                  </a:cubicBezTo>
                  <a:cubicBezTo>
                    <a:pt x="936" y="1200"/>
                    <a:pt x="870" y="1159"/>
                    <a:pt x="803" y="1105"/>
                  </a:cubicBezTo>
                  <a:cubicBezTo>
                    <a:pt x="683" y="998"/>
                    <a:pt x="576" y="852"/>
                    <a:pt x="508" y="718"/>
                  </a:cubicBezTo>
                  <a:cubicBezTo>
                    <a:pt x="428" y="584"/>
                    <a:pt x="375" y="463"/>
                    <a:pt x="335" y="370"/>
                  </a:cubicBezTo>
                  <a:lnTo>
                    <a:pt x="268" y="237"/>
                  </a:lnTo>
                  <a:cubicBezTo>
                    <a:pt x="241" y="183"/>
                    <a:pt x="201" y="142"/>
                    <a:pt x="134" y="142"/>
                  </a:cubicBezTo>
                  <a:cubicBezTo>
                    <a:pt x="67" y="156"/>
                    <a:pt x="0" y="210"/>
                    <a:pt x="0" y="290"/>
                  </a:cubicBezTo>
                  <a:cubicBezTo>
                    <a:pt x="0" y="290"/>
                    <a:pt x="0" y="356"/>
                    <a:pt x="14" y="463"/>
                  </a:cubicBezTo>
                  <a:cubicBezTo>
                    <a:pt x="27" y="558"/>
                    <a:pt x="54" y="718"/>
                    <a:pt x="121" y="891"/>
                  </a:cubicBezTo>
                  <a:cubicBezTo>
                    <a:pt x="187" y="1066"/>
                    <a:pt x="281" y="1266"/>
                    <a:pt x="455" y="1453"/>
                  </a:cubicBezTo>
                  <a:cubicBezTo>
                    <a:pt x="549" y="1547"/>
                    <a:pt x="656" y="1640"/>
                    <a:pt x="803" y="1708"/>
                  </a:cubicBezTo>
                  <a:cubicBezTo>
                    <a:pt x="919" y="1755"/>
                    <a:pt x="1056" y="1791"/>
                    <a:pt x="1187" y="1791"/>
                  </a:cubicBezTo>
                  <a:cubicBezTo>
                    <a:pt x="1206" y="1791"/>
                    <a:pt x="1226" y="1790"/>
                    <a:pt x="1245" y="1788"/>
                  </a:cubicBezTo>
                  <a:lnTo>
                    <a:pt x="1271" y="1788"/>
                  </a:lnTo>
                  <a:lnTo>
                    <a:pt x="1298" y="1774"/>
                  </a:lnTo>
                  <a:lnTo>
                    <a:pt x="1352" y="1774"/>
                  </a:lnTo>
                  <a:cubicBezTo>
                    <a:pt x="1378" y="1774"/>
                    <a:pt x="1445" y="1747"/>
                    <a:pt x="1471" y="1735"/>
                  </a:cubicBezTo>
                  <a:cubicBezTo>
                    <a:pt x="1552" y="1708"/>
                    <a:pt x="1619" y="1681"/>
                    <a:pt x="1685" y="1640"/>
                  </a:cubicBezTo>
                  <a:cubicBezTo>
                    <a:pt x="1819" y="1547"/>
                    <a:pt x="1899" y="1440"/>
                    <a:pt x="1980" y="1333"/>
                  </a:cubicBezTo>
                  <a:cubicBezTo>
                    <a:pt x="2047" y="1226"/>
                    <a:pt x="2087" y="1119"/>
                    <a:pt x="2140" y="1025"/>
                  </a:cubicBezTo>
                  <a:cubicBezTo>
                    <a:pt x="2181" y="918"/>
                    <a:pt x="2208" y="825"/>
                    <a:pt x="2220" y="745"/>
                  </a:cubicBezTo>
                  <a:cubicBezTo>
                    <a:pt x="2261" y="558"/>
                    <a:pt x="2288" y="410"/>
                    <a:pt x="2288" y="303"/>
                  </a:cubicBezTo>
                  <a:cubicBezTo>
                    <a:pt x="2301" y="249"/>
                    <a:pt x="2301" y="210"/>
                    <a:pt x="2301" y="183"/>
                  </a:cubicBezTo>
                  <a:lnTo>
                    <a:pt x="2301" y="142"/>
                  </a:lnTo>
                  <a:cubicBezTo>
                    <a:pt x="2301" y="89"/>
                    <a:pt x="2261" y="35"/>
                    <a:pt x="2208" y="9"/>
                  </a:cubicBezTo>
                  <a:cubicBezTo>
                    <a:pt x="2191" y="3"/>
                    <a:pt x="2174" y="0"/>
                    <a:pt x="21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9" name="Google Shape;2273;p54"/>
            <p:cNvSpPr/>
            <p:nvPr/>
          </p:nvSpPr>
          <p:spPr>
            <a:xfrm>
              <a:off x="5817050" y="3816750"/>
              <a:ext cx="58200" cy="41250"/>
            </a:xfrm>
            <a:custGeom>
              <a:avLst/>
              <a:gdLst/>
              <a:ahLst/>
              <a:cxnLst/>
              <a:rect l="l" t="t" r="r" b="b"/>
              <a:pathLst>
                <a:path w="2328" h="1650" extrusionOk="0">
                  <a:moveTo>
                    <a:pt x="2177" y="1"/>
                  </a:moveTo>
                  <a:cubicBezTo>
                    <a:pt x="2108" y="1"/>
                    <a:pt x="2045" y="40"/>
                    <a:pt x="2034" y="110"/>
                  </a:cubicBezTo>
                  <a:cubicBezTo>
                    <a:pt x="2034" y="110"/>
                    <a:pt x="2020" y="164"/>
                    <a:pt x="1993" y="244"/>
                  </a:cubicBezTo>
                  <a:cubicBezTo>
                    <a:pt x="1980" y="338"/>
                    <a:pt x="1939" y="458"/>
                    <a:pt x="1886" y="592"/>
                  </a:cubicBezTo>
                  <a:cubicBezTo>
                    <a:pt x="1832" y="713"/>
                    <a:pt x="1752" y="859"/>
                    <a:pt x="1645" y="966"/>
                  </a:cubicBezTo>
                  <a:cubicBezTo>
                    <a:pt x="1592" y="1007"/>
                    <a:pt x="1538" y="1047"/>
                    <a:pt x="1472" y="1087"/>
                  </a:cubicBezTo>
                  <a:cubicBezTo>
                    <a:pt x="1418" y="1114"/>
                    <a:pt x="1338" y="1127"/>
                    <a:pt x="1271" y="1127"/>
                  </a:cubicBezTo>
                  <a:cubicBezTo>
                    <a:pt x="1258" y="1127"/>
                    <a:pt x="1231" y="1141"/>
                    <a:pt x="1231" y="1141"/>
                  </a:cubicBezTo>
                  <a:lnTo>
                    <a:pt x="1217" y="1127"/>
                  </a:lnTo>
                  <a:cubicBezTo>
                    <a:pt x="1213" y="1132"/>
                    <a:pt x="1208" y="1133"/>
                    <a:pt x="1204" y="1133"/>
                  </a:cubicBezTo>
                  <a:cubicBezTo>
                    <a:pt x="1195" y="1133"/>
                    <a:pt x="1186" y="1127"/>
                    <a:pt x="1178" y="1127"/>
                  </a:cubicBezTo>
                  <a:cubicBezTo>
                    <a:pt x="1137" y="1114"/>
                    <a:pt x="1110" y="1114"/>
                    <a:pt x="1071" y="1100"/>
                  </a:cubicBezTo>
                  <a:cubicBezTo>
                    <a:pt x="1003" y="1073"/>
                    <a:pt x="937" y="1020"/>
                    <a:pt x="883" y="966"/>
                  </a:cubicBezTo>
                  <a:cubicBezTo>
                    <a:pt x="750" y="859"/>
                    <a:pt x="643" y="726"/>
                    <a:pt x="548" y="606"/>
                  </a:cubicBezTo>
                  <a:cubicBezTo>
                    <a:pt x="468" y="485"/>
                    <a:pt x="388" y="378"/>
                    <a:pt x="348" y="298"/>
                  </a:cubicBezTo>
                  <a:cubicBezTo>
                    <a:pt x="295" y="231"/>
                    <a:pt x="268" y="191"/>
                    <a:pt x="268" y="191"/>
                  </a:cubicBezTo>
                  <a:lnTo>
                    <a:pt x="268" y="178"/>
                  </a:lnTo>
                  <a:cubicBezTo>
                    <a:pt x="246" y="133"/>
                    <a:pt x="195" y="107"/>
                    <a:pt x="148" y="107"/>
                  </a:cubicBezTo>
                  <a:cubicBezTo>
                    <a:pt x="139" y="107"/>
                    <a:pt x="129" y="108"/>
                    <a:pt x="120" y="110"/>
                  </a:cubicBezTo>
                  <a:cubicBezTo>
                    <a:pt x="40" y="124"/>
                    <a:pt x="0" y="204"/>
                    <a:pt x="13" y="285"/>
                  </a:cubicBezTo>
                  <a:cubicBezTo>
                    <a:pt x="13" y="285"/>
                    <a:pt x="13" y="298"/>
                    <a:pt x="27" y="324"/>
                  </a:cubicBezTo>
                  <a:cubicBezTo>
                    <a:pt x="27" y="351"/>
                    <a:pt x="40" y="392"/>
                    <a:pt x="54" y="431"/>
                  </a:cubicBezTo>
                  <a:cubicBezTo>
                    <a:pt x="81" y="525"/>
                    <a:pt x="120" y="659"/>
                    <a:pt x="201" y="820"/>
                  </a:cubicBezTo>
                  <a:cubicBezTo>
                    <a:pt x="281" y="980"/>
                    <a:pt x="388" y="1154"/>
                    <a:pt x="548" y="1328"/>
                  </a:cubicBezTo>
                  <a:cubicBezTo>
                    <a:pt x="629" y="1408"/>
                    <a:pt x="736" y="1489"/>
                    <a:pt x="857" y="1555"/>
                  </a:cubicBezTo>
                  <a:lnTo>
                    <a:pt x="1057" y="1635"/>
                  </a:lnTo>
                  <a:cubicBezTo>
                    <a:pt x="1097" y="1635"/>
                    <a:pt x="1137" y="1649"/>
                    <a:pt x="1178" y="1649"/>
                  </a:cubicBezTo>
                  <a:lnTo>
                    <a:pt x="1285" y="1649"/>
                  </a:lnTo>
                  <a:cubicBezTo>
                    <a:pt x="1431" y="1649"/>
                    <a:pt x="1565" y="1608"/>
                    <a:pt x="1699" y="1542"/>
                  </a:cubicBezTo>
                  <a:cubicBezTo>
                    <a:pt x="1820" y="1489"/>
                    <a:pt x="1939" y="1394"/>
                    <a:pt x="2020" y="1301"/>
                  </a:cubicBezTo>
                  <a:cubicBezTo>
                    <a:pt x="2180" y="1100"/>
                    <a:pt x="2261" y="886"/>
                    <a:pt x="2287" y="699"/>
                  </a:cubicBezTo>
                  <a:cubicBezTo>
                    <a:pt x="2328" y="525"/>
                    <a:pt x="2328" y="378"/>
                    <a:pt x="2328" y="285"/>
                  </a:cubicBezTo>
                  <a:cubicBezTo>
                    <a:pt x="2314" y="178"/>
                    <a:pt x="2301" y="110"/>
                    <a:pt x="2301" y="110"/>
                  </a:cubicBezTo>
                  <a:cubicBezTo>
                    <a:pt x="2301" y="71"/>
                    <a:pt x="2261" y="17"/>
                    <a:pt x="2207" y="3"/>
                  </a:cubicBezTo>
                  <a:cubicBezTo>
                    <a:pt x="2197" y="2"/>
                    <a:pt x="2187" y="1"/>
                    <a:pt x="21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0" name="Google Shape;2274;p54"/>
            <p:cNvSpPr/>
            <p:nvPr/>
          </p:nvSpPr>
          <p:spPr>
            <a:xfrm>
              <a:off x="5622425" y="3863200"/>
              <a:ext cx="193975" cy="70375"/>
            </a:xfrm>
            <a:custGeom>
              <a:avLst/>
              <a:gdLst/>
              <a:ahLst/>
              <a:cxnLst/>
              <a:rect l="l" t="t" r="r" b="b"/>
              <a:pathLst>
                <a:path w="7759" h="2815" extrusionOk="0">
                  <a:moveTo>
                    <a:pt x="7551" y="0"/>
                  </a:moveTo>
                  <a:cubicBezTo>
                    <a:pt x="7495" y="0"/>
                    <a:pt x="7438" y="28"/>
                    <a:pt x="7397" y="85"/>
                  </a:cubicBezTo>
                  <a:lnTo>
                    <a:pt x="7397" y="98"/>
                  </a:lnTo>
                  <a:cubicBezTo>
                    <a:pt x="7397" y="98"/>
                    <a:pt x="7370" y="125"/>
                    <a:pt x="7344" y="166"/>
                  </a:cubicBezTo>
                  <a:cubicBezTo>
                    <a:pt x="7304" y="219"/>
                    <a:pt x="7250" y="299"/>
                    <a:pt x="7183" y="392"/>
                  </a:cubicBezTo>
                  <a:cubicBezTo>
                    <a:pt x="7117" y="487"/>
                    <a:pt x="7022" y="594"/>
                    <a:pt x="6915" y="714"/>
                  </a:cubicBezTo>
                  <a:cubicBezTo>
                    <a:pt x="6808" y="834"/>
                    <a:pt x="6689" y="968"/>
                    <a:pt x="6541" y="1102"/>
                  </a:cubicBezTo>
                  <a:lnTo>
                    <a:pt x="6300" y="1302"/>
                  </a:lnTo>
                  <a:cubicBezTo>
                    <a:pt x="6220" y="1369"/>
                    <a:pt x="6140" y="1436"/>
                    <a:pt x="6047" y="1503"/>
                  </a:cubicBezTo>
                  <a:cubicBezTo>
                    <a:pt x="5952" y="1557"/>
                    <a:pt x="5859" y="1623"/>
                    <a:pt x="5765" y="1677"/>
                  </a:cubicBezTo>
                  <a:cubicBezTo>
                    <a:pt x="5658" y="1730"/>
                    <a:pt x="5551" y="1798"/>
                    <a:pt x="5444" y="1837"/>
                  </a:cubicBezTo>
                  <a:cubicBezTo>
                    <a:pt x="5337" y="1878"/>
                    <a:pt x="5230" y="1931"/>
                    <a:pt x="5110" y="1971"/>
                  </a:cubicBezTo>
                  <a:cubicBezTo>
                    <a:pt x="4989" y="1998"/>
                    <a:pt x="4869" y="2038"/>
                    <a:pt x="4762" y="2065"/>
                  </a:cubicBezTo>
                  <a:lnTo>
                    <a:pt x="4588" y="2092"/>
                  </a:lnTo>
                  <a:lnTo>
                    <a:pt x="4508" y="2105"/>
                  </a:lnTo>
                  <a:lnTo>
                    <a:pt x="4401" y="2105"/>
                  </a:lnTo>
                  <a:lnTo>
                    <a:pt x="4187" y="2119"/>
                  </a:lnTo>
                  <a:lnTo>
                    <a:pt x="4080" y="2131"/>
                  </a:lnTo>
                  <a:lnTo>
                    <a:pt x="4053" y="2119"/>
                  </a:lnTo>
                  <a:lnTo>
                    <a:pt x="4013" y="2119"/>
                  </a:lnTo>
                  <a:cubicBezTo>
                    <a:pt x="3880" y="2119"/>
                    <a:pt x="3746" y="2105"/>
                    <a:pt x="3612" y="2105"/>
                  </a:cubicBezTo>
                  <a:cubicBezTo>
                    <a:pt x="3491" y="2078"/>
                    <a:pt x="3357" y="2065"/>
                    <a:pt x="3238" y="2051"/>
                  </a:cubicBezTo>
                  <a:cubicBezTo>
                    <a:pt x="3104" y="2024"/>
                    <a:pt x="2983" y="1985"/>
                    <a:pt x="2863" y="1971"/>
                  </a:cubicBezTo>
                  <a:cubicBezTo>
                    <a:pt x="2742" y="1944"/>
                    <a:pt x="2622" y="1891"/>
                    <a:pt x="2515" y="1864"/>
                  </a:cubicBezTo>
                  <a:cubicBezTo>
                    <a:pt x="2274" y="1784"/>
                    <a:pt x="2060" y="1691"/>
                    <a:pt x="1859" y="1584"/>
                  </a:cubicBezTo>
                  <a:cubicBezTo>
                    <a:pt x="1659" y="1489"/>
                    <a:pt x="1485" y="1369"/>
                    <a:pt x="1324" y="1262"/>
                  </a:cubicBezTo>
                  <a:cubicBezTo>
                    <a:pt x="1164" y="1155"/>
                    <a:pt x="1017" y="1035"/>
                    <a:pt x="896" y="928"/>
                  </a:cubicBezTo>
                  <a:cubicBezTo>
                    <a:pt x="776" y="821"/>
                    <a:pt x="682" y="727"/>
                    <a:pt x="602" y="647"/>
                  </a:cubicBezTo>
                  <a:cubicBezTo>
                    <a:pt x="522" y="553"/>
                    <a:pt x="455" y="487"/>
                    <a:pt x="415" y="446"/>
                  </a:cubicBezTo>
                  <a:cubicBezTo>
                    <a:pt x="402" y="419"/>
                    <a:pt x="388" y="406"/>
                    <a:pt x="375" y="392"/>
                  </a:cubicBezTo>
                  <a:lnTo>
                    <a:pt x="361" y="380"/>
                  </a:lnTo>
                  <a:lnTo>
                    <a:pt x="361" y="366"/>
                  </a:lnTo>
                  <a:cubicBezTo>
                    <a:pt x="325" y="321"/>
                    <a:pt x="270" y="294"/>
                    <a:pt x="213" y="294"/>
                  </a:cubicBezTo>
                  <a:cubicBezTo>
                    <a:pt x="187" y="294"/>
                    <a:pt x="160" y="300"/>
                    <a:pt x="134" y="312"/>
                  </a:cubicBezTo>
                  <a:cubicBezTo>
                    <a:pt x="40" y="366"/>
                    <a:pt x="0" y="473"/>
                    <a:pt x="54" y="567"/>
                  </a:cubicBezTo>
                  <a:lnTo>
                    <a:pt x="54" y="580"/>
                  </a:lnTo>
                  <a:cubicBezTo>
                    <a:pt x="67" y="607"/>
                    <a:pt x="81" y="620"/>
                    <a:pt x="94" y="660"/>
                  </a:cubicBezTo>
                  <a:cubicBezTo>
                    <a:pt x="134" y="714"/>
                    <a:pt x="188" y="808"/>
                    <a:pt x="254" y="915"/>
                  </a:cubicBezTo>
                  <a:cubicBezTo>
                    <a:pt x="334" y="1022"/>
                    <a:pt x="428" y="1142"/>
                    <a:pt x="548" y="1275"/>
                  </a:cubicBezTo>
                  <a:cubicBezTo>
                    <a:pt x="602" y="1343"/>
                    <a:pt x="669" y="1423"/>
                    <a:pt x="750" y="1489"/>
                  </a:cubicBezTo>
                  <a:cubicBezTo>
                    <a:pt x="816" y="1557"/>
                    <a:pt x="896" y="1637"/>
                    <a:pt x="976" y="1703"/>
                  </a:cubicBezTo>
                  <a:cubicBezTo>
                    <a:pt x="1071" y="1771"/>
                    <a:pt x="1151" y="1851"/>
                    <a:pt x="1244" y="1917"/>
                  </a:cubicBezTo>
                  <a:cubicBezTo>
                    <a:pt x="1351" y="1985"/>
                    <a:pt x="1445" y="2065"/>
                    <a:pt x="1565" y="2119"/>
                  </a:cubicBezTo>
                  <a:cubicBezTo>
                    <a:pt x="1779" y="2252"/>
                    <a:pt x="2020" y="2386"/>
                    <a:pt x="2287" y="2479"/>
                  </a:cubicBezTo>
                  <a:cubicBezTo>
                    <a:pt x="2421" y="2520"/>
                    <a:pt x="2542" y="2586"/>
                    <a:pt x="2689" y="2613"/>
                  </a:cubicBezTo>
                  <a:cubicBezTo>
                    <a:pt x="2822" y="2654"/>
                    <a:pt x="2970" y="2693"/>
                    <a:pt x="3117" y="2720"/>
                  </a:cubicBezTo>
                  <a:cubicBezTo>
                    <a:pt x="3250" y="2747"/>
                    <a:pt x="3398" y="2761"/>
                    <a:pt x="3545" y="2787"/>
                  </a:cubicBezTo>
                  <a:cubicBezTo>
                    <a:pt x="3692" y="2800"/>
                    <a:pt x="3839" y="2800"/>
                    <a:pt x="3987" y="2814"/>
                  </a:cubicBezTo>
                  <a:lnTo>
                    <a:pt x="4227" y="2814"/>
                  </a:lnTo>
                  <a:lnTo>
                    <a:pt x="4441" y="2800"/>
                  </a:lnTo>
                  <a:lnTo>
                    <a:pt x="4534" y="2787"/>
                  </a:lnTo>
                  <a:lnTo>
                    <a:pt x="4655" y="2773"/>
                  </a:lnTo>
                  <a:lnTo>
                    <a:pt x="4896" y="2734"/>
                  </a:lnTo>
                  <a:cubicBezTo>
                    <a:pt x="4976" y="2720"/>
                    <a:pt x="5043" y="2693"/>
                    <a:pt x="5123" y="2666"/>
                  </a:cubicBezTo>
                  <a:cubicBezTo>
                    <a:pt x="5190" y="2654"/>
                    <a:pt x="5257" y="2627"/>
                    <a:pt x="5324" y="2600"/>
                  </a:cubicBezTo>
                  <a:cubicBezTo>
                    <a:pt x="5471" y="2559"/>
                    <a:pt x="5605" y="2479"/>
                    <a:pt x="5726" y="2426"/>
                  </a:cubicBezTo>
                  <a:cubicBezTo>
                    <a:pt x="5859" y="2359"/>
                    <a:pt x="5979" y="2292"/>
                    <a:pt x="6086" y="2226"/>
                  </a:cubicBezTo>
                  <a:cubicBezTo>
                    <a:pt x="6207" y="2145"/>
                    <a:pt x="6314" y="2065"/>
                    <a:pt x="6407" y="1985"/>
                  </a:cubicBezTo>
                  <a:cubicBezTo>
                    <a:pt x="6514" y="1905"/>
                    <a:pt x="6608" y="1824"/>
                    <a:pt x="6689" y="1730"/>
                  </a:cubicBezTo>
                  <a:cubicBezTo>
                    <a:pt x="6782" y="1650"/>
                    <a:pt x="6862" y="1570"/>
                    <a:pt x="6929" y="1489"/>
                  </a:cubicBezTo>
                  <a:cubicBezTo>
                    <a:pt x="7224" y="1155"/>
                    <a:pt x="7424" y="847"/>
                    <a:pt x="7545" y="620"/>
                  </a:cubicBezTo>
                  <a:cubicBezTo>
                    <a:pt x="7611" y="513"/>
                    <a:pt x="7652" y="419"/>
                    <a:pt x="7678" y="353"/>
                  </a:cubicBezTo>
                  <a:cubicBezTo>
                    <a:pt x="7705" y="285"/>
                    <a:pt x="7718" y="259"/>
                    <a:pt x="7718" y="259"/>
                  </a:cubicBezTo>
                  <a:cubicBezTo>
                    <a:pt x="7759" y="178"/>
                    <a:pt x="7732" y="85"/>
                    <a:pt x="7652" y="32"/>
                  </a:cubicBezTo>
                  <a:cubicBezTo>
                    <a:pt x="7621" y="11"/>
                    <a:pt x="7586" y="0"/>
                    <a:pt x="7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1" name="Google Shape;2275;p54"/>
            <p:cNvSpPr/>
            <p:nvPr/>
          </p:nvSpPr>
          <p:spPr>
            <a:xfrm>
              <a:off x="5466600" y="3876075"/>
              <a:ext cx="125400" cy="117275"/>
            </a:xfrm>
            <a:custGeom>
              <a:avLst/>
              <a:gdLst/>
              <a:ahLst/>
              <a:cxnLst/>
              <a:rect l="l" t="t" r="r" b="b"/>
              <a:pathLst>
                <a:path w="5016" h="4691" extrusionOk="0">
                  <a:moveTo>
                    <a:pt x="2505" y="0"/>
                  </a:moveTo>
                  <a:cubicBezTo>
                    <a:pt x="1358" y="0"/>
                    <a:pt x="358" y="836"/>
                    <a:pt x="187" y="2005"/>
                  </a:cubicBezTo>
                  <a:cubicBezTo>
                    <a:pt x="0" y="3289"/>
                    <a:pt x="883" y="4479"/>
                    <a:pt x="2167" y="4666"/>
                  </a:cubicBezTo>
                  <a:cubicBezTo>
                    <a:pt x="2280" y="4683"/>
                    <a:pt x="2393" y="4691"/>
                    <a:pt x="2504" y="4691"/>
                  </a:cubicBezTo>
                  <a:cubicBezTo>
                    <a:pt x="3642" y="4691"/>
                    <a:pt x="4646" y="3845"/>
                    <a:pt x="4828" y="2687"/>
                  </a:cubicBezTo>
                  <a:cubicBezTo>
                    <a:pt x="5016" y="1402"/>
                    <a:pt x="4120" y="212"/>
                    <a:pt x="2849" y="25"/>
                  </a:cubicBezTo>
                  <a:cubicBezTo>
                    <a:pt x="2733" y="8"/>
                    <a:pt x="2618" y="0"/>
                    <a:pt x="25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2" name="Google Shape;2276;p54"/>
            <p:cNvSpPr/>
            <p:nvPr/>
          </p:nvSpPr>
          <p:spPr>
            <a:xfrm>
              <a:off x="5842125" y="3857650"/>
              <a:ext cx="125425" cy="117350"/>
            </a:xfrm>
            <a:custGeom>
              <a:avLst/>
              <a:gdLst/>
              <a:ahLst/>
              <a:cxnLst/>
              <a:rect l="l" t="t" r="r" b="b"/>
              <a:pathLst>
                <a:path w="5017" h="4694" extrusionOk="0">
                  <a:moveTo>
                    <a:pt x="2506" y="1"/>
                  </a:moveTo>
                  <a:cubicBezTo>
                    <a:pt x="1359" y="1"/>
                    <a:pt x="358" y="837"/>
                    <a:pt x="187" y="2006"/>
                  </a:cubicBezTo>
                  <a:cubicBezTo>
                    <a:pt x="0" y="3290"/>
                    <a:pt x="883" y="4481"/>
                    <a:pt x="2167" y="4668"/>
                  </a:cubicBezTo>
                  <a:cubicBezTo>
                    <a:pt x="2282" y="4685"/>
                    <a:pt x="2395" y="4693"/>
                    <a:pt x="2508" y="4693"/>
                  </a:cubicBezTo>
                  <a:cubicBezTo>
                    <a:pt x="3645" y="4693"/>
                    <a:pt x="4646" y="3857"/>
                    <a:pt x="4830" y="2688"/>
                  </a:cubicBezTo>
                  <a:cubicBezTo>
                    <a:pt x="5017" y="1404"/>
                    <a:pt x="4120" y="213"/>
                    <a:pt x="2850" y="26"/>
                  </a:cubicBezTo>
                  <a:cubicBezTo>
                    <a:pt x="2734" y="9"/>
                    <a:pt x="2619" y="1"/>
                    <a:pt x="25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3" name="Google Shape;2277;p54"/>
            <p:cNvSpPr/>
            <p:nvPr/>
          </p:nvSpPr>
          <p:spPr>
            <a:xfrm>
              <a:off x="4917150" y="3780950"/>
              <a:ext cx="45500" cy="38325"/>
            </a:xfrm>
            <a:custGeom>
              <a:avLst/>
              <a:gdLst/>
              <a:ahLst/>
              <a:cxnLst/>
              <a:rect l="l" t="t" r="r" b="b"/>
              <a:pathLst>
                <a:path w="1820" h="1533" extrusionOk="0">
                  <a:moveTo>
                    <a:pt x="1210" y="1"/>
                  </a:moveTo>
                  <a:cubicBezTo>
                    <a:pt x="1196" y="1"/>
                    <a:pt x="1180" y="2"/>
                    <a:pt x="1165" y="5"/>
                  </a:cubicBezTo>
                  <a:cubicBezTo>
                    <a:pt x="1130" y="5"/>
                    <a:pt x="1092" y="1"/>
                    <a:pt x="1053" y="1"/>
                  </a:cubicBezTo>
                  <a:cubicBezTo>
                    <a:pt x="1015" y="1"/>
                    <a:pt x="976" y="4"/>
                    <a:pt x="937" y="17"/>
                  </a:cubicBezTo>
                  <a:cubicBezTo>
                    <a:pt x="856" y="31"/>
                    <a:pt x="763" y="44"/>
                    <a:pt x="683" y="85"/>
                  </a:cubicBezTo>
                  <a:cubicBezTo>
                    <a:pt x="642" y="112"/>
                    <a:pt x="603" y="124"/>
                    <a:pt x="562" y="151"/>
                  </a:cubicBezTo>
                  <a:lnTo>
                    <a:pt x="455" y="231"/>
                  </a:lnTo>
                  <a:cubicBezTo>
                    <a:pt x="415" y="258"/>
                    <a:pt x="389" y="285"/>
                    <a:pt x="362" y="326"/>
                  </a:cubicBezTo>
                  <a:cubicBezTo>
                    <a:pt x="335" y="365"/>
                    <a:pt x="308" y="392"/>
                    <a:pt x="282" y="433"/>
                  </a:cubicBezTo>
                  <a:cubicBezTo>
                    <a:pt x="228" y="499"/>
                    <a:pt x="188" y="566"/>
                    <a:pt x="161" y="647"/>
                  </a:cubicBezTo>
                  <a:cubicBezTo>
                    <a:pt x="121" y="713"/>
                    <a:pt x="94" y="780"/>
                    <a:pt x="81" y="847"/>
                  </a:cubicBezTo>
                  <a:cubicBezTo>
                    <a:pt x="54" y="914"/>
                    <a:pt x="41" y="980"/>
                    <a:pt x="27" y="1048"/>
                  </a:cubicBezTo>
                  <a:cubicBezTo>
                    <a:pt x="14" y="1168"/>
                    <a:pt x="0" y="1262"/>
                    <a:pt x="14" y="1328"/>
                  </a:cubicBezTo>
                  <a:cubicBezTo>
                    <a:pt x="0" y="1369"/>
                    <a:pt x="14" y="1396"/>
                    <a:pt x="14" y="1422"/>
                  </a:cubicBezTo>
                  <a:lnTo>
                    <a:pt x="14" y="1449"/>
                  </a:lnTo>
                  <a:cubicBezTo>
                    <a:pt x="14" y="1489"/>
                    <a:pt x="41" y="1516"/>
                    <a:pt x="81" y="1529"/>
                  </a:cubicBezTo>
                  <a:cubicBezTo>
                    <a:pt x="89" y="1532"/>
                    <a:pt x="98" y="1533"/>
                    <a:pt x="107" y="1533"/>
                  </a:cubicBezTo>
                  <a:cubicBezTo>
                    <a:pt x="151" y="1533"/>
                    <a:pt x="190" y="1507"/>
                    <a:pt x="201" y="1462"/>
                  </a:cubicBezTo>
                  <a:lnTo>
                    <a:pt x="201" y="1435"/>
                  </a:lnTo>
                  <a:cubicBezTo>
                    <a:pt x="201" y="1409"/>
                    <a:pt x="214" y="1396"/>
                    <a:pt x="228" y="1355"/>
                  </a:cubicBezTo>
                  <a:cubicBezTo>
                    <a:pt x="241" y="1302"/>
                    <a:pt x="268" y="1208"/>
                    <a:pt x="295" y="1114"/>
                  </a:cubicBezTo>
                  <a:cubicBezTo>
                    <a:pt x="335" y="1007"/>
                    <a:pt x="389" y="900"/>
                    <a:pt x="455" y="793"/>
                  </a:cubicBezTo>
                  <a:cubicBezTo>
                    <a:pt x="482" y="727"/>
                    <a:pt x="522" y="686"/>
                    <a:pt x="549" y="633"/>
                  </a:cubicBezTo>
                  <a:cubicBezTo>
                    <a:pt x="589" y="579"/>
                    <a:pt x="630" y="526"/>
                    <a:pt x="683" y="499"/>
                  </a:cubicBezTo>
                  <a:lnTo>
                    <a:pt x="749" y="433"/>
                  </a:lnTo>
                  <a:lnTo>
                    <a:pt x="830" y="392"/>
                  </a:lnTo>
                  <a:cubicBezTo>
                    <a:pt x="883" y="365"/>
                    <a:pt x="951" y="352"/>
                    <a:pt x="1004" y="326"/>
                  </a:cubicBezTo>
                  <a:cubicBezTo>
                    <a:pt x="1058" y="312"/>
                    <a:pt x="1111" y="312"/>
                    <a:pt x="1177" y="299"/>
                  </a:cubicBezTo>
                  <a:cubicBezTo>
                    <a:pt x="1195" y="294"/>
                    <a:pt x="1213" y="293"/>
                    <a:pt x="1231" y="293"/>
                  </a:cubicBezTo>
                  <a:cubicBezTo>
                    <a:pt x="1267" y="293"/>
                    <a:pt x="1302" y="299"/>
                    <a:pt x="1338" y="299"/>
                  </a:cubicBezTo>
                  <a:cubicBezTo>
                    <a:pt x="1391" y="299"/>
                    <a:pt x="1432" y="299"/>
                    <a:pt x="1486" y="312"/>
                  </a:cubicBezTo>
                  <a:cubicBezTo>
                    <a:pt x="1525" y="312"/>
                    <a:pt x="1566" y="326"/>
                    <a:pt x="1593" y="326"/>
                  </a:cubicBezTo>
                  <a:cubicBezTo>
                    <a:pt x="1659" y="338"/>
                    <a:pt x="1686" y="338"/>
                    <a:pt x="1686" y="338"/>
                  </a:cubicBezTo>
                  <a:lnTo>
                    <a:pt x="1700" y="338"/>
                  </a:lnTo>
                  <a:cubicBezTo>
                    <a:pt x="1739" y="338"/>
                    <a:pt x="1780" y="326"/>
                    <a:pt x="1793" y="285"/>
                  </a:cubicBezTo>
                  <a:cubicBezTo>
                    <a:pt x="1819" y="231"/>
                    <a:pt x="1793" y="178"/>
                    <a:pt x="1753" y="165"/>
                  </a:cubicBezTo>
                  <a:cubicBezTo>
                    <a:pt x="1753" y="165"/>
                    <a:pt x="1712" y="151"/>
                    <a:pt x="1646" y="124"/>
                  </a:cubicBezTo>
                  <a:cubicBezTo>
                    <a:pt x="1619" y="112"/>
                    <a:pt x="1579" y="85"/>
                    <a:pt x="1539" y="71"/>
                  </a:cubicBezTo>
                  <a:cubicBezTo>
                    <a:pt x="1486" y="44"/>
                    <a:pt x="1432" y="44"/>
                    <a:pt x="1365" y="31"/>
                  </a:cubicBezTo>
                  <a:cubicBezTo>
                    <a:pt x="1322" y="20"/>
                    <a:pt x="1270" y="1"/>
                    <a:pt x="1210" y="1"/>
                  </a:cubicBezTo>
                  <a:close/>
                </a:path>
              </a:pathLst>
            </a:custGeom>
            <a:solidFill>
              <a:srgbClr val="BC8B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4" name="Google Shape;2278;p54"/>
            <p:cNvSpPr/>
            <p:nvPr/>
          </p:nvSpPr>
          <p:spPr>
            <a:xfrm>
              <a:off x="5193050" y="3773325"/>
              <a:ext cx="85625" cy="33975"/>
            </a:xfrm>
            <a:custGeom>
              <a:avLst/>
              <a:gdLst/>
              <a:ahLst/>
              <a:cxnLst/>
              <a:rect l="l" t="t" r="r" b="b"/>
              <a:pathLst>
                <a:path w="3425" h="1359" extrusionOk="0">
                  <a:moveTo>
                    <a:pt x="104" y="1"/>
                  </a:moveTo>
                  <a:cubicBezTo>
                    <a:pt x="86" y="1"/>
                    <a:pt x="69" y="5"/>
                    <a:pt x="54" y="15"/>
                  </a:cubicBezTo>
                  <a:cubicBezTo>
                    <a:pt x="13" y="42"/>
                    <a:pt x="0" y="96"/>
                    <a:pt x="27" y="135"/>
                  </a:cubicBezTo>
                  <a:cubicBezTo>
                    <a:pt x="27" y="135"/>
                    <a:pt x="27" y="149"/>
                    <a:pt x="40" y="176"/>
                  </a:cubicBezTo>
                  <a:cubicBezTo>
                    <a:pt x="54" y="203"/>
                    <a:pt x="81" y="242"/>
                    <a:pt x="107" y="283"/>
                  </a:cubicBezTo>
                  <a:cubicBezTo>
                    <a:pt x="174" y="376"/>
                    <a:pt x="254" y="497"/>
                    <a:pt x="388" y="631"/>
                  </a:cubicBezTo>
                  <a:cubicBezTo>
                    <a:pt x="509" y="764"/>
                    <a:pt x="669" y="911"/>
                    <a:pt x="856" y="1032"/>
                  </a:cubicBezTo>
                  <a:cubicBezTo>
                    <a:pt x="910" y="1059"/>
                    <a:pt x="963" y="1098"/>
                    <a:pt x="1017" y="1125"/>
                  </a:cubicBezTo>
                  <a:lnTo>
                    <a:pt x="1177" y="1205"/>
                  </a:lnTo>
                  <a:cubicBezTo>
                    <a:pt x="1244" y="1232"/>
                    <a:pt x="1297" y="1246"/>
                    <a:pt x="1351" y="1273"/>
                  </a:cubicBezTo>
                  <a:cubicBezTo>
                    <a:pt x="1418" y="1285"/>
                    <a:pt x="1485" y="1299"/>
                    <a:pt x="1538" y="1326"/>
                  </a:cubicBezTo>
                  <a:cubicBezTo>
                    <a:pt x="1605" y="1339"/>
                    <a:pt x="1672" y="1339"/>
                    <a:pt x="1725" y="1353"/>
                  </a:cubicBezTo>
                  <a:lnTo>
                    <a:pt x="1913" y="1353"/>
                  </a:lnTo>
                  <a:cubicBezTo>
                    <a:pt x="1993" y="1353"/>
                    <a:pt x="2068" y="1359"/>
                    <a:pt x="2144" y="1359"/>
                  </a:cubicBezTo>
                  <a:cubicBezTo>
                    <a:pt x="2182" y="1359"/>
                    <a:pt x="2220" y="1357"/>
                    <a:pt x="2260" y="1353"/>
                  </a:cubicBezTo>
                  <a:cubicBezTo>
                    <a:pt x="2328" y="1339"/>
                    <a:pt x="2381" y="1339"/>
                    <a:pt x="2435" y="1326"/>
                  </a:cubicBezTo>
                  <a:cubicBezTo>
                    <a:pt x="2488" y="1326"/>
                    <a:pt x="2555" y="1312"/>
                    <a:pt x="2595" y="1299"/>
                  </a:cubicBezTo>
                  <a:cubicBezTo>
                    <a:pt x="2702" y="1259"/>
                    <a:pt x="2795" y="1246"/>
                    <a:pt x="2890" y="1205"/>
                  </a:cubicBezTo>
                  <a:cubicBezTo>
                    <a:pt x="2970" y="1166"/>
                    <a:pt x="3050" y="1125"/>
                    <a:pt x="3116" y="1085"/>
                  </a:cubicBezTo>
                  <a:cubicBezTo>
                    <a:pt x="3184" y="1045"/>
                    <a:pt x="3237" y="991"/>
                    <a:pt x="3277" y="964"/>
                  </a:cubicBezTo>
                  <a:cubicBezTo>
                    <a:pt x="3318" y="925"/>
                    <a:pt x="3344" y="884"/>
                    <a:pt x="3371" y="871"/>
                  </a:cubicBezTo>
                  <a:cubicBezTo>
                    <a:pt x="3384" y="845"/>
                    <a:pt x="3398" y="831"/>
                    <a:pt x="3398" y="831"/>
                  </a:cubicBezTo>
                  <a:cubicBezTo>
                    <a:pt x="3425" y="791"/>
                    <a:pt x="3425" y="750"/>
                    <a:pt x="3398" y="724"/>
                  </a:cubicBezTo>
                  <a:cubicBezTo>
                    <a:pt x="3381" y="698"/>
                    <a:pt x="3352" y="683"/>
                    <a:pt x="3323" y="683"/>
                  </a:cubicBezTo>
                  <a:cubicBezTo>
                    <a:pt x="3307" y="683"/>
                    <a:pt x="3291" y="688"/>
                    <a:pt x="3277" y="697"/>
                  </a:cubicBezTo>
                  <a:lnTo>
                    <a:pt x="3264" y="711"/>
                  </a:lnTo>
                  <a:lnTo>
                    <a:pt x="3237" y="738"/>
                  </a:lnTo>
                  <a:cubicBezTo>
                    <a:pt x="3211" y="750"/>
                    <a:pt x="3184" y="764"/>
                    <a:pt x="3143" y="791"/>
                  </a:cubicBezTo>
                  <a:cubicBezTo>
                    <a:pt x="3104" y="818"/>
                    <a:pt x="3063" y="845"/>
                    <a:pt x="2997" y="871"/>
                  </a:cubicBezTo>
                  <a:cubicBezTo>
                    <a:pt x="2943" y="898"/>
                    <a:pt x="2863" y="911"/>
                    <a:pt x="2795" y="938"/>
                  </a:cubicBezTo>
                  <a:cubicBezTo>
                    <a:pt x="2715" y="978"/>
                    <a:pt x="2622" y="978"/>
                    <a:pt x="2542" y="1005"/>
                  </a:cubicBezTo>
                  <a:cubicBezTo>
                    <a:pt x="2448" y="1018"/>
                    <a:pt x="2354" y="1018"/>
                    <a:pt x="2247" y="1032"/>
                  </a:cubicBezTo>
                  <a:cubicBezTo>
                    <a:pt x="2232" y="1034"/>
                    <a:pt x="2214" y="1035"/>
                    <a:pt x="2195" y="1035"/>
                  </a:cubicBezTo>
                  <a:cubicBezTo>
                    <a:pt x="2116" y="1035"/>
                    <a:pt x="2013" y="1018"/>
                    <a:pt x="1926" y="1018"/>
                  </a:cubicBezTo>
                  <a:lnTo>
                    <a:pt x="1793" y="1018"/>
                  </a:lnTo>
                  <a:lnTo>
                    <a:pt x="1766" y="1005"/>
                  </a:lnTo>
                  <a:cubicBezTo>
                    <a:pt x="1712" y="1005"/>
                    <a:pt x="1659" y="991"/>
                    <a:pt x="1618" y="978"/>
                  </a:cubicBezTo>
                  <a:lnTo>
                    <a:pt x="1458" y="938"/>
                  </a:lnTo>
                  <a:cubicBezTo>
                    <a:pt x="1418" y="925"/>
                    <a:pt x="1365" y="911"/>
                    <a:pt x="1311" y="884"/>
                  </a:cubicBezTo>
                  <a:cubicBezTo>
                    <a:pt x="1270" y="871"/>
                    <a:pt x="1217" y="845"/>
                    <a:pt x="1177" y="831"/>
                  </a:cubicBezTo>
                  <a:cubicBezTo>
                    <a:pt x="1124" y="804"/>
                    <a:pt x="1083" y="777"/>
                    <a:pt x="1030" y="750"/>
                  </a:cubicBezTo>
                  <a:lnTo>
                    <a:pt x="789" y="590"/>
                  </a:lnTo>
                  <a:cubicBezTo>
                    <a:pt x="709" y="536"/>
                    <a:pt x="642" y="483"/>
                    <a:pt x="575" y="429"/>
                  </a:cubicBezTo>
                  <a:cubicBezTo>
                    <a:pt x="455" y="322"/>
                    <a:pt x="348" y="215"/>
                    <a:pt x="281" y="149"/>
                  </a:cubicBezTo>
                  <a:lnTo>
                    <a:pt x="174" y="42"/>
                  </a:lnTo>
                  <a:lnTo>
                    <a:pt x="174" y="28"/>
                  </a:lnTo>
                  <a:cubicBezTo>
                    <a:pt x="157" y="12"/>
                    <a:pt x="131" y="1"/>
                    <a:pt x="104" y="1"/>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5" name="Google Shape;2279;p54"/>
            <p:cNvSpPr/>
            <p:nvPr/>
          </p:nvSpPr>
          <p:spPr>
            <a:xfrm>
              <a:off x="5084350" y="3777350"/>
              <a:ext cx="105700" cy="98700"/>
            </a:xfrm>
            <a:custGeom>
              <a:avLst/>
              <a:gdLst/>
              <a:ahLst/>
              <a:cxnLst/>
              <a:rect l="l" t="t" r="r" b="b"/>
              <a:pathLst>
                <a:path w="4228" h="3948" extrusionOk="0">
                  <a:moveTo>
                    <a:pt x="2114" y="1"/>
                  </a:moveTo>
                  <a:cubicBezTo>
                    <a:pt x="1151" y="1"/>
                    <a:pt x="309" y="696"/>
                    <a:pt x="161" y="1686"/>
                  </a:cubicBezTo>
                  <a:cubicBezTo>
                    <a:pt x="0" y="2770"/>
                    <a:pt x="750" y="3773"/>
                    <a:pt x="1834" y="3933"/>
                  </a:cubicBezTo>
                  <a:cubicBezTo>
                    <a:pt x="1927" y="3947"/>
                    <a:pt x="2021" y="3947"/>
                    <a:pt x="2114" y="3947"/>
                  </a:cubicBezTo>
                  <a:cubicBezTo>
                    <a:pt x="3077" y="3947"/>
                    <a:pt x="3933" y="3238"/>
                    <a:pt x="4067" y="2262"/>
                  </a:cubicBezTo>
                  <a:cubicBezTo>
                    <a:pt x="4227" y="1178"/>
                    <a:pt x="3478" y="175"/>
                    <a:pt x="2408" y="15"/>
                  </a:cubicBezTo>
                  <a:cubicBezTo>
                    <a:pt x="2301" y="1"/>
                    <a:pt x="2208" y="1"/>
                    <a:pt x="2114" y="1"/>
                  </a:cubicBezTo>
                  <a:close/>
                </a:path>
              </a:pathLst>
            </a:custGeom>
            <a:solidFill>
              <a:srgbClr val="D095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6" name="Google Shape;2280;p54"/>
            <p:cNvSpPr/>
            <p:nvPr/>
          </p:nvSpPr>
          <p:spPr>
            <a:xfrm>
              <a:off x="5129825" y="3699775"/>
              <a:ext cx="62900" cy="51200"/>
            </a:xfrm>
            <a:custGeom>
              <a:avLst/>
              <a:gdLst/>
              <a:ahLst/>
              <a:cxnLst/>
              <a:rect l="l" t="t" r="r" b="b"/>
              <a:pathLst>
                <a:path w="2516" h="2048" extrusionOk="0">
                  <a:moveTo>
                    <a:pt x="2288" y="1"/>
                  </a:moveTo>
                  <a:cubicBezTo>
                    <a:pt x="2221" y="1"/>
                    <a:pt x="2181" y="54"/>
                    <a:pt x="2181" y="122"/>
                  </a:cubicBezTo>
                  <a:lnTo>
                    <a:pt x="2181" y="134"/>
                  </a:lnTo>
                  <a:lnTo>
                    <a:pt x="2181" y="175"/>
                  </a:lnTo>
                  <a:cubicBezTo>
                    <a:pt x="2194" y="202"/>
                    <a:pt x="2194" y="241"/>
                    <a:pt x="2194" y="295"/>
                  </a:cubicBezTo>
                  <a:cubicBezTo>
                    <a:pt x="2194" y="389"/>
                    <a:pt x="2194" y="550"/>
                    <a:pt x="2181" y="710"/>
                  </a:cubicBezTo>
                  <a:cubicBezTo>
                    <a:pt x="2168" y="883"/>
                    <a:pt x="2128" y="1085"/>
                    <a:pt x="2034" y="1245"/>
                  </a:cubicBezTo>
                  <a:lnTo>
                    <a:pt x="1994" y="1311"/>
                  </a:lnTo>
                  <a:lnTo>
                    <a:pt x="1954" y="1365"/>
                  </a:lnTo>
                  <a:cubicBezTo>
                    <a:pt x="1927" y="1406"/>
                    <a:pt x="1887" y="1432"/>
                    <a:pt x="1847" y="1459"/>
                  </a:cubicBezTo>
                  <a:cubicBezTo>
                    <a:pt x="1820" y="1499"/>
                    <a:pt x="1780" y="1499"/>
                    <a:pt x="1740" y="1525"/>
                  </a:cubicBezTo>
                  <a:cubicBezTo>
                    <a:pt x="1727" y="1539"/>
                    <a:pt x="1700" y="1552"/>
                    <a:pt x="1673" y="1566"/>
                  </a:cubicBezTo>
                  <a:lnTo>
                    <a:pt x="1579" y="1593"/>
                  </a:lnTo>
                  <a:lnTo>
                    <a:pt x="1552" y="1606"/>
                  </a:lnTo>
                  <a:cubicBezTo>
                    <a:pt x="1552" y="1606"/>
                    <a:pt x="1564" y="1600"/>
                    <a:pt x="1568" y="1600"/>
                  </a:cubicBezTo>
                  <a:cubicBezTo>
                    <a:pt x="1570" y="1600"/>
                    <a:pt x="1570" y="1601"/>
                    <a:pt x="1566" y="1606"/>
                  </a:cubicBezTo>
                  <a:lnTo>
                    <a:pt x="1513" y="1606"/>
                  </a:lnTo>
                  <a:lnTo>
                    <a:pt x="1445" y="1620"/>
                  </a:lnTo>
                  <a:cubicBezTo>
                    <a:pt x="1392" y="1632"/>
                    <a:pt x="1352" y="1632"/>
                    <a:pt x="1299" y="1632"/>
                  </a:cubicBezTo>
                  <a:cubicBezTo>
                    <a:pt x="1245" y="1632"/>
                    <a:pt x="1204" y="1620"/>
                    <a:pt x="1151" y="1620"/>
                  </a:cubicBezTo>
                  <a:cubicBezTo>
                    <a:pt x="1111" y="1593"/>
                    <a:pt x="1058" y="1593"/>
                    <a:pt x="1017" y="1566"/>
                  </a:cubicBezTo>
                  <a:cubicBezTo>
                    <a:pt x="937" y="1525"/>
                    <a:pt x="844" y="1486"/>
                    <a:pt x="776" y="1418"/>
                  </a:cubicBezTo>
                  <a:cubicBezTo>
                    <a:pt x="737" y="1392"/>
                    <a:pt x="696" y="1365"/>
                    <a:pt x="669" y="1338"/>
                  </a:cubicBezTo>
                  <a:cubicBezTo>
                    <a:pt x="630" y="1311"/>
                    <a:pt x="603" y="1272"/>
                    <a:pt x="576" y="1245"/>
                  </a:cubicBezTo>
                  <a:cubicBezTo>
                    <a:pt x="455" y="1111"/>
                    <a:pt x="375" y="990"/>
                    <a:pt x="309" y="910"/>
                  </a:cubicBezTo>
                  <a:cubicBezTo>
                    <a:pt x="282" y="871"/>
                    <a:pt x="255" y="830"/>
                    <a:pt x="241" y="803"/>
                  </a:cubicBezTo>
                  <a:cubicBezTo>
                    <a:pt x="229" y="790"/>
                    <a:pt x="229" y="776"/>
                    <a:pt x="229" y="776"/>
                  </a:cubicBezTo>
                  <a:lnTo>
                    <a:pt x="229" y="764"/>
                  </a:lnTo>
                  <a:cubicBezTo>
                    <a:pt x="209" y="734"/>
                    <a:pt x="176" y="712"/>
                    <a:pt x="139" y="712"/>
                  </a:cubicBezTo>
                  <a:cubicBezTo>
                    <a:pt x="125" y="712"/>
                    <a:pt x="110" y="715"/>
                    <a:pt x="95" y="723"/>
                  </a:cubicBezTo>
                  <a:cubicBezTo>
                    <a:pt x="41" y="737"/>
                    <a:pt x="1" y="790"/>
                    <a:pt x="27" y="857"/>
                  </a:cubicBezTo>
                  <a:cubicBezTo>
                    <a:pt x="27" y="857"/>
                    <a:pt x="27" y="871"/>
                    <a:pt x="41" y="897"/>
                  </a:cubicBezTo>
                  <a:cubicBezTo>
                    <a:pt x="41" y="937"/>
                    <a:pt x="54" y="978"/>
                    <a:pt x="81" y="1031"/>
                  </a:cubicBezTo>
                  <a:cubicBezTo>
                    <a:pt x="122" y="1138"/>
                    <a:pt x="202" y="1285"/>
                    <a:pt x="309" y="1459"/>
                  </a:cubicBezTo>
                  <a:cubicBezTo>
                    <a:pt x="375" y="1539"/>
                    <a:pt x="443" y="1620"/>
                    <a:pt x="536" y="1700"/>
                  </a:cubicBezTo>
                  <a:cubicBezTo>
                    <a:pt x="616" y="1793"/>
                    <a:pt x="723" y="1860"/>
                    <a:pt x="857" y="1927"/>
                  </a:cubicBezTo>
                  <a:cubicBezTo>
                    <a:pt x="910" y="1954"/>
                    <a:pt x="990" y="1980"/>
                    <a:pt x="1058" y="2007"/>
                  </a:cubicBezTo>
                  <a:cubicBezTo>
                    <a:pt x="1124" y="2021"/>
                    <a:pt x="1192" y="2034"/>
                    <a:pt x="1272" y="2048"/>
                  </a:cubicBezTo>
                  <a:cubicBezTo>
                    <a:pt x="1305" y="2041"/>
                    <a:pt x="1342" y="2041"/>
                    <a:pt x="1380" y="2041"/>
                  </a:cubicBezTo>
                  <a:cubicBezTo>
                    <a:pt x="1419" y="2041"/>
                    <a:pt x="1459" y="2041"/>
                    <a:pt x="1499" y="2034"/>
                  </a:cubicBezTo>
                  <a:lnTo>
                    <a:pt x="1606" y="2021"/>
                  </a:lnTo>
                  <a:lnTo>
                    <a:pt x="1659" y="2007"/>
                  </a:lnTo>
                  <a:lnTo>
                    <a:pt x="1673" y="2007"/>
                  </a:lnTo>
                  <a:lnTo>
                    <a:pt x="1700" y="1994"/>
                  </a:lnTo>
                  <a:lnTo>
                    <a:pt x="1727" y="1980"/>
                  </a:lnTo>
                  <a:lnTo>
                    <a:pt x="1807" y="1954"/>
                  </a:lnTo>
                  <a:cubicBezTo>
                    <a:pt x="1847" y="1941"/>
                    <a:pt x="1860" y="1941"/>
                    <a:pt x="1900" y="1914"/>
                  </a:cubicBezTo>
                  <a:cubicBezTo>
                    <a:pt x="1980" y="1873"/>
                    <a:pt x="2061" y="1834"/>
                    <a:pt x="2114" y="1780"/>
                  </a:cubicBezTo>
                  <a:cubicBezTo>
                    <a:pt x="2168" y="1727"/>
                    <a:pt x="2221" y="1673"/>
                    <a:pt x="2262" y="1620"/>
                  </a:cubicBezTo>
                  <a:lnTo>
                    <a:pt x="2328" y="1525"/>
                  </a:lnTo>
                  <a:lnTo>
                    <a:pt x="2382" y="1432"/>
                  </a:lnTo>
                  <a:cubicBezTo>
                    <a:pt x="2435" y="1311"/>
                    <a:pt x="2476" y="1178"/>
                    <a:pt x="2489" y="1058"/>
                  </a:cubicBezTo>
                  <a:cubicBezTo>
                    <a:pt x="2515" y="937"/>
                    <a:pt x="2515" y="830"/>
                    <a:pt x="2515" y="723"/>
                  </a:cubicBezTo>
                  <a:cubicBezTo>
                    <a:pt x="2515" y="523"/>
                    <a:pt x="2476" y="362"/>
                    <a:pt x="2449" y="255"/>
                  </a:cubicBezTo>
                  <a:cubicBezTo>
                    <a:pt x="2435" y="188"/>
                    <a:pt x="2422" y="148"/>
                    <a:pt x="2408" y="122"/>
                  </a:cubicBezTo>
                  <a:cubicBezTo>
                    <a:pt x="2396" y="95"/>
                    <a:pt x="2396" y="81"/>
                    <a:pt x="2396" y="81"/>
                  </a:cubicBezTo>
                  <a:cubicBezTo>
                    <a:pt x="2382" y="27"/>
                    <a:pt x="2328" y="1"/>
                    <a:pt x="2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7" name="Google Shape;2281;p54"/>
            <p:cNvSpPr/>
            <p:nvPr/>
          </p:nvSpPr>
          <p:spPr>
            <a:xfrm>
              <a:off x="5144225" y="3739175"/>
              <a:ext cx="10050" cy="19150"/>
            </a:xfrm>
            <a:custGeom>
              <a:avLst/>
              <a:gdLst/>
              <a:ahLst/>
              <a:cxnLst/>
              <a:rect l="l" t="t" r="r" b="b"/>
              <a:pathLst>
                <a:path w="402" h="766" extrusionOk="0">
                  <a:moveTo>
                    <a:pt x="282" y="1"/>
                  </a:moveTo>
                  <a:cubicBezTo>
                    <a:pt x="225" y="1"/>
                    <a:pt x="172" y="38"/>
                    <a:pt x="161" y="97"/>
                  </a:cubicBezTo>
                  <a:lnTo>
                    <a:pt x="13" y="605"/>
                  </a:lnTo>
                  <a:cubicBezTo>
                    <a:pt x="0" y="672"/>
                    <a:pt x="40" y="739"/>
                    <a:pt x="93" y="752"/>
                  </a:cubicBezTo>
                  <a:cubicBezTo>
                    <a:pt x="107" y="766"/>
                    <a:pt x="120" y="766"/>
                    <a:pt x="134" y="766"/>
                  </a:cubicBezTo>
                  <a:cubicBezTo>
                    <a:pt x="188" y="766"/>
                    <a:pt x="227" y="725"/>
                    <a:pt x="254" y="672"/>
                  </a:cubicBezTo>
                  <a:lnTo>
                    <a:pt x="388" y="151"/>
                  </a:lnTo>
                  <a:cubicBezTo>
                    <a:pt x="402" y="97"/>
                    <a:pt x="375" y="30"/>
                    <a:pt x="307" y="3"/>
                  </a:cubicBezTo>
                  <a:cubicBezTo>
                    <a:pt x="299" y="1"/>
                    <a:pt x="291" y="1"/>
                    <a:pt x="2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8" name="Google Shape;2282;p54"/>
            <p:cNvSpPr/>
            <p:nvPr/>
          </p:nvSpPr>
          <p:spPr>
            <a:xfrm>
              <a:off x="5170625" y="3741525"/>
              <a:ext cx="10725" cy="20825"/>
            </a:xfrm>
            <a:custGeom>
              <a:avLst/>
              <a:gdLst/>
              <a:ahLst/>
              <a:cxnLst/>
              <a:rect l="l" t="t" r="r" b="b"/>
              <a:pathLst>
                <a:path w="429" h="833" extrusionOk="0">
                  <a:moveTo>
                    <a:pt x="130" y="0"/>
                  </a:moveTo>
                  <a:cubicBezTo>
                    <a:pt x="122" y="0"/>
                    <a:pt x="115" y="1"/>
                    <a:pt x="108" y="3"/>
                  </a:cubicBezTo>
                  <a:cubicBezTo>
                    <a:pt x="41" y="16"/>
                    <a:pt x="1" y="83"/>
                    <a:pt x="14" y="150"/>
                  </a:cubicBezTo>
                  <a:lnTo>
                    <a:pt x="188" y="752"/>
                  </a:lnTo>
                  <a:cubicBezTo>
                    <a:pt x="202" y="806"/>
                    <a:pt x="241" y="832"/>
                    <a:pt x="295" y="832"/>
                  </a:cubicBezTo>
                  <a:lnTo>
                    <a:pt x="335" y="832"/>
                  </a:lnTo>
                  <a:cubicBezTo>
                    <a:pt x="402" y="819"/>
                    <a:pt x="429" y="752"/>
                    <a:pt x="416" y="685"/>
                  </a:cubicBezTo>
                  <a:lnTo>
                    <a:pt x="255" y="83"/>
                  </a:lnTo>
                  <a:cubicBezTo>
                    <a:pt x="232" y="37"/>
                    <a:pt x="178" y="0"/>
                    <a:pt x="1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79" name="Google Shape;2283;p54"/>
            <p:cNvSpPr/>
            <p:nvPr/>
          </p:nvSpPr>
          <p:spPr>
            <a:xfrm>
              <a:off x="5183675" y="3725875"/>
              <a:ext cx="21075" cy="14400"/>
            </a:xfrm>
            <a:custGeom>
              <a:avLst/>
              <a:gdLst/>
              <a:ahLst/>
              <a:cxnLst/>
              <a:rect l="l" t="t" r="r" b="b"/>
              <a:pathLst>
                <a:path w="843" h="576" extrusionOk="0">
                  <a:moveTo>
                    <a:pt x="141" y="0"/>
                  </a:moveTo>
                  <a:cubicBezTo>
                    <a:pt x="99" y="0"/>
                    <a:pt x="58" y="18"/>
                    <a:pt x="40" y="53"/>
                  </a:cubicBezTo>
                  <a:cubicBezTo>
                    <a:pt x="1" y="121"/>
                    <a:pt x="27" y="187"/>
                    <a:pt x="81" y="228"/>
                  </a:cubicBezTo>
                  <a:lnTo>
                    <a:pt x="643" y="562"/>
                  </a:lnTo>
                  <a:cubicBezTo>
                    <a:pt x="670" y="576"/>
                    <a:pt x="682" y="576"/>
                    <a:pt x="709" y="576"/>
                  </a:cubicBezTo>
                  <a:cubicBezTo>
                    <a:pt x="750" y="576"/>
                    <a:pt x="789" y="562"/>
                    <a:pt x="816" y="522"/>
                  </a:cubicBezTo>
                  <a:cubicBezTo>
                    <a:pt x="843" y="469"/>
                    <a:pt x="830" y="388"/>
                    <a:pt x="777" y="348"/>
                  </a:cubicBezTo>
                  <a:lnTo>
                    <a:pt x="201" y="14"/>
                  </a:lnTo>
                  <a:cubicBezTo>
                    <a:pt x="183" y="5"/>
                    <a:pt x="162" y="0"/>
                    <a:pt x="1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0" name="Google Shape;2284;p54"/>
            <p:cNvSpPr/>
            <p:nvPr/>
          </p:nvSpPr>
          <p:spPr>
            <a:xfrm>
              <a:off x="5310750" y="3617850"/>
              <a:ext cx="76600" cy="63575"/>
            </a:xfrm>
            <a:custGeom>
              <a:avLst/>
              <a:gdLst/>
              <a:ahLst/>
              <a:cxnLst/>
              <a:rect l="l" t="t" r="r" b="b"/>
              <a:pathLst>
                <a:path w="3064" h="2543" extrusionOk="0">
                  <a:moveTo>
                    <a:pt x="2168" y="1"/>
                  </a:moveTo>
                  <a:cubicBezTo>
                    <a:pt x="2114" y="14"/>
                    <a:pt x="2074" y="81"/>
                    <a:pt x="2087" y="135"/>
                  </a:cubicBezTo>
                  <a:lnTo>
                    <a:pt x="2087" y="148"/>
                  </a:lnTo>
                  <a:cubicBezTo>
                    <a:pt x="2087" y="148"/>
                    <a:pt x="2087" y="161"/>
                    <a:pt x="2100" y="188"/>
                  </a:cubicBezTo>
                  <a:cubicBezTo>
                    <a:pt x="2100" y="215"/>
                    <a:pt x="2114" y="255"/>
                    <a:pt x="2114" y="308"/>
                  </a:cubicBezTo>
                  <a:cubicBezTo>
                    <a:pt x="2141" y="402"/>
                    <a:pt x="2154" y="563"/>
                    <a:pt x="2154" y="723"/>
                  </a:cubicBezTo>
                  <a:cubicBezTo>
                    <a:pt x="2168" y="897"/>
                    <a:pt x="2141" y="1098"/>
                    <a:pt x="2074" y="1271"/>
                  </a:cubicBezTo>
                  <a:lnTo>
                    <a:pt x="2047" y="1339"/>
                  </a:lnTo>
                  <a:lnTo>
                    <a:pt x="2007" y="1405"/>
                  </a:lnTo>
                  <a:cubicBezTo>
                    <a:pt x="1980" y="1446"/>
                    <a:pt x="1954" y="1472"/>
                    <a:pt x="1913" y="1512"/>
                  </a:cubicBezTo>
                  <a:cubicBezTo>
                    <a:pt x="1886" y="1553"/>
                    <a:pt x="1847" y="1565"/>
                    <a:pt x="1820" y="1592"/>
                  </a:cubicBezTo>
                  <a:cubicBezTo>
                    <a:pt x="1806" y="1606"/>
                    <a:pt x="1779" y="1619"/>
                    <a:pt x="1752" y="1633"/>
                  </a:cubicBezTo>
                  <a:lnTo>
                    <a:pt x="1672" y="1672"/>
                  </a:lnTo>
                  <a:lnTo>
                    <a:pt x="1659" y="1686"/>
                  </a:lnTo>
                  <a:lnTo>
                    <a:pt x="1645" y="1686"/>
                  </a:lnTo>
                  <a:lnTo>
                    <a:pt x="1606" y="1699"/>
                  </a:lnTo>
                  <a:lnTo>
                    <a:pt x="1538" y="1726"/>
                  </a:lnTo>
                  <a:cubicBezTo>
                    <a:pt x="1485" y="1740"/>
                    <a:pt x="1431" y="1740"/>
                    <a:pt x="1392" y="1740"/>
                  </a:cubicBezTo>
                  <a:cubicBezTo>
                    <a:pt x="1374" y="1744"/>
                    <a:pt x="1358" y="1746"/>
                    <a:pt x="1342" y="1746"/>
                  </a:cubicBezTo>
                  <a:cubicBezTo>
                    <a:pt x="1310" y="1746"/>
                    <a:pt x="1280" y="1740"/>
                    <a:pt x="1244" y="1740"/>
                  </a:cubicBezTo>
                  <a:cubicBezTo>
                    <a:pt x="1205" y="1726"/>
                    <a:pt x="1151" y="1726"/>
                    <a:pt x="1110" y="1713"/>
                  </a:cubicBezTo>
                  <a:cubicBezTo>
                    <a:pt x="1017" y="1686"/>
                    <a:pt x="923" y="1646"/>
                    <a:pt x="843" y="1606"/>
                  </a:cubicBezTo>
                  <a:cubicBezTo>
                    <a:pt x="803" y="1579"/>
                    <a:pt x="763" y="1553"/>
                    <a:pt x="736" y="1526"/>
                  </a:cubicBezTo>
                  <a:cubicBezTo>
                    <a:pt x="696" y="1499"/>
                    <a:pt x="656" y="1472"/>
                    <a:pt x="629" y="1446"/>
                  </a:cubicBezTo>
                  <a:cubicBezTo>
                    <a:pt x="495" y="1339"/>
                    <a:pt x="388" y="1218"/>
                    <a:pt x="322" y="1151"/>
                  </a:cubicBezTo>
                  <a:cubicBezTo>
                    <a:pt x="295" y="1111"/>
                    <a:pt x="268" y="1071"/>
                    <a:pt x="254" y="1057"/>
                  </a:cubicBezTo>
                  <a:cubicBezTo>
                    <a:pt x="228" y="1030"/>
                    <a:pt x="228" y="1018"/>
                    <a:pt x="228" y="1018"/>
                  </a:cubicBezTo>
                  <a:lnTo>
                    <a:pt x="215" y="1018"/>
                  </a:lnTo>
                  <a:cubicBezTo>
                    <a:pt x="195" y="987"/>
                    <a:pt x="159" y="972"/>
                    <a:pt x="120" y="972"/>
                  </a:cubicBezTo>
                  <a:cubicBezTo>
                    <a:pt x="107" y="972"/>
                    <a:pt x="94" y="974"/>
                    <a:pt x="81" y="977"/>
                  </a:cubicBezTo>
                  <a:cubicBezTo>
                    <a:pt x="27" y="1004"/>
                    <a:pt x="1" y="1071"/>
                    <a:pt x="27" y="1125"/>
                  </a:cubicBezTo>
                  <a:cubicBezTo>
                    <a:pt x="27" y="1125"/>
                    <a:pt x="40" y="1137"/>
                    <a:pt x="54" y="1178"/>
                  </a:cubicBezTo>
                  <a:cubicBezTo>
                    <a:pt x="67" y="1205"/>
                    <a:pt x="81" y="1244"/>
                    <a:pt x="108" y="1298"/>
                  </a:cubicBezTo>
                  <a:cubicBezTo>
                    <a:pt x="161" y="1392"/>
                    <a:pt x="254" y="1539"/>
                    <a:pt x="388" y="1686"/>
                  </a:cubicBezTo>
                  <a:cubicBezTo>
                    <a:pt x="456" y="1767"/>
                    <a:pt x="536" y="1833"/>
                    <a:pt x="643" y="1913"/>
                  </a:cubicBezTo>
                  <a:cubicBezTo>
                    <a:pt x="696" y="1940"/>
                    <a:pt x="750" y="1981"/>
                    <a:pt x="803" y="2007"/>
                  </a:cubicBezTo>
                  <a:lnTo>
                    <a:pt x="750" y="2382"/>
                  </a:lnTo>
                  <a:cubicBezTo>
                    <a:pt x="750" y="2448"/>
                    <a:pt x="789" y="2502"/>
                    <a:pt x="857" y="2516"/>
                  </a:cubicBezTo>
                  <a:lnTo>
                    <a:pt x="870" y="2516"/>
                  </a:lnTo>
                  <a:cubicBezTo>
                    <a:pt x="937" y="2516"/>
                    <a:pt x="991" y="2475"/>
                    <a:pt x="991" y="2409"/>
                  </a:cubicBezTo>
                  <a:lnTo>
                    <a:pt x="1044" y="2100"/>
                  </a:lnTo>
                  <a:cubicBezTo>
                    <a:pt x="1084" y="2127"/>
                    <a:pt x="1137" y="2127"/>
                    <a:pt x="1191" y="2141"/>
                  </a:cubicBezTo>
                  <a:cubicBezTo>
                    <a:pt x="1271" y="2154"/>
                    <a:pt x="1338" y="2154"/>
                    <a:pt x="1419" y="2154"/>
                  </a:cubicBezTo>
                  <a:cubicBezTo>
                    <a:pt x="1485" y="2141"/>
                    <a:pt x="1565" y="2141"/>
                    <a:pt x="1633" y="2127"/>
                  </a:cubicBezTo>
                  <a:lnTo>
                    <a:pt x="1740" y="2088"/>
                  </a:lnTo>
                  <a:lnTo>
                    <a:pt x="1793" y="2074"/>
                  </a:lnTo>
                  <a:lnTo>
                    <a:pt x="1806" y="2074"/>
                  </a:lnTo>
                  <a:lnTo>
                    <a:pt x="1833" y="2061"/>
                  </a:lnTo>
                  <a:lnTo>
                    <a:pt x="1993" y="2462"/>
                  </a:lnTo>
                  <a:cubicBezTo>
                    <a:pt x="2020" y="2516"/>
                    <a:pt x="2061" y="2542"/>
                    <a:pt x="2114" y="2542"/>
                  </a:cubicBezTo>
                  <a:cubicBezTo>
                    <a:pt x="2127" y="2542"/>
                    <a:pt x="2141" y="2529"/>
                    <a:pt x="2154" y="2529"/>
                  </a:cubicBezTo>
                  <a:cubicBezTo>
                    <a:pt x="2221" y="2502"/>
                    <a:pt x="2248" y="2435"/>
                    <a:pt x="2221" y="2368"/>
                  </a:cubicBezTo>
                  <a:lnTo>
                    <a:pt x="2047" y="1940"/>
                  </a:lnTo>
                  <a:cubicBezTo>
                    <a:pt x="2100" y="1886"/>
                    <a:pt x="2168" y="1847"/>
                    <a:pt x="2221" y="1793"/>
                  </a:cubicBezTo>
                  <a:cubicBezTo>
                    <a:pt x="2261" y="1740"/>
                    <a:pt x="2314" y="1672"/>
                    <a:pt x="2341" y="1606"/>
                  </a:cubicBezTo>
                  <a:lnTo>
                    <a:pt x="2395" y="1512"/>
                  </a:lnTo>
                  <a:lnTo>
                    <a:pt x="2435" y="1419"/>
                  </a:lnTo>
                  <a:cubicBezTo>
                    <a:pt x="2448" y="1392"/>
                    <a:pt x="2448" y="1378"/>
                    <a:pt x="2462" y="1351"/>
                  </a:cubicBezTo>
                  <a:lnTo>
                    <a:pt x="2876" y="1539"/>
                  </a:lnTo>
                  <a:cubicBezTo>
                    <a:pt x="2890" y="1553"/>
                    <a:pt x="2917" y="1553"/>
                    <a:pt x="2930" y="1553"/>
                  </a:cubicBezTo>
                  <a:cubicBezTo>
                    <a:pt x="2970" y="1553"/>
                    <a:pt x="3024" y="1526"/>
                    <a:pt x="3037" y="1472"/>
                  </a:cubicBezTo>
                  <a:cubicBezTo>
                    <a:pt x="3063" y="1419"/>
                    <a:pt x="3037" y="1339"/>
                    <a:pt x="2983" y="1312"/>
                  </a:cubicBezTo>
                  <a:lnTo>
                    <a:pt x="2502" y="1111"/>
                  </a:lnTo>
                  <a:lnTo>
                    <a:pt x="2502" y="1030"/>
                  </a:lnTo>
                  <a:cubicBezTo>
                    <a:pt x="2515" y="911"/>
                    <a:pt x="2502" y="804"/>
                    <a:pt x="2489" y="697"/>
                  </a:cubicBezTo>
                  <a:cubicBezTo>
                    <a:pt x="2462" y="495"/>
                    <a:pt x="2408" y="349"/>
                    <a:pt x="2368" y="242"/>
                  </a:cubicBezTo>
                  <a:cubicBezTo>
                    <a:pt x="2355" y="188"/>
                    <a:pt x="2328" y="135"/>
                    <a:pt x="2314" y="108"/>
                  </a:cubicBezTo>
                  <a:cubicBezTo>
                    <a:pt x="2301" y="81"/>
                    <a:pt x="2288" y="67"/>
                    <a:pt x="2288" y="67"/>
                  </a:cubicBezTo>
                  <a:cubicBezTo>
                    <a:pt x="2275" y="28"/>
                    <a:pt x="2221" y="1"/>
                    <a:pt x="2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1" name="Google Shape;2285;p54"/>
            <p:cNvSpPr/>
            <p:nvPr/>
          </p:nvSpPr>
          <p:spPr>
            <a:xfrm>
              <a:off x="5096175" y="3644550"/>
              <a:ext cx="58425" cy="48575"/>
            </a:xfrm>
            <a:custGeom>
              <a:avLst/>
              <a:gdLst/>
              <a:ahLst/>
              <a:cxnLst/>
              <a:rect l="l" t="t" r="r" b="b"/>
              <a:pathLst>
                <a:path w="2337" h="1943" extrusionOk="0">
                  <a:moveTo>
                    <a:pt x="1727" y="1"/>
                  </a:moveTo>
                  <a:cubicBezTo>
                    <a:pt x="731" y="1"/>
                    <a:pt x="1" y="1487"/>
                    <a:pt x="330" y="1769"/>
                  </a:cubicBezTo>
                  <a:cubicBezTo>
                    <a:pt x="475" y="1892"/>
                    <a:pt x="582" y="1943"/>
                    <a:pt x="671" y="1943"/>
                  </a:cubicBezTo>
                  <a:cubicBezTo>
                    <a:pt x="861" y="1943"/>
                    <a:pt x="968" y="1715"/>
                    <a:pt x="1186" y="1487"/>
                  </a:cubicBezTo>
                  <a:cubicBezTo>
                    <a:pt x="1468" y="1207"/>
                    <a:pt x="1762" y="1059"/>
                    <a:pt x="2122" y="672"/>
                  </a:cubicBezTo>
                  <a:cubicBezTo>
                    <a:pt x="2336" y="458"/>
                    <a:pt x="2310" y="137"/>
                    <a:pt x="2015" y="43"/>
                  </a:cubicBezTo>
                  <a:cubicBezTo>
                    <a:pt x="1917" y="14"/>
                    <a:pt x="1821" y="1"/>
                    <a:pt x="1727" y="1"/>
                  </a:cubicBezTo>
                  <a:close/>
                </a:path>
              </a:pathLst>
            </a:custGeom>
            <a:solidFill>
              <a:srgbClr val="4029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2" name="Google Shape;2286;p54"/>
            <p:cNvSpPr/>
            <p:nvPr/>
          </p:nvSpPr>
          <p:spPr>
            <a:xfrm>
              <a:off x="5310400" y="3562500"/>
              <a:ext cx="50700" cy="22500"/>
            </a:xfrm>
            <a:custGeom>
              <a:avLst/>
              <a:gdLst/>
              <a:ahLst/>
              <a:cxnLst/>
              <a:rect l="l" t="t" r="r" b="b"/>
              <a:pathLst>
                <a:path w="2028" h="900" extrusionOk="0">
                  <a:moveTo>
                    <a:pt x="842" y="1"/>
                  </a:moveTo>
                  <a:cubicBezTo>
                    <a:pt x="506" y="1"/>
                    <a:pt x="197" y="115"/>
                    <a:pt x="81" y="423"/>
                  </a:cubicBezTo>
                  <a:cubicBezTo>
                    <a:pt x="1" y="663"/>
                    <a:pt x="108" y="863"/>
                    <a:pt x="322" y="877"/>
                  </a:cubicBezTo>
                  <a:cubicBezTo>
                    <a:pt x="376" y="881"/>
                    <a:pt x="427" y="883"/>
                    <a:pt x="475" y="883"/>
                  </a:cubicBezTo>
                  <a:cubicBezTo>
                    <a:pt x="735" y="883"/>
                    <a:pt x="917" y="835"/>
                    <a:pt x="1130" y="835"/>
                  </a:cubicBezTo>
                  <a:cubicBezTo>
                    <a:pt x="1150" y="835"/>
                    <a:pt x="1171" y="836"/>
                    <a:pt x="1192" y="837"/>
                  </a:cubicBezTo>
                  <a:cubicBezTo>
                    <a:pt x="1348" y="849"/>
                    <a:pt x="1521" y="900"/>
                    <a:pt x="1667" y="900"/>
                  </a:cubicBezTo>
                  <a:cubicBezTo>
                    <a:pt x="1834" y="900"/>
                    <a:pt x="1966" y="834"/>
                    <a:pt x="1994" y="569"/>
                  </a:cubicBezTo>
                  <a:cubicBezTo>
                    <a:pt x="2028" y="311"/>
                    <a:pt x="1397" y="1"/>
                    <a:pt x="842" y="1"/>
                  </a:cubicBezTo>
                  <a:close/>
                </a:path>
              </a:pathLst>
            </a:custGeom>
            <a:solidFill>
              <a:srgbClr val="40291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3" name="Google Shape;2287;p54"/>
            <p:cNvSpPr/>
            <p:nvPr/>
          </p:nvSpPr>
          <p:spPr>
            <a:xfrm>
              <a:off x="5236850" y="3683725"/>
              <a:ext cx="73925" cy="56200"/>
            </a:xfrm>
            <a:custGeom>
              <a:avLst/>
              <a:gdLst/>
              <a:ahLst/>
              <a:cxnLst/>
              <a:rect l="l" t="t" r="r" b="b"/>
              <a:pathLst>
                <a:path w="2957" h="2248" extrusionOk="0">
                  <a:moveTo>
                    <a:pt x="1913" y="1"/>
                  </a:moveTo>
                  <a:cubicBezTo>
                    <a:pt x="1619" y="1"/>
                    <a:pt x="1298" y="95"/>
                    <a:pt x="963" y="241"/>
                  </a:cubicBezTo>
                  <a:cubicBezTo>
                    <a:pt x="241" y="576"/>
                    <a:pt x="0" y="1204"/>
                    <a:pt x="187" y="1673"/>
                  </a:cubicBezTo>
                  <a:cubicBezTo>
                    <a:pt x="294" y="1953"/>
                    <a:pt x="589" y="2248"/>
                    <a:pt x="1138" y="2248"/>
                  </a:cubicBezTo>
                  <a:cubicBezTo>
                    <a:pt x="1338" y="2248"/>
                    <a:pt x="1566" y="2208"/>
                    <a:pt x="1846" y="2114"/>
                  </a:cubicBezTo>
                  <a:cubicBezTo>
                    <a:pt x="2863" y="1739"/>
                    <a:pt x="2957" y="910"/>
                    <a:pt x="2729" y="442"/>
                  </a:cubicBezTo>
                  <a:cubicBezTo>
                    <a:pt x="2568" y="134"/>
                    <a:pt x="2274" y="1"/>
                    <a:pt x="1913" y="1"/>
                  </a:cubicBezTo>
                  <a:close/>
                </a:path>
              </a:pathLst>
            </a:custGeom>
            <a:solidFill>
              <a:srgbClr val="D3A0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4" name="Google Shape;2288;p54"/>
            <p:cNvSpPr/>
            <p:nvPr/>
          </p:nvSpPr>
          <p:spPr>
            <a:xfrm>
              <a:off x="5288675" y="3681725"/>
              <a:ext cx="25100" cy="53775"/>
            </a:xfrm>
            <a:custGeom>
              <a:avLst/>
              <a:gdLst/>
              <a:ahLst/>
              <a:cxnLst/>
              <a:rect l="l" t="t" r="r" b="b"/>
              <a:pathLst>
                <a:path w="1004" h="2151" extrusionOk="0">
                  <a:moveTo>
                    <a:pt x="135" y="0"/>
                  </a:moveTo>
                  <a:cubicBezTo>
                    <a:pt x="108" y="0"/>
                    <a:pt x="67" y="27"/>
                    <a:pt x="54" y="54"/>
                  </a:cubicBezTo>
                  <a:cubicBezTo>
                    <a:pt x="28" y="107"/>
                    <a:pt x="40" y="161"/>
                    <a:pt x="94" y="188"/>
                  </a:cubicBezTo>
                  <a:cubicBezTo>
                    <a:pt x="94" y="188"/>
                    <a:pt x="121" y="214"/>
                    <a:pt x="174" y="241"/>
                  </a:cubicBezTo>
                  <a:cubicBezTo>
                    <a:pt x="228" y="268"/>
                    <a:pt x="308" y="321"/>
                    <a:pt x="375" y="402"/>
                  </a:cubicBezTo>
                  <a:cubicBezTo>
                    <a:pt x="456" y="469"/>
                    <a:pt x="509" y="562"/>
                    <a:pt x="563" y="669"/>
                  </a:cubicBezTo>
                  <a:cubicBezTo>
                    <a:pt x="589" y="723"/>
                    <a:pt x="616" y="803"/>
                    <a:pt x="616" y="844"/>
                  </a:cubicBezTo>
                  <a:cubicBezTo>
                    <a:pt x="629" y="883"/>
                    <a:pt x="629" y="924"/>
                    <a:pt x="629" y="963"/>
                  </a:cubicBezTo>
                  <a:lnTo>
                    <a:pt x="629" y="1044"/>
                  </a:lnTo>
                  <a:cubicBezTo>
                    <a:pt x="629" y="1284"/>
                    <a:pt x="456" y="1539"/>
                    <a:pt x="308" y="1712"/>
                  </a:cubicBezTo>
                  <a:cubicBezTo>
                    <a:pt x="242" y="1793"/>
                    <a:pt x="174" y="1860"/>
                    <a:pt x="121" y="1900"/>
                  </a:cubicBezTo>
                  <a:cubicBezTo>
                    <a:pt x="81" y="1953"/>
                    <a:pt x="54" y="1980"/>
                    <a:pt x="54" y="1980"/>
                  </a:cubicBezTo>
                  <a:lnTo>
                    <a:pt x="40" y="1980"/>
                  </a:lnTo>
                  <a:cubicBezTo>
                    <a:pt x="14" y="2007"/>
                    <a:pt x="1" y="2047"/>
                    <a:pt x="28" y="2087"/>
                  </a:cubicBezTo>
                  <a:cubicBezTo>
                    <a:pt x="37" y="2126"/>
                    <a:pt x="68" y="2151"/>
                    <a:pt x="105" y="2151"/>
                  </a:cubicBezTo>
                  <a:cubicBezTo>
                    <a:pt x="119" y="2151"/>
                    <a:pt x="133" y="2148"/>
                    <a:pt x="147" y="2140"/>
                  </a:cubicBezTo>
                  <a:cubicBezTo>
                    <a:pt x="147" y="2140"/>
                    <a:pt x="308" y="2074"/>
                    <a:pt x="509" y="1914"/>
                  </a:cubicBezTo>
                  <a:cubicBezTo>
                    <a:pt x="602" y="1833"/>
                    <a:pt x="723" y="1726"/>
                    <a:pt x="816" y="1579"/>
                  </a:cubicBezTo>
                  <a:cubicBezTo>
                    <a:pt x="857" y="1512"/>
                    <a:pt x="897" y="1432"/>
                    <a:pt x="937" y="1338"/>
                  </a:cubicBezTo>
                  <a:cubicBezTo>
                    <a:pt x="964" y="1258"/>
                    <a:pt x="991" y="1165"/>
                    <a:pt x="1004" y="1070"/>
                  </a:cubicBezTo>
                  <a:cubicBezTo>
                    <a:pt x="1004" y="1017"/>
                    <a:pt x="1004" y="963"/>
                    <a:pt x="991" y="910"/>
                  </a:cubicBezTo>
                  <a:cubicBezTo>
                    <a:pt x="991" y="856"/>
                    <a:pt x="977" y="830"/>
                    <a:pt x="977" y="790"/>
                  </a:cubicBezTo>
                  <a:cubicBezTo>
                    <a:pt x="950" y="669"/>
                    <a:pt x="923" y="603"/>
                    <a:pt x="884" y="522"/>
                  </a:cubicBezTo>
                  <a:cubicBezTo>
                    <a:pt x="803" y="362"/>
                    <a:pt x="670" y="241"/>
                    <a:pt x="563" y="161"/>
                  </a:cubicBezTo>
                  <a:cubicBezTo>
                    <a:pt x="335" y="0"/>
                    <a:pt x="135" y="0"/>
                    <a:pt x="135" y="0"/>
                  </a:cubicBezTo>
                  <a:close/>
                </a:path>
              </a:pathLst>
            </a:custGeom>
            <a:solidFill>
              <a:srgbClr val="B47F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5" name="Google Shape;2289;p54"/>
            <p:cNvSpPr/>
            <p:nvPr/>
          </p:nvSpPr>
          <p:spPr>
            <a:xfrm>
              <a:off x="5247725" y="3732650"/>
              <a:ext cx="22600" cy="8000"/>
            </a:xfrm>
            <a:custGeom>
              <a:avLst/>
              <a:gdLst/>
              <a:ahLst/>
              <a:cxnLst/>
              <a:rect l="l" t="t" r="r" b="b"/>
              <a:pathLst>
                <a:path w="904" h="320" extrusionOk="0">
                  <a:moveTo>
                    <a:pt x="186" y="0"/>
                  </a:moveTo>
                  <a:cubicBezTo>
                    <a:pt x="127" y="0"/>
                    <a:pt x="81" y="11"/>
                    <a:pt x="60" y="37"/>
                  </a:cubicBezTo>
                  <a:cubicBezTo>
                    <a:pt x="1" y="126"/>
                    <a:pt x="340" y="319"/>
                    <a:pt x="611" y="319"/>
                  </a:cubicBezTo>
                  <a:cubicBezTo>
                    <a:pt x="705" y="319"/>
                    <a:pt x="791" y="296"/>
                    <a:pt x="849" y="237"/>
                  </a:cubicBezTo>
                  <a:cubicBezTo>
                    <a:pt x="903" y="184"/>
                    <a:pt x="429" y="0"/>
                    <a:pt x="186" y="0"/>
                  </a:cubicBezTo>
                  <a:close/>
                </a:path>
              </a:pathLst>
            </a:custGeom>
            <a:solidFill>
              <a:srgbClr val="4A36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6" name="Google Shape;2290;p54"/>
            <p:cNvSpPr/>
            <p:nvPr/>
          </p:nvSpPr>
          <p:spPr>
            <a:xfrm>
              <a:off x="6085250" y="3639225"/>
              <a:ext cx="77600" cy="64800"/>
            </a:xfrm>
            <a:custGeom>
              <a:avLst/>
              <a:gdLst/>
              <a:ahLst/>
              <a:cxnLst/>
              <a:rect l="l" t="t" r="r" b="b"/>
              <a:pathLst>
                <a:path w="3104" h="2592" extrusionOk="0">
                  <a:moveTo>
                    <a:pt x="1235" y="1"/>
                  </a:moveTo>
                  <a:cubicBezTo>
                    <a:pt x="1014" y="1"/>
                    <a:pt x="809" y="72"/>
                    <a:pt x="642" y="229"/>
                  </a:cubicBezTo>
                  <a:cubicBezTo>
                    <a:pt x="241" y="603"/>
                    <a:pt x="0" y="1352"/>
                    <a:pt x="869" y="2102"/>
                  </a:cubicBezTo>
                  <a:cubicBezTo>
                    <a:pt x="1289" y="2463"/>
                    <a:pt x="1661" y="2592"/>
                    <a:pt x="1965" y="2592"/>
                  </a:cubicBezTo>
                  <a:cubicBezTo>
                    <a:pt x="2282" y="2592"/>
                    <a:pt x="2526" y="2452"/>
                    <a:pt x="2676" y="2289"/>
                  </a:cubicBezTo>
                  <a:cubicBezTo>
                    <a:pt x="3023" y="1888"/>
                    <a:pt x="3104" y="1259"/>
                    <a:pt x="2515" y="657"/>
                  </a:cubicBezTo>
                  <a:cubicBezTo>
                    <a:pt x="2130" y="254"/>
                    <a:pt x="1653" y="1"/>
                    <a:pt x="123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7" name="Google Shape;2291;p54"/>
            <p:cNvSpPr/>
            <p:nvPr/>
          </p:nvSpPr>
          <p:spPr>
            <a:xfrm>
              <a:off x="6086900" y="3636175"/>
              <a:ext cx="33475" cy="51675"/>
            </a:xfrm>
            <a:custGeom>
              <a:avLst/>
              <a:gdLst/>
              <a:ahLst/>
              <a:cxnLst/>
              <a:rect l="l" t="t" r="r" b="b"/>
              <a:pathLst>
                <a:path w="1339" h="2067" extrusionOk="0">
                  <a:moveTo>
                    <a:pt x="1036" y="0"/>
                  </a:moveTo>
                  <a:cubicBezTo>
                    <a:pt x="967" y="0"/>
                    <a:pt x="884" y="8"/>
                    <a:pt x="790" y="30"/>
                  </a:cubicBezTo>
                  <a:cubicBezTo>
                    <a:pt x="657" y="57"/>
                    <a:pt x="496" y="124"/>
                    <a:pt x="362" y="244"/>
                  </a:cubicBezTo>
                  <a:cubicBezTo>
                    <a:pt x="282" y="311"/>
                    <a:pt x="229" y="365"/>
                    <a:pt x="175" y="458"/>
                  </a:cubicBezTo>
                  <a:cubicBezTo>
                    <a:pt x="148" y="499"/>
                    <a:pt x="122" y="525"/>
                    <a:pt x="108" y="565"/>
                  </a:cubicBezTo>
                  <a:cubicBezTo>
                    <a:pt x="81" y="618"/>
                    <a:pt x="68" y="672"/>
                    <a:pt x="41" y="725"/>
                  </a:cubicBezTo>
                  <a:cubicBezTo>
                    <a:pt x="15" y="820"/>
                    <a:pt x="1" y="913"/>
                    <a:pt x="1" y="1007"/>
                  </a:cubicBezTo>
                  <a:cubicBezTo>
                    <a:pt x="1" y="1100"/>
                    <a:pt x="15" y="1194"/>
                    <a:pt x="27" y="1274"/>
                  </a:cubicBezTo>
                  <a:cubicBezTo>
                    <a:pt x="68" y="1435"/>
                    <a:pt x="148" y="1581"/>
                    <a:pt x="202" y="1689"/>
                  </a:cubicBezTo>
                  <a:cubicBezTo>
                    <a:pt x="336" y="1916"/>
                    <a:pt x="469" y="2036"/>
                    <a:pt x="469" y="2036"/>
                  </a:cubicBezTo>
                  <a:cubicBezTo>
                    <a:pt x="489" y="2057"/>
                    <a:pt x="516" y="2067"/>
                    <a:pt x="543" y="2067"/>
                  </a:cubicBezTo>
                  <a:cubicBezTo>
                    <a:pt x="569" y="2067"/>
                    <a:pt x="596" y="2057"/>
                    <a:pt x="616" y="2036"/>
                  </a:cubicBezTo>
                  <a:cubicBezTo>
                    <a:pt x="643" y="2010"/>
                    <a:pt x="643" y="1956"/>
                    <a:pt x="630" y="1929"/>
                  </a:cubicBezTo>
                  <a:lnTo>
                    <a:pt x="630" y="1916"/>
                  </a:lnTo>
                  <a:cubicBezTo>
                    <a:pt x="630" y="1916"/>
                    <a:pt x="616" y="1890"/>
                    <a:pt x="576" y="1822"/>
                  </a:cubicBezTo>
                  <a:cubicBezTo>
                    <a:pt x="550" y="1769"/>
                    <a:pt x="509" y="1676"/>
                    <a:pt x="469" y="1569"/>
                  </a:cubicBezTo>
                  <a:cubicBezTo>
                    <a:pt x="402" y="1367"/>
                    <a:pt x="322" y="1060"/>
                    <a:pt x="402" y="820"/>
                  </a:cubicBezTo>
                  <a:cubicBezTo>
                    <a:pt x="416" y="793"/>
                    <a:pt x="429" y="779"/>
                    <a:pt x="429" y="752"/>
                  </a:cubicBezTo>
                  <a:cubicBezTo>
                    <a:pt x="443" y="725"/>
                    <a:pt x="469" y="686"/>
                    <a:pt x="496" y="645"/>
                  </a:cubicBezTo>
                  <a:cubicBezTo>
                    <a:pt x="509" y="606"/>
                    <a:pt x="562" y="552"/>
                    <a:pt x="603" y="499"/>
                  </a:cubicBezTo>
                  <a:cubicBezTo>
                    <a:pt x="696" y="418"/>
                    <a:pt x="790" y="351"/>
                    <a:pt x="883" y="311"/>
                  </a:cubicBezTo>
                  <a:cubicBezTo>
                    <a:pt x="990" y="271"/>
                    <a:pt x="1071" y="244"/>
                    <a:pt x="1138" y="231"/>
                  </a:cubicBezTo>
                  <a:cubicBezTo>
                    <a:pt x="1204" y="217"/>
                    <a:pt x="1231" y="217"/>
                    <a:pt x="1231" y="217"/>
                  </a:cubicBezTo>
                  <a:lnTo>
                    <a:pt x="1245" y="217"/>
                  </a:lnTo>
                  <a:cubicBezTo>
                    <a:pt x="1299" y="217"/>
                    <a:pt x="1338" y="164"/>
                    <a:pt x="1325" y="110"/>
                  </a:cubicBezTo>
                  <a:cubicBezTo>
                    <a:pt x="1325" y="71"/>
                    <a:pt x="1299" y="44"/>
                    <a:pt x="1258" y="30"/>
                  </a:cubicBezTo>
                  <a:cubicBezTo>
                    <a:pt x="1258" y="30"/>
                    <a:pt x="1175" y="0"/>
                    <a:pt x="1036" y="0"/>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8" name="Google Shape;2292;p54"/>
            <p:cNvSpPr/>
            <p:nvPr/>
          </p:nvSpPr>
          <p:spPr>
            <a:xfrm>
              <a:off x="6127750" y="3696500"/>
              <a:ext cx="23850" cy="8275"/>
            </a:xfrm>
            <a:custGeom>
              <a:avLst/>
              <a:gdLst/>
              <a:ahLst/>
              <a:cxnLst/>
              <a:rect l="l" t="t" r="r" b="b"/>
              <a:pathLst>
                <a:path w="954" h="331" extrusionOk="0">
                  <a:moveTo>
                    <a:pt x="737" y="1"/>
                  </a:moveTo>
                  <a:cubicBezTo>
                    <a:pt x="473" y="1"/>
                    <a:pt x="0" y="176"/>
                    <a:pt x="52" y="239"/>
                  </a:cubicBezTo>
                  <a:cubicBezTo>
                    <a:pt x="114" y="304"/>
                    <a:pt x="212" y="330"/>
                    <a:pt x="319" y="330"/>
                  </a:cubicBezTo>
                  <a:cubicBezTo>
                    <a:pt x="603" y="330"/>
                    <a:pt x="954" y="148"/>
                    <a:pt x="895" y="51"/>
                  </a:cubicBezTo>
                  <a:cubicBezTo>
                    <a:pt x="871" y="15"/>
                    <a:pt x="813" y="1"/>
                    <a:pt x="737" y="1"/>
                  </a:cubicBezTo>
                  <a:close/>
                </a:path>
              </a:pathLst>
            </a:custGeom>
            <a:solidFill>
              <a:srgbClr val="4A36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89" name="Google Shape;2293;p54"/>
            <p:cNvSpPr/>
            <p:nvPr/>
          </p:nvSpPr>
          <p:spPr>
            <a:xfrm>
              <a:off x="6358125" y="3837750"/>
              <a:ext cx="72250" cy="32275"/>
            </a:xfrm>
            <a:custGeom>
              <a:avLst/>
              <a:gdLst/>
              <a:ahLst/>
              <a:cxnLst/>
              <a:rect l="l" t="t" r="r" b="b"/>
              <a:pathLst>
                <a:path w="2890" h="1291" extrusionOk="0">
                  <a:moveTo>
                    <a:pt x="1432" y="1"/>
                  </a:moveTo>
                  <a:cubicBezTo>
                    <a:pt x="1348" y="1"/>
                    <a:pt x="1266" y="10"/>
                    <a:pt x="1190" y="19"/>
                  </a:cubicBezTo>
                  <a:cubicBezTo>
                    <a:pt x="1070" y="46"/>
                    <a:pt x="963" y="73"/>
                    <a:pt x="869" y="114"/>
                  </a:cubicBezTo>
                  <a:cubicBezTo>
                    <a:pt x="762" y="153"/>
                    <a:pt x="682" y="207"/>
                    <a:pt x="589" y="260"/>
                  </a:cubicBezTo>
                  <a:cubicBezTo>
                    <a:pt x="521" y="314"/>
                    <a:pt x="441" y="354"/>
                    <a:pt x="388" y="421"/>
                  </a:cubicBezTo>
                  <a:cubicBezTo>
                    <a:pt x="321" y="461"/>
                    <a:pt x="268" y="515"/>
                    <a:pt x="227" y="568"/>
                  </a:cubicBezTo>
                  <a:cubicBezTo>
                    <a:pt x="174" y="608"/>
                    <a:pt x="134" y="661"/>
                    <a:pt x="107" y="702"/>
                  </a:cubicBezTo>
                  <a:cubicBezTo>
                    <a:pt x="81" y="742"/>
                    <a:pt x="67" y="768"/>
                    <a:pt x="54" y="795"/>
                  </a:cubicBezTo>
                  <a:cubicBezTo>
                    <a:pt x="40" y="809"/>
                    <a:pt x="40" y="822"/>
                    <a:pt x="40" y="822"/>
                  </a:cubicBezTo>
                  <a:cubicBezTo>
                    <a:pt x="0" y="875"/>
                    <a:pt x="13" y="929"/>
                    <a:pt x="40" y="982"/>
                  </a:cubicBezTo>
                  <a:cubicBezTo>
                    <a:pt x="72" y="1015"/>
                    <a:pt x="115" y="1033"/>
                    <a:pt x="158" y="1033"/>
                  </a:cubicBezTo>
                  <a:cubicBezTo>
                    <a:pt x="186" y="1033"/>
                    <a:pt x="215" y="1025"/>
                    <a:pt x="241" y="1009"/>
                  </a:cubicBezTo>
                  <a:lnTo>
                    <a:pt x="268" y="982"/>
                  </a:lnTo>
                  <a:cubicBezTo>
                    <a:pt x="281" y="970"/>
                    <a:pt x="321" y="943"/>
                    <a:pt x="348" y="929"/>
                  </a:cubicBezTo>
                  <a:cubicBezTo>
                    <a:pt x="388" y="902"/>
                    <a:pt x="414" y="875"/>
                    <a:pt x="468" y="849"/>
                  </a:cubicBezTo>
                  <a:cubicBezTo>
                    <a:pt x="509" y="822"/>
                    <a:pt x="562" y="782"/>
                    <a:pt x="628" y="756"/>
                  </a:cubicBezTo>
                  <a:cubicBezTo>
                    <a:pt x="682" y="715"/>
                    <a:pt x="749" y="688"/>
                    <a:pt x="816" y="661"/>
                  </a:cubicBezTo>
                  <a:cubicBezTo>
                    <a:pt x="883" y="635"/>
                    <a:pt x="963" y="595"/>
                    <a:pt x="1030" y="581"/>
                  </a:cubicBezTo>
                  <a:cubicBezTo>
                    <a:pt x="1110" y="554"/>
                    <a:pt x="1190" y="542"/>
                    <a:pt x="1271" y="528"/>
                  </a:cubicBezTo>
                  <a:lnTo>
                    <a:pt x="1378" y="515"/>
                  </a:lnTo>
                  <a:cubicBezTo>
                    <a:pt x="1405" y="515"/>
                    <a:pt x="1431" y="521"/>
                    <a:pt x="1458" y="521"/>
                  </a:cubicBezTo>
                  <a:cubicBezTo>
                    <a:pt x="1471" y="521"/>
                    <a:pt x="1485" y="519"/>
                    <a:pt x="1498" y="515"/>
                  </a:cubicBezTo>
                  <a:cubicBezTo>
                    <a:pt x="1538" y="515"/>
                    <a:pt x="1579" y="528"/>
                    <a:pt x="1618" y="542"/>
                  </a:cubicBezTo>
                  <a:cubicBezTo>
                    <a:pt x="1645" y="542"/>
                    <a:pt x="1686" y="542"/>
                    <a:pt x="1725" y="554"/>
                  </a:cubicBezTo>
                  <a:cubicBezTo>
                    <a:pt x="1793" y="595"/>
                    <a:pt x="1873" y="608"/>
                    <a:pt x="1939" y="649"/>
                  </a:cubicBezTo>
                  <a:cubicBezTo>
                    <a:pt x="1966" y="675"/>
                    <a:pt x="2007" y="688"/>
                    <a:pt x="2034" y="702"/>
                  </a:cubicBezTo>
                  <a:cubicBezTo>
                    <a:pt x="2073" y="729"/>
                    <a:pt x="2100" y="756"/>
                    <a:pt x="2127" y="768"/>
                  </a:cubicBezTo>
                  <a:cubicBezTo>
                    <a:pt x="2153" y="795"/>
                    <a:pt x="2194" y="822"/>
                    <a:pt x="2221" y="836"/>
                  </a:cubicBezTo>
                  <a:lnTo>
                    <a:pt x="2287" y="902"/>
                  </a:lnTo>
                  <a:cubicBezTo>
                    <a:pt x="2341" y="956"/>
                    <a:pt x="2394" y="996"/>
                    <a:pt x="2435" y="1036"/>
                  </a:cubicBezTo>
                  <a:cubicBezTo>
                    <a:pt x="2462" y="1077"/>
                    <a:pt x="2501" y="1116"/>
                    <a:pt x="2528" y="1143"/>
                  </a:cubicBezTo>
                  <a:cubicBezTo>
                    <a:pt x="2581" y="1210"/>
                    <a:pt x="2622" y="1237"/>
                    <a:pt x="2622" y="1237"/>
                  </a:cubicBezTo>
                  <a:lnTo>
                    <a:pt x="2635" y="1250"/>
                  </a:lnTo>
                  <a:cubicBezTo>
                    <a:pt x="2661" y="1276"/>
                    <a:pt x="2693" y="1291"/>
                    <a:pt x="2726" y="1291"/>
                  </a:cubicBezTo>
                  <a:cubicBezTo>
                    <a:pt x="2744" y="1291"/>
                    <a:pt x="2764" y="1286"/>
                    <a:pt x="2783" y="1277"/>
                  </a:cubicBezTo>
                  <a:cubicBezTo>
                    <a:pt x="2849" y="1250"/>
                    <a:pt x="2890" y="1170"/>
                    <a:pt x="2863" y="1103"/>
                  </a:cubicBezTo>
                  <a:lnTo>
                    <a:pt x="2795" y="970"/>
                  </a:lnTo>
                  <a:cubicBezTo>
                    <a:pt x="2783" y="929"/>
                    <a:pt x="2756" y="875"/>
                    <a:pt x="2729" y="822"/>
                  </a:cubicBezTo>
                  <a:cubicBezTo>
                    <a:pt x="2702" y="756"/>
                    <a:pt x="2649" y="702"/>
                    <a:pt x="2595" y="635"/>
                  </a:cubicBezTo>
                  <a:cubicBezTo>
                    <a:pt x="2581" y="595"/>
                    <a:pt x="2555" y="568"/>
                    <a:pt x="2528" y="528"/>
                  </a:cubicBezTo>
                  <a:lnTo>
                    <a:pt x="2435" y="435"/>
                  </a:lnTo>
                  <a:cubicBezTo>
                    <a:pt x="2394" y="394"/>
                    <a:pt x="2355" y="367"/>
                    <a:pt x="2328" y="328"/>
                  </a:cubicBezTo>
                  <a:cubicBezTo>
                    <a:pt x="2287" y="287"/>
                    <a:pt x="2234" y="260"/>
                    <a:pt x="2194" y="233"/>
                  </a:cubicBezTo>
                  <a:cubicBezTo>
                    <a:pt x="2100" y="167"/>
                    <a:pt x="1993" y="126"/>
                    <a:pt x="1886" y="73"/>
                  </a:cubicBezTo>
                  <a:cubicBezTo>
                    <a:pt x="1832" y="46"/>
                    <a:pt x="1779" y="46"/>
                    <a:pt x="1712" y="33"/>
                  </a:cubicBezTo>
                  <a:cubicBezTo>
                    <a:pt x="1659" y="19"/>
                    <a:pt x="1605" y="7"/>
                    <a:pt x="1538" y="7"/>
                  </a:cubicBezTo>
                  <a:cubicBezTo>
                    <a:pt x="1503" y="2"/>
                    <a:pt x="1467" y="1"/>
                    <a:pt x="1432" y="1"/>
                  </a:cubicBezTo>
                  <a:close/>
                </a:path>
              </a:pathLst>
            </a:custGeom>
            <a:solidFill>
              <a:srgbClr val="8859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0" name="Google Shape;2294;p54"/>
            <p:cNvSpPr/>
            <p:nvPr/>
          </p:nvSpPr>
          <p:spPr>
            <a:xfrm>
              <a:off x="6041425" y="3591600"/>
              <a:ext cx="35150" cy="32500"/>
            </a:xfrm>
            <a:custGeom>
              <a:avLst/>
              <a:gdLst/>
              <a:ahLst/>
              <a:cxnLst/>
              <a:rect l="l" t="t" r="r" b="b"/>
              <a:pathLst>
                <a:path w="1406" h="1300" extrusionOk="0">
                  <a:moveTo>
                    <a:pt x="703" y="0"/>
                  </a:moveTo>
                  <a:cubicBezTo>
                    <a:pt x="382" y="0"/>
                    <a:pt x="102" y="229"/>
                    <a:pt x="54" y="555"/>
                  </a:cubicBezTo>
                  <a:cubicBezTo>
                    <a:pt x="0" y="917"/>
                    <a:pt x="255" y="1238"/>
                    <a:pt x="603" y="1292"/>
                  </a:cubicBezTo>
                  <a:cubicBezTo>
                    <a:pt x="637" y="1297"/>
                    <a:pt x="670" y="1299"/>
                    <a:pt x="703" y="1299"/>
                  </a:cubicBezTo>
                  <a:cubicBezTo>
                    <a:pt x="1024" y="1299"/>
                    <a:pt x="1303" y="1071"/>
                    <a:pt x="1352" y="743"/>
                  </a:cubicBezTo>
                  <a:cubicBezTo>
                    <a:pt x="1405" y="395"/>
                    <a:pt x="1151" y="61"/>
                    <a:pt x="803" y="8"/>
                  </a:cubicBezTo>
                  <a:cubicBezTo>
                    <a:pt x="769" y="3"/>
                    <a:pt x="736" y="0"/>
                    <a:pt x="703" y="0"/>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1" name="Google Shape;2295;p54"/>
            <p:cNvSpPr/>
            <p:nvPr/>
          </p:nvSpPr>
          <p:spPr>
            <a:xfrm>
              <a:off x="6192250" y="3707625"/>
              <a:ext cx="34800" cy="32500"/>
            </a:xfrm>
            <a:custGeom>
              <a:avLst/>
              <a:gdLst/>
              <a:ahLst/>
              <a:cxnLst/>
              <a:rect l="l" t="t" r="r" b="b"/>
              <a:pathLst>
                <a:path w="1392" h="1300" extrusionOk="0">
                  <a:moveTo>
                    <a:pt x="696" y="1"/>
                  </a:moveTo>
                  <a:cubicBezTo>
                    <a:pt x="384" y="1"/>
                    <a:pt x="103" y="240"/>
                    <a:pt x="54" y="557"/>
                  </a:cubicBezTo>
                  <a:cubicBezTo>
                    <a:pt x="1" y="917"/>
                    <a:pt x="254" y="1252"/>
                    <a:pt x="602" y="1292"/>
                  </a:cubicBezTo>
                  <a:cubicBezTo>
                    <a:pt x="636" y="1297"/>
                    <a:pt x="669" y="1299"/>
                    <a:pt x="702" y="1299"/>
                  </a:cubicBezTo>
                  <a:cubicBezTo>
                    <a:pt x="1021" y="1299"/>
                    <a:pt x="1290" y="1071"/>
                    <a:pt x="1338" y="744"/>
                  </a:cubicBezTo>
                  <a:cubicBezTo>
                    <a:pt x="1392" y="396"/>
                    <a:pt x="1151" y="61"/>
                    <a:pt x="789" y="8"/>
                  </a:cubicBezTo>
                  <a:cubicBezTo>
                    <a:pt x="758" y="3"/>
                    <a:pt x="727" y="1"/>
                    <a:pt x="696" y="1"/>
                  </a:cubicBezTo>
                  <a:close/>
                </a:path>
              </a:pathLst>
            </a:custGeom>
            <a:solidFill>
              <a:srgbClr val="211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2" name="Google Shape;2296;p54"/>
            <p:cNvSpPr/>
            <p:nvPr/>
          </p:nvSpPr>
          <p:spPr>
            <a:xfrm>
              <a:off x="6067175" y="3522175"/>
              <a:ext cx="62225" cy="26825"/>
            </a:xfrm>
            <a:custGeom>
              <a:avLst/>
              <a:gdLst/>
              <a:ahLst/>
              <a:cxnLst/>
              <a:rect l="l" t="t" r="r" b="b"/>
              <a:pathLst>
                <a:path w="2489" h="1073" extrusionOk="0">
                  <a:moveTo>
                    <a:pt x="1071" y="1"/>
                  </a:moveTo>
                  <a:cubicBezTo>
                    <a:pt x="424" y="1"/>
                    <a:pt x="39" y="309"/>
                    <a:pt x="14" y="618"/>
                  </a:cubicBezTo>
                  <a:cubicBezTo>
                    <a:pt x="1" y="939"/>
                    <a:pt x="697" y="992"/>
                    <a:pt x="1137" y="1032"/>
                  </a:cubicBezTo>
                  <a:cubicBezTo>
                    <a:pt x="1341" y="1043"/>
                    <a:pt x="1586" y="1073"/>
                    <a:pt x="1807" y="1073"/>
                  </a:cubicBezTo>
                  <a:cubicBezTo>
                    <a:pt x="2096" y="1073"/>
                    <a:pt x="2342" y="1023"/>
                    <a:pt x="2395" y="818"/>
                  </a:cubicBezTo>
                  <a:cubicBezTo>
                    <a:pt x="2489" y="470"/>
                    <a:pt x="1967" y="29"/>
                    <a:pt x="1151" y="2"/>
                  </a:cubicBezTo>
                  <a:cubicBezTo>
                    <a:pt x="1124" y="1"/>
                    <a:pt x="1097" y="1"/>
                    <a:pt x="1071" y="1"/>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3" name="Google Shape;2297;p54"/>
            <p:cNvSpPr/>
            <p:nvPr/>
          </p:nvSpPr>
          <p:spPr>
            <a:xfrm>
              <a:off x="6246750" y="3654975"/>
              <a:ext cx="36150" cy="52950"/>
            </a:xfrm>
            <a:custGeom>
              <a:avLst/>
              <a:gdLst/>
              <a:ahLst/>
              <a:cxnLst/>
              <a:rect l="l" t="t" r="r" b="b"/>
              <a:pathLst>
                <a:path w="1446" h="2118" extrusionOk="0">
                  <a:moveTo>
                    <a:pt x="563" y="1"/>
                  </a:moveTo>
                  <a:cubicBezTo>
                    <a:pt x="506" y="1"/>
                    <a:pt x="452" y="14"/>
                    <a:pt x="402" y="41"/>
                  </a:cubicBezTo>
                  <a:cubicBezTo>
                    <a:pt x="0" y="255"/>
                    <a:pt x="282" y="710"/>
                    <a:pt x="362" y="1164"/>
                  </a:cubicBezTo>
                  <a:cubicBezTo>
                    <a:pt x="439" y="1586"/>
                    <a:pt x="552" y="2117"/>
                    <a:pt x="830" y="2117"/>
                  </a:cubicBezTo>
                  <a:cubicBezTo>
                    <a:pt x="843" y="2117"/>
                    <a:pt x="857" y="2116"/>
                    <a:pt x="870" y="2114"/>
                  </a:cubicBezTo>
                  <a:cubicBezTo>
                    <a:pt x="1178" y="2047"/>
                    <a:pt x="1445" y="1766"/>
                    <a:pt x="1352" y="1070"/>
                  </a:cubicBezTo>
                  <a:cubicBezTo>
                    <a:pt x="1250" y="392"/>
                    <a:pt x="871" y="1"/>
                    <a:pt x="563" y="1"/>
                  </a:cubicBezTo>
                  <a:close/>
                </a:path>
              </a:pathLst>
            </a:custGeom>
            <a:solidFill>
              <a:srgbClr val="3726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4" name="Google Shape;2298;p54"/>
            <p:cNvSpPr/>
            <p:nvPr/>
          </p:nvSpPr>
          <p:spPr>
            <a:xfrm>
              <a:off x="6046450" y="3656900"/>
              <a:ext cx="110700" cy="96700"/>
            </a:xfrm>
            <a:custGeom>
              <a:avLst/>
              <a:gdLst/>
              <a:ahLst/>
              <a:cxnLst/>
              <a:rect l="l" t="t" r="r" b="b"/>
              <a:pathLst>
                <a:path w="4428" h="3868" extrusionOk="0">
                  <a:moveTo>
                    <a:pt x="227" y="0"/>
                  </a:moveTo>
                  <a:cubicBezTo>
                    <a:pt x="183" y="0"/>
                    <a:pt x="145" y="24"/>
                    <a:pt x="134" y="57"/>
                  </a:cubicBezTo>
                  <a:cubicBezTo>
                    <a:pt x="134" y="57"/>
                    <a:pt x="134" y="84"/>
                    <a:pt x="108" y="137"/>
                  </a:cubicBezTo>
                  <a:cubicBezTo>
                    <a:pt x="94" y="191"/>
                    <a:pt x="81" y="258"/>
                    <a:pt x="67" y="351"/>
                  </a:cubicBezTo>
                  <a:cubicBezTo>
                    <a:pt x="40" y="538"/>
                    <a:pt x="1" y="806"/>
                    <a:pt x="40" y="1114"/>
                  </a:cubicBezTo>
                  <a:cubicBezTo>
                    <a:pt x="81" y="1435"/>
                    <a:pt x="161" y="1810"/>
                    <a:pt x="361" y="2170"/>
                  </a:cubicBezTo>
                  <a:cubicBezTo>
                    <a:pt x="548" y="2532"/>
                    <a:pt x="830" y="2866"/>
                    <a:pt x="1164" y="3133"/>
                  </a:cubicBezTo>
                  <a:lnTo>
                    <a:pt x="1285" y="3240"/>
                  </a:lnTo>
                  <a:lnTo>
                    <a:pt x="1405" y="3335"/>
                  </a:lnTo>
                  <a:lnTo>
                    <a:pt x="1686" y="3495"/>
                  </a:lnTo>
                  <a:cubicBezTo>
                    <a:pt x="1873" y="3602"/>
                    <a:pt x="2061" y="3682"/>
                    <a:pt x="2261" y="3736"/>
                  </a:cubicBezTo>
                  <a:cubicBezTo>
                    <a:pt x="2546" y="3834"/>
                    <a:pt x="2824" y="3867"/>
                    <a:pt x="3078" y="3867"/>
                  </a:cubicBezTo>
                  <a:cubicBezTo>
                    <a:pt x="3170" y="3867"/>
                    <a:pt x="3259" y="3863"/>
                    <a:pt x="3345" y="3856"/>
                  </a:cubicBezTo>
                  <a:cubicBezTo>
                    <a:pt x="3666" y="3843"/>
                    <a:pt x="3919" y="3763"/>
                    <a:pt x="4107" y="3695"/>
                  </a:cubicBezTo>
                  <a:cubicBezTo>
                    <a:pt x="4187" y="3669"/>
                    <a:pt x="4254" y="3642"/>
                    <a:pt x="4308" y="3615"/>
                  </a:cubicBezTo>
                  <a:cubicBezTo>
                    <a:pt x="4347" y="3602"/>
                    <a:pt x="4374" y="3588"/>
                    <a:pt x="4374" y="3588"/>
                  </a:cubicBezTo>
                  <a:cubicBezTo>
                    <a:pt x="4415" y="3562"/>
                    <a:pt x="4428" y="3522"/>
                    <a:pt x="4415" y="3468"/>
                  </a:cubicBezTo>
                  <a:cubicBezTo>
                    <a:pt x="4403" y="3435"/>
                    <a:pt x="4366" y="3411"/>
                    <a:pt x="4330" y="3411"/>
                  </a:cubicBezTo>
                  <a:cubicBezTo>
                    <a:pt x="4323" y="3411"/>
                    <a:pt x="4315" y="3412"/>
                    <a:pt x="4308" y="3415"/>
                  </a:cubicBezTo>
                  <a:lnTo>
                    <a:pt x="4294" y="3415"/>
                  </a:lnTo>
                  <a:cubicBezTo>
                    <a:pt x="4294" y="3415"/>
                    <a:pt x="4267" y="3428"/>
                    <a:pt x="4228" y="3442"/>
                  </a:cubicBezTo>
                  <a:cubicBezTo>
                    <a:pt x="4187" y="3455"/>
                    <a:pt x="4121" y="3468"/>
                    <a:pt x="4040" y="3495"/>
                  </a:cubicBezTo>
                  <a:cubicBezTo>
                    <a:pt x="3866" y="3535"/>
                    <a:pt x="3625" y="3575"/>
                    <a:pt x="3331" y="3588"/>
                  </a:cubicBezTo>
                  <a:cubicBezTo>
                    <a:pt x="3036" y="3588"/>
                    <a:pt x="2703" y="3549"/>
                    <a:pt x="2355" y="3428"/>
                  </a:cubicBezTo>
                  <a:cubicBezTo>
                    <a:pt x="2194" y="3374"/>
                    <a:pt x="2020" y="3294"/>
                    <a:pt x="1847" y="3201"/>
                  </a:cubicBezTo>
                  <a:cubicBezTo>
                    <a:pt x="1766" y="3160"/>
                    <a:pt x="1686" y="3107"/>
                    <a:pt x="1606" y="3053"/>
                  </a:cubicBezTo>
                  <a:lnTo>
                    <a:pt x="1485" y="2960"/>
                  </a:lnTo>
                  <a:lnTo>
                    <a:pt x="1378" y="2866"/>
                  </a:lnTo>
                  <a:cubicBezTo>
                    <a:pt x="1071" y="2625"/>
                    <a:pt x="816" y="2331"/>
                    <a:pt x="643" y="2010"/>
                  </a:cubicBezTo>
                  <a:cubicBezTo>
                    <a:pt x="468" y="1703"/>
                    <a:pt x="361" y="1368"/>
                    <a:pt x="308" y="1087"/>
                  </a:cubicBezTo>
                  <a:cubicBezTo>
                    <a:pt x="268" y="793"/>
                    <a:pt x="268" y="552"/>
                    <a:pt x="281" y="378"/>
                  </a:cubicBezTo>
                  <a:cubicBezTo>
                    <a:pt x="281" y="285"/>
                    <a:pt x="295" y="217"/>
                    <a:pt x="295" y="178"/>
                  </a:cubicBezTo>
                  <a:cubicBezTo>
                    <a:pt x="308" y="137"/>
                    <a:pt x="308" y="110"/>
                    <a:pt x="308" y="110"/>
                  </a:cubicBezTo>
                  <a:cubicBezTo>
                    <a:pt x="322" y="57"/>
                    <a:pt x="295" y="17"/>
                    <a:pt x="254" y="3"/>
                  </a:cubicBezTo>
                  <a:cubicBezTo>
                    <a:pt x="245" y="1"/>
                    <a:pt x="236" y="0"/>
                    <a:pt x="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5" name="Google Shape;2299;p54"/>
            <p:cNvSpPr/>
            <p:nvPr/>
          </p:nvSpPr>
          <p:spPr>
            <a:xfrm>
              <a:off x="5931425" y="3615050"/>
              <a:ext cx="86950" cy="80875"/>
            </a:xfrm>
            <a:custGeom>
              <a:avLst/>
              <a:gdLst/>
              <a:ahLst/>
              <a:cxnLst/>
              <a:rect l="l" t="t" r="r" b="b"/>
              <a:pathLst>
                <a:path w="3478" h="3235" extrusionOk="0">
                  <a:moveTo>
                    <a:pt x="1735" y="0"/>
                  </a:moveTo>
                  <a:cubicBezTo>
                    <a:pt x="939" y="0"/>
                    <a:pt x="255" y="582"/>
                    <a:pt x="134" y="1383"/>
                  </a:cubicBezTo>
                  <a:cubicBezTo>
                    <a:pt x="0" y="2266"/>
                    <a:pt x="615" y="3095"/>
                    <a:pt x="1498" y="3216"/>
                  </a:cubicBezTo>
                  <a:cubicBezTo>
                    <a:pt x="1581" y="3229"/>
                    <a:pt x="1662" y="3235"/>
                    <a:pt x="1743" y="3235"/>
                  </a:cubicBezTo>
                  <a:cubicBezTo>
                    <a:pt x="2538" y="3235"/>
                    <a:pt x="3223" y="2653"/>
                    <a:pt x="3344" y="1852"/>
                  </a:cubicBezTo>
                  <a:cubicBezTo>
                    <a:pt x="3478" y="969"/>
                    <a:pt x="2863" y="140"/>
                    <a:pt x="1980" y="19"/>
                  </a:cubicBezTo>
                  <a:cubicBezTo>
                    <a:pt x="1897" y="6"/>
                    <a:pt x="1816" y="0"/>
                    <a:pt x="1735" y="0"/>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6" name="Google Shape;2300;p54"/>
            <p:cNvSpPr/>
            <p:nvPr/>
          </p:nvSpPr>
          <p:spPr>
            <a:xfrm>
              <a:off x="6150800" y="3781450"/>
              <a:ext cx="113050" cy="105875"/>
            </a:xfrm>
            <a:custGeom>
              <a:avLst/>
              <a:gdLst/>
              <a:ahLst/>
              <a:cxnLst/>
              <a:rect l="l" t="t" r="r" b="b"/>
              <a:pathLst>
                <a:path w="4522" h="4235" extrusionOk="0">
                  <a:moveTo>
                    <a:pt x="2255" y="1"/>
                  </a:moveTo>
                  <a:cubicBezTo>
                    <a:pt x="1227" y="1"/>
                    <a:pt x="319" y="759"/>
                    <a:pt x="173" y="1804"/>
                  </a:cubicBezTo>
                  <a:cubicBezTo>
                    <a:pt x="0" y="2967"/>
                    <a:pt x="803" y="4037"/>
                    <a:pt x="1953" y="4211"/>
                  </a:cubicBezTo>
                  <a:cubicBezTo>
                    <a:pt x="2059" y="4227"/>
                    <a:pt x="2165" y="4235"/>
                    <a:pt x="2269" y="4235"/>
                  </a:cubicBezTo>
                  <a:cubicBezTo>
                    <a:pt x="3304" y="4235"/>
                    <a:pt x="4202" y="3476"/>
                    <a:pt x="4361" y="2419"/>
                  </a:cubicBezTo>
                  <a:cubicBezTo>
                    <a:pt x="4521" y="1269"/>
                    <a:pt x="3731" y="199"/>
                    <a:pt x="2568" y="24"/>
                  </a:cubicBezTo>
                  <a:cubicBezTo>
                    <a:pt x="2463" y="8"/>
                    <a:pt x="2358" y="1"/>
                    <a:pt x="225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7" name="Google Shape;2301;p54"/>
            <p:cNvSpPr/>
            <p:nvPr/>
          </p:nvSpPr>
          <p:spPr>
            <a:xfrm>
              <a:off x="5799300" y="3410225"/>
              <a:ext cx="149800" cy="106825"/>
            </a:xfrm>
            <a:custGeom>
              <a:avLst/>
              <a:gdLst/>
              <a:ahLst/>
              <a:cxnLst/>
              <a:rect l="l" t="t" r="r" b="b"/>
              <a:pathLst>
                <a:path w="5992" h="4273" extrusionOk="0">
                  <a:moveTo>
                    <a:pt x="1768" y="0"/>
                  </a:moveTo>
                  <a:cubicBezTo>
                    <a:pt x="1656" y="0"/>
                    <a:pt x="1536" y="36"/>
                    <a:pt x="1406" y="120"/>
                  </a:cubicBezTo>
                  <a:cubicBezTo>
                    <a:pt x="1" y="1015"/>
                    <a:pt x="1754" y="3945"/>
                    <a:pt x="2476" y="4252"/>
                  </a:cubicBezTo>
                  <a:cubicBezTo>
                    <a:pt x="2510" y="4266"/>
                    <a:pt x="2549" y="4273"/>
                    <a:pt x="2592" y="4273"/>
                  </a:cubicBezTo>
                  <a:cubicBezTo>
                    <a:pt x="3458" y="4273"/>
                    <a:pt x="5992" y="1550"/>
                    <a:pt x="5137" y="454"/>
                  </a:cubicBezTo>
                  <a:cubicBezTo>
                    <a:pt x="4947" y="205"/>
                    <a:pt x="4729" y="108"/>
                    <a:pt x="4505" y="108"/>
                  </a:cubicBezTo>
                  <a:cubicBezTo>
                    <a:pt x="3693" y="108"/>
                    <a:pt x="2797" y="1390"/>
                    <a:pt x="2797" y="1390"/>
                  </a:cubicBezTo>
                  <a:cubicBezTo>
                    <a:pt x="2797" y="1390"/>
                    <a:pt x="2460" y="0"/>
                    <a:pt x="17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8" name="Google Shape;2302;p54"/>
            <p:cNvSpPr/>
            <p:nvPr/>
          </p:nvSpPr>
          <p:spPr>
            <a:xfrm>
              <a:off x="4830200" y="3504825"/>
              <a:ext cx="104700" cy="453475"/>
            </a:xfrm>
            <a:custGeom>
              <a:avLst/>
              <a:gdLst/>
              <a:ahLst/>
              <a:cxnLst/>
              <a:rect l="l" t="t" r="r" b="b"/>
              <a:pathLst>
                <a:path w="4188" h="18139" extrusionOk="0">
                  <a:moveTo>
                    <a:pt x="4147" y="1"/>
                  </a:moveTo>
                  <a:cubicBezTo>
                    <a:pt x="776" y="242"/>
                    <a:pt x="309" y="4789"/>
                    <a:pt x="134" y="7344"/>
                  </a:cubicBezTo>
                  <a:cubicBezTo>
                    <a:pt x="0" y="9364"/>
                    <a:pt x="68" y="11397"/>
                    <a:pt x="95" y="13417"/>
                  </a:cubicBezTo>
                  <a:cubicBezTo>
                    <a:pt x="121" y="14929"/>
                    <a:pt x="255" y="16507"/>
                    <a:pt x="54" y="18005"/>
                  </a:cubicBezTo>
                  <a:cubicBezTo>
                    <a:pt x="41" y="18085"/>
                    <a:pt x="95" y="18139"/>
                    <a:pt x="161" y="18139"/>
                  </a:cubicBezTo>
                  <a:cubicBezTo>
                    <a:pt x="202" y="18139"/>
                    <a:pt x="241" y="18112"/>
                    <a:pt x="255" y="18059"/>
                  </a:cubicBezTo>
                  <a:cubicBezTo>
                    <a:pt x="683" y="16868"/>
                    <a:pt x="616" y="15503"/>
                    <a:pt x="603" y="14260"/>
                  </a:cubicBezTo>
                  <a:cubicBezTo>
                    <a:pt x="589" y="12387"/>
                    <a:pt x="496" y="10515"/>
                    <a:pt x="535" y="8642"/>
                  </a:cubicBezTo>
                  <a:cubicBezTo>
                    <a:pt x="549" y="7932"/>
                    <a:pt x="562" y="7117"/>
                    <a:pt x="630" y="6261"/>
                  </a:cubicBezTo>
                  <a:cubicBezTo>
                    <a:pt x="576" y="5899"/>
                    <a:pt x="643" y="5512"/>
                    <a:pt x="763" y="5137"/>
                  </a:cubicBezTo>
                  <a:cubicBezTo>
                    <a:pt x="1084" y="2876"/>
                    <a:pt x="1927" y="670"/>
                    <a:pt x="4161" y="67"/>
                  </a:cubicBezTo>
                  <a:cubicBezTo>
                    <a:pt x="4188" y="54"/>
                    <a:pt x="4188" y="1"/>
                    <a:pt x="4147"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99" name="Google Shape;2303;p54"/>
            <p:cNvSpPr/>
            <p:nvPr/>
          </p:nvSpPr>
          <p:spPr>
            <a:xfrm>
              <a:off x="4867325" y="3535925"/>
              <a:ext cx="60900" cy="186300"/>
            </a:xfrm>
            <a:custGeom>
              <a:avLst/>
              <a:gdLst/>
              <a:ahLst/>
              <a:cxnLst/>
              <a:rect l="l" t="t" r="r" b="b"/>
              <a:pathLst>
                <a:path w="2436" h="7452" extrusionOk="0">
                  <a:moveTo>
                    <a:pt x="2248" y="0"/>
                  </a:moveTo>
                  <a:cubicBezTo>
                    <a:pt x="2234" y="0"/>
                    <a:pt x="2207" y="0"/>
                    <a:pt x="2194" y="14"/>
                  </a:cubicBezTo>
                  <a:cubicBezTo>
                    <a:pt x="1" y="1659"/>
                    <a:pt x="67" y="4896"/>
                    <a:pt x="135" y="7357"/>
                  </a:cubicBezTo>
                  <a:cubicBezTo>
                    <a:pt x="135" y="7425"/>
                    <a:pt x="174" y="7451"/>
                    <a:pt x="228" y="7451"/>
                  </a:cubicBezTo>
                  <a:cubicBezTo>
                    <a:pt x="268" y="7451"/>
                    <a:pt x="322" y="7411"/>
                    <a:pt x="335" y="7357"/>
                  </a:cubicBezTo>
                  <a:cubicBezTo>
                    <a:pt x="429" y="6474"/>
                    <a:pt x="456" y="5498"/>
                    <a:pt x="536" y="4535"/>
                  </a:cubicBezTo>
                  <a:cubicBezTo>
                    <a:pt x="468" y="4348"/>
                    <a:pt x="536" y="4147"/>
                    <a:pt x="563" y="3920"/>
                  </a:cubicBezTo>
                  <a:cubicBezTo>
                    <a:pt x="602" y="3626"/>
                    <a:pt x="616" y="3331"/>
                    <a:pt x="723" y="3050"/>
                  </a:cubicBezTo>
                  <a:cubicBezTo>
                    <a:pt x="736" y="3010"/>
                    <a:pt x="750" y="2984"/>
                    <a:pt x="763" y="2957"/>
                  </a:cubicBezTo>
                  <a:cubicBezTo>
                    <a:pt x="1003" y="1900"/>
                    <a:pt x="1445" y="924"/>
                    <a:pt x="2341" y="214"/>
                  </a:cubicBezTo>
                  <a:cubicBezTo>
                    <a:pt x="2435" y="134"/>
                    <a:pt x="2341" y="0"/>
                    <a:pt x="2248"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0" name="Google Shape;2304;p54"/>
            <p:cNvSpPr/>
            <p:nvPr/>
          </p:nvSpPr>
          <p:spPr>
            <a:xfrm>
              <a:off x="4874025" y="3866975"/>
              <a:ext cx="15050" cy="92000"/>
            </a:xfrm>
            <a:custGeom>
              <a:avLst/>
              <a:gdLst/>
              <a:ahLst/>
              <a:cxnLst/>
              <a:rect l="l" t="t" r="r" b="b"/>
              <a:pathLst>
                <a:path w="602" h="3680" extrusionOk="0">
                  <a:moveTo>
                    <a:pt x="414" y="1"/>
                  </a:moveTo>
                  <a:lnTo>
                    <a:pt x="402" y="15"/>
                  </a:lnTo>
                  <a:cubicBezTo>
                    <a:pt x="388" y="27"/>
                    <a:pt x="375" y="41"/>
                    <a:pt x="375" y="68"/>
                  </a:cubicBezTo>
                  <a:lnTo>
                    <a:pt x="375" y="122"/>
                  </a:lnTo>
                  <a:cubicBezTo>
                    <a:pt x="361" y="161"/>
                    <a:pt x="361" y="202"/>
                    <a:pt x="348" y="241"/>
                  </a:cubicBezTo>
                  <a:cubicBezTo>
                    <a:pt x="348" y="255"/>
                    <a:pt x="348" y="255"/>
                    <a:pt x="361" y="255"/>
                  </a:cubicBezTo>
                  <a:cubicBezTo>
                    <a:pt x="348" y="509"/>
                    <a:pt x="321" y="750"/>
                    <a:pt x="307" y="1004"/>
                  </a:cubicBezTo>
                  <a:cubicBezTo>
                    <a:pt x="295" y="1392"/>
                    <a:pt x="281" y="1793"/>
                    <a:pt x="254" y="2182"/>
                  </a:cubicBezTo>
                  <a:cubicBezTo>
                    <a:pt x="214" y="2676"/>
                    <a:pt x="40" y="3118"/>
                    <a:pt x="0" y="3599"/>
                  </a:cubicBezTo>
                  <a:cubicBezTo>
                    <a:pt x="0" y="3653"/>
                    <a:pt x="27" y="3680"/>
                    <a:pt x="67" y="3680"/>
                  </a:cubicBezTo>
                  <a:cubicBezTo>
                    <a:pt x="107" y="3680"/>
                    <a:pt x="134" y="3666"/>
                    <a:pt x="147" y="3639"/>
                  </a:cubicBezTo>
                  <a:cubicBezTo>
                    <a:pt x="602" y="2997"/>
                    <a:pt x="562" y="1994"/>
                    <a:pt x="548" y="1231"/>
                  </a:cubicBezTo>
                  <a:cubicBezTo>
                    <a:pt x="535" y="844"/>
                    <a:pt x="575" y="429"/>
                    <a:pt x="495" y="54"/>
                  </a:cubicBezTo>
                  <a:cubicBezTo>
                    <a:pt x="482" y="27"/>
                    <a:pt x="455" y="1"/>
                    <a:pt x="428"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1" name="Google Shape;2305;p54"/>
            <p:cNvSpPr/>
            <p:nvPr/>
          </p:nvSpPr>
          <p:spPr>
            <a:xfrm>
              <a:off x="4917825" y="3887400"/>
              <a:ext cx="23100" cy="97000"/>
            </a:xfrm>
            <a:custGeom>
              <a:avLst/>
              <a:gdLst/>
              <a:ahLst/>
              <a:cxnLst/>
              <a:rect l="l" t="t" r="r" b="b"/>
              <a:pathLst>
                <a:path w="924" h="3880" extrusionOk="0">
                  <a:moveTo>
                    <a:pt x="615" y="0"/>
                  </a:moveTo>
                  <a:cubicBezTo>
                    <a:pt x="576" y="0"/>
                    <a:pt x="535" y="27"/>
                    <a:pt x="522" y="93"/>
                  </a:cubicBezTo>
                  <a:cubicBezTo>
                    <a:pt x="428" y="749"/>
                    <a:pt x="401" y="1404"/>
                    <a:pt x="321" y="2060"/>
                  </a:cubicBezTo>
                  <a:cubicBezTo>
                    <a:pt x="241" y="2635"/>
                    <a:pt x="80" y="3197"/>
                    <a:pt x="14" y="3772"/>
                  </a:cubicBezTo>
                  <a:cubicBezTo>
                    <a:pt x="0" y="3839"/>
                    <a:pt x="54" y="3879"/>
                    <a:pt x="121" y="3879"/>
                  </a:cubicBezTo>
                  <a:cubicBezTo>
                    <a:pt x="161" y="3879"/>
                    <a:pt x="201" y="3865"/>
                    <a:pt x="214" y="3826"/>
                  </a:cubicBezTo>
                  <a:cubicBezTo>
                    <a:pt x="829" y="2822"/>
                    <a:pt x="924" y="1270"/>
                    <a:pt x="763" y="120"/>
                  </a:cubicBezTo>
                  <a:cubicBezTo>
                    <a:pt x="749" y="54"/>
                    <a:pt x="683" y="0"/>
                    <a:pt x="615"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2" name="Google Shape;2306;p54"/>
            <p:cNvSpPr/>
            <p:nvPr/>
          </p:nvSpPr>
          <p:spPr>
            <a:xfrm>
              <a:off x="4929175" y="3538275"/>
              <a:ext cx="141150" cy="400650"/>
            </a:xfrm>
            <a:custGeom>
              <a:avLst/>
              <a:gdLst/>
              <a:ahLst/>
              <a:cxnLst/>
              <a:rect l="l" t="t" r="r" b="b"/>
              <a:pathLst>
                <a:path w="5646" h="16026" extrusionOk="0">
                  <a:moveTo>
                    <a:pt x="1165" y="0"/>
                  </a:moveTo>
                  <a:lnTo>
                    <a:pt x="1151" y="13"/>
                  </a:lnTo>
                  <a:cubicBezTo>
                    <a:pt x="550" y="1285"/>
                    <a:pt x="482" y="2649"/>
                    <a:pt x="657" y="4013"/>
                  </a:cubicBezTo>
                  <a:cubicBezTo>
                    <a:pt x="684" y="4026"/>
                    <a:pt x="710" y="4053"/>
                    <a:pt x="710" y="4080"/>
                  </a:cubicBezTo>
                  <a:cubicBezTo>
                    <a:pt x="710" y="4080"/>
                    <a:pt x="696" y="4160"/>
                    <a:pt x="696" y="4294"/>
                  </a:cubicBezTo>
                  <a:cubicBezTo>
                    <a:pt x="924" y="5738"/>
                    <a:pt x="1379" y="7197"/>
                    <a:pt x="1740" y="8561"/>
                  </a:cubicBezTo>
                  <a:cubicBezTo>
                    <a:pt x="1994" y="9537"/>
                    <a:pt x="2275" y="10568"/>
                    <a:pt x="2636" y="11570"/>
                  </a:cubicBezTo>
                  <a:cubicBezTo>
                    <a:pt x="2756" y="11771"/>
                    <a:pt x="2863" y="11959"/>
                    <a:pt x="2984" y="12132"/>
                  </a:cubicBezTo>
                  <a:cubicBezTo>
                    <a:pt x="3131" y="12319"/>
                    <a:pt x="3252" y="12494"/>
                    <a:pt x="3372" y="12654"/>
                  </a:cubicBezTo>
                  <a:cubicBezTo>
                    <a:pt x="3493" y="12801"/>
                    <a:pt x="3586" y="12935"/>
                    <a:pt x="3680" y="13042"/>
                  </a:cubicBezTo>
                  <a:lnTo>
                    <a:pt x="3693" y="13056"/>
                  </a:lnTo>
                  <a:cubicBezTo>
                    <a:pt x="3011" y="11677"/>
                    <a:pt x="2556" y="10179"/>
                    <a:pt x="2128" y="8708"/>
                  </a:cubicBezTo>
                  <a:cubicBezTo>
                    <a:pt x="1365" y="6100"/>
                    <a:pt x="1" y="2688"/>
                    <a:pt x="1192" y="40"/>
                  </a:cubicBezTo>
                  <a:cubicBezTo>
                    <a:pt x="1205" y="27"/>
                    <a:pt x="1192" y="0"/>
                    <a:pt x="1165" y="0"/>
                  </a:cubicBezTo>
                  <a:close/>
                  <a:moveTo>
                    <a:pt x="3091" y="12614"/>
                  </a:moveTo>
                  <a:lnTo>
                    <a:pt x="3051" y="12654"/>
                  </a:lnTo>
                  <a:cubicBezTo>
                    <a:pt x="3600" y="13925"/>
                    <a:pt x="4322" y="15089"/>
                    <a:pt x="5351" y="15984"/>
                  </a:cubicBezTo>
                  <a:cubicBezTo>
                    <a:pt x="5392" y="16011"/>
                    <a:pt x="5419" y="16025"/>
                    <a:pt x="5446" y="16025"/>
                  </a:cubicBezTo>
                  <a:cubicBezTo>
                    <a:pt x="5553" y="16025"/>
                    <a:pt x="5646" y="15891"/>
                    <a:pt x="5553" y="15784"/>
                  </a:cubicBezTo>
                  <a:cubicBezTo>
                    <a:pt x="4897" y="15089"/>
                    <a:pt x="4362" y="14313"/>
                    <a:pt x="3921" y="13496"/>
                  </a:cubicBezTo>
                  <a:lnTo>
                    <a:pt x="3907" y="13496"/>
                  </a:lnTo>
                  <a:cubicBezTo>
                    <a:pt x="3894" y="13496"/>
                    <a:pt x="3867" y="13484"/>
                    <a:pt x="3853" y="13470"/>
                  </a:cubicBezTo>
                  <a:cubicBezTo>
                    <a:pt x="3853" y="13470"/>
                    <a:pt x="3746" y="13350"/>
                    <a:pt x="3546" y="13149"/>
                  </a:cubicBezTo>
                  <a:cubicBezTo>
                    <a:pt x="3452" y="13056"/>
                    <a:pt x="3345" y="12922"/>
                    <a:pt x="3225" y="12774"/>
                  </a:cubicBezTo>
                  <a:cubicBezTo>
                    <a:pt x="3172" y="12721"/>
                    <a:pt x="3131" y="12667"/>
                    <a:pt x="3091" y="12614"/>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3" name="Google Shape;2307;p54"/>
            <p:cNvSpPr/>
            <p:nvPr/>
          </p:nvSpPr>
          <p:spPr>
            <a:xfrm>
              <a:off x="5003775" y="3850250"/>
              <a:ext cx="2700" cy="4400"/>
            </a:xfrm>
            <a:custGeom>
              <a:avLst/>
              <a:gdLst/>
              <a:ahLst/>
              <a:cxnLst/>
              <a:rect l="l" t="t" r="r" b="b"/>
              <a:pathLst>
                <a:path w="108" h="176" extrusionOk="0">
                  <a:moveTo>
                    <a:pt x="0" y="1"/>
                  </a:moveTo>
                  <a:lnTo>
                    <a:pt x="0" y="1"/>
                  </a:lnTo>
                  <a:cubicBezTo>
                    <a:pt x="13" y="54"/>
                    <a:pt x="40" y="122"/>
                    <a:pt x="67" y="175"/>
                  </a:cubicBezTo>
                  <a:lnTo>
                    <a:pt x="107" y="135"/>
                  </a:lnTo>
                  <a:cubicBezTo>
                    <a:pt x="67" y="95"/>
                    <a:pt x="27" y="42"/>
                    <a:pt x="0" y="1"/>
                  </a:cubicBezTo>
                  <a:close/>
                </a:path>
              </a:pathLst>
            </a:custGeom>
            <a:solidFill>
              <a:srgbClr val="D7B7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4" name="Google Shape;2308;p54"/>
            <p:cNvSpPr/>
            <p:nvPr/>
          </p:nvSpPr>
          <p:spPr>
            <a:xfrm>
              <a:off x="4945575" y="3638600"/>
              <a:ext cx="81625" cy="237100"/>
            </a:xfrm>
            <a:custGeom>
              <a:avLst/>
              <a:gdLst/>
              <a:ahLst/>
              <a:cxnLst/>
              <a:rect l="l" t="t" r="r" b="b"/>
              <a:pathLst>
                <a:path w="3265" h="9484" extrusionOk="0">
                  <a:moveTo>
                    <a:pt x="1" y="0"/>
                  </a:moveTo>
                  <a:lnTo>
                    <a:pt x="40" y="281"/>
                  </a:lnTo>
                  <a:cubicBezTo>
                    <a:pt x="40" y="147"/>
                    <a:pt x="54" y="67"/>
                    <a:pt x="54" y="67"/>
                  </a:cubicBezTo>
                  <a:cubicBezTo>
                    <a:pt x="54" y="40"/>
                    <a:pt x="28" y="13"/>
                    <a:pt x="1" y="0"/>
                  </a:cubicBezTo>
                  <a:close/>
                  <a:moveTo>
                    <a:pt x="1980" y="7557"/>
                  </a:moveTo>
                  <a:cubicBezTo>
                    <a:pt x="2088" y="7866"/>
                    <a:pt x="2195" y="8160"/>
                    <a:pt x="2328" y="8467"/>
                  </a:cubicBezTo>
                  <a:cubicBezTo>
                    <a:pt x="2355" y="8508"/>
                    <a:pt x="2395" y="8561"/>
                    <a:pt x="2435" y="8601"/>
                  </a:cubicBezTo>
                  <a:cubicBezTo>
                    <a:pt x="2475" y="8654"/>
                    <a:pt x="2516" y="8708"/>
                    <a:pt x="2569" y="8761"/>
                  </a:cubicBezTo>
                  <a:cubicBezTo>
                    <a:pt x="2689" y="8909"/>
                    <a:pt x="2796" y="9043"/>
                    <a:pt x="2890" y="9136"/>
                  </a:cubicBezTo>
                  <a:cubicBezTo>
                    <a:pt x="3090" y="9337"/>
                    <a:pt x="3197" y="9457"/>
                    <a:pt x="3197" y="9457"/>
                  </a:cubicBezTo>
                  <a:cubicBezTo>
                    <a:pt x="3211" y="9471"/>
                    <a:pt x="3238" y="9483"/>
                    <a:pt x="3251" y="9483"/>
                  </a:cubicBezTo>
                  <a:lnTo>
                    <a:pt x="3265" y="9483"/>
                  </a:lnTo>
                  <a:cubicBezTo>
                    <a:pt x="3184" y="9337"/>
                    <a:pt x="3104" y="9189"/>
                    <a:pt x="3037" y="9043"/>
                  </a:cubicBezTo>
                  <a:lnTo>
                    <a:pt x="3024" y="9029"/>
                  </a:lnTo>
                  <a:cubicBezTo>
                    <a:pt x="2930" y="8922"/>
                    <a:pt x="2837" y="8788"/>
                    <a:pt x="2716" y="8641"/>
                  </a:cubicBezTo>
                  <a:cubicBezTo>
                    <a:pt x="2596" y="8481"/>
                    <a:pt x="2475" y="8306"/>
                    <a:pt x="2328" y="8119"/>
                  </a:cubicBezTo>
                  <a:cubicBezTo>
                    <a:pt x="2207" y="7946"/>
                    <a:pt x="2100" y="7758"/>
                    <a:pt x="1980" y="7557"/>
                  </a:cubicBezTo>
                  <a:close/>
                </a:path>
              </a:pathLst>
            </a:custGeom>
            <a:solidFill>
              <a:srgbClr val="4028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5" name="Google Shape;2309;p54"/>
            <p:cNvSpPr/>
            <p:nvPr/>
          </p:nvSpPr>
          <p:spPr>
            <a:xfrm>
              <a:off x="4968325" y="3500825"/>
              <a:ext cx="120050" cy="160850"/>
            </a:xfrm>
            <a:custGeom>
              <a:avLst/>
              <a:gdLst/>
              <a:ahLst/>
              <a:cxnLst/>
              <a:rect l="l" t="t" r="r" b="b"/>
              <a:pathLst>
                <a:path w="4802" h="6434" extrusionOk="0">
                  <a:moveTo>
                    <a:pt x="682" y="0"/>
                  </a:moveTo>
                  <a:cubicBezTo>
                    <a:pt x="495" y="0"/>
                    <a:pt x="308" y="40"/>
                    <a:pt x="120" y="147"/>
                  </a:cubicBezTo>
                  <a:cubicBezTo>
                    <a:pt x="0" y="214"/>
                    <a:pt x="67" y="388"/>
                    <a:pt x="188" y="388"/>
                  </a:cubicBezTo>
                  <a:cubicBezTo>
                    <a:pt x="201" y="388"/>
                    <a:pt x="214" y="388"/>
                    <a:pt x="214" y="375"/>
                  </a:cubicBezTo>
                  <a:cubicBezTo>
                    <a:pt x="348" y="348"/>
                    <a:pt x="468" y="321"/>
                    <a:pt x="602" y="321"/>
                  </a:cubicBezTo>
                  <a:cubicBezTo>
                    <a:pt x="1793" y="321"/>
                    <a:pt x="2635" y="1900"/>
                    <a:pt x="3143" y="2809"/>
                  </a:cubicBezTo>
                  <a:cubicBezTo>
                    <a:pt x="3773" y="3933"/>
                    <a:pt x="4240" y="5137"/>
                    <a:pt x="4602" y="6353"/>
                  </a:cubicBezTo>
                  <a:cubicBezTo>
                    <a:pt x="4615" y="6407"/>
                    <a:pt x="4655" y="6434"/>
                    <a:pt x="4695" y="6434"/>
                  </a:cubicBezTo>
                  <a:cubicBezTo>
                    <a:pt x="4748" y="6434"/>
                    <a:pt x="4802" y="6394"/>
                    <a:pt x="4802" y="6327"/>
                  </a:cubicBezTo>
                  <a:cubicBezTo>
                    <a:pt x="4588" y="4842"/>
                    <a:pt x="3759" y="3277"/>
                    <a:pt x="2983" y="2007"/>
                  </a:cubicBezTo>
                  <a:cubicBezTo>
                    <a:pt x="2555" y="1297"/>
                    <a:pt x="1672" y="0"/>
                    <a:pt x="682" y="0"/>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6" name="Google Shape;2310;p54"/>
            <p:cNvSpPr/>
            <p:nvPr/>
          </p:nvSpPr>
          <p:spPr>
            <a:xfrm>
              <a:off x="5013125" y="3478075"/>
              <a:ext cx="96000" cy="68925"/>
            </a:xfrm>
            <a:custGeom>
              <a:avLst/>
              <a:gdLst/>
              <a:ahLst/>
              <a:cxnLst/>
              <a:rect l="l" t="t" r="r" b="b"/>
              <a:pathLst>
                <a:path w="3840" h="2757" extrusionOk="0">
                  <a:moveTo>
                    <a:pt x="14" y="1"/>
                  </a:moveTo>
                  <a:cubicBezTo>
                    <a:pt x="1" y="1"/>
                    <a:pt x="1" y="14"/>
                    <a:pt x="14" y="14"/>
                  </a:cubicBezTo>
                  <a:cubicBezTo>
                    <a:pt x="723" y="254"/>
                    <a:pt x="1405" y="562"/>
                    <a:pt x="2034" y="977"/>
                  </a:cubicBezTo>
                  <a:cubicBezTo>
                    <a:pt x="2716" y="1431"/>
                    <a:pt x="3158" y="2073"/>
                    <a:pt x="3639" y="2716"/>
                  </a:cubicBezTo>
                  <a:cubicBezTo>
                    <a:pt x="3652" y="2742"/>
                    <a:pt x="3693" y="2756"/>
                    <a:pt x="3719" y="2756"/>
                  </a:cubicBezTo>
                  <a:cubicBezTo>
                    <a:pt x="3773" y="2756"/>
                    <a:pt x="3839" y="2716"/>
                    <a:pt x="3800" y="2649"/>
                  </a:cubicBezTo>
                  <a:cubicBezTo>
                    <a:pt x="3170" y="1084"/>
                    <a:pt x="1539" y="375"/>
                    <a:pt x="14"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7" name="Google Shape;2311;p54"/>
            <p:cNvSpPr/>
            <p:nvPr/>
          </p:nvSpPr>
          <p:spPr>
            <a:xfrm>
              <a:off x="5007125" y="3457000"/>
              <a:ext cx="181575" cy="161875"/>
            </a:xfrm>
            <a:custGeom>
              <a:avLst/>
              <a:gdLst/>
              <a:ahLst/>
              <a:cxnLst/>
              <a:rect l="l" t="t" r="r" b="b"/>
              <a:pathLst>
                <a:path w="7263" h="6475" extrusionOk="0">
                  <a:moveTo>
                    <a:pt x="1672" y="0"/>
                  </a:moveTo>
                  <a:cubicBezTo>
                    <a:pt x="1150" y="0"/>
                    <a:pt x="628" y="54"/>
                    <a:pt x="134" y="54"/>
                  </a:cubicBezTo>
                  <a:cubicBezTo>
                    <a:pt x="27" y="54"/>
                    <a:pt x="0" y="241"/>
                    <a:pt x="107" y="255"/>
                  </a:cubicBezTo>
                  <a:cubicBezTo>
                    <a:pt x="414" y="295"/>
                    <a:pt x="735" y="309"/>
                    <a:pt x="1043" y="309"/>
                  </a:cubicBezTo>
                  <a:cubicBezTo>
                    <a:pt x="1177" y="309"/>
                    <a:pt x="1311" y="309"/>
                    <a:pt x="1445" y="295"/>
                  </a:cubicBezTo>
                  <a:lnTo>
                    <a:pt x="2153" y="295"/>
                  </a:lnTo>
                  <a:cubicBezTo>
                    <a:pt x="3264" y="335"/>
                    <a:pt x="4133" y="844"/>
                    <a:pt x="4869" y="1646"/>
                  </a:cubicBezTo>
                  <a:cubicBezTo>
                    <a:pt x="4962" y="1739"/>
                    <a:pt x="5042" y="1846"/>
                    <a:pt x="5123" y="1953"/>
                  </a:cubicBezTo>
                  <a:lnTo>
                    <a:pt x="5123" y="1579"/>
                  </a:lnTo>
                  <a:cubicBezTo>
                    <a:pt x="4521" y="883"/>
                    <a:pt x="3852" y="375"/>
                    <a:pt x="2943" y="148"/>
                  </a:cubicBezTo>
                  <a:cubicBezTo>
                    <a:pt x="2542" y="41"/>
                    <a:pt x="2100" y="0"/>
                    <a:pt x="1672" y="0"/>
                  </a:cubicBezTo>
                  <a:close/>
                  <a:moveTo>
                    <a:pt x="6153" y="3077"/>
                  </a:moveTo>
                  <a:lnTo>
                    <a:pt x="6112" y="3679"/>
                  </a:lnTo>
                  <a:cubicBezTo>
                    <a:pt x="6487" y="4562"/>
                    <a:pt x="6768" y="5511"/>
                    <a:pt x="7129" y="6421"/>
                  </a:cubicBezTo>
                  <a:cubicBezTo>
                    <a:pt x="7143" y="6448"/>
                    <a:pt x="7170" y="6475"/>
                    <a:pt x="7209" y="6475"/>
                  </a:cubicBezTo>
                  <a:cubicBezTo>
                    <a:pt x="7236" y="6475"/>
                    <a:pt x="7263" y="6448"/>
                    <a:pt x="7263" y="6408"/>
                  </a:cubicBezTo>
                  <a:cubicBezTo>
                    <a:pt x="7129" y="5324"/>
                    <a:pt x="6715" y="4134"/>
                    <a:pt x="6153" y="3077"/>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8" name="Google Shape;2312;p54"/>
            <p:cNvSpPr/>
            <p:nvPr/>
          </p:nvSpPr>
          <p:spPr>
            <a:xfrm>
              <a:off x="5055275" y="3432250"/>
              <a:ext cx="186625" cy="152875"/>
            </a:xfrm>
            <a:custGeom>
              <a:avLst/>
              <a:gdLst/>
              <a:ahLst/>
              <a:cxnLst/>
              <a:rect l="l" t="t" r="r" b="b"/>
              <a:pathLst>
                <a:path w="7465" h="6115" extrusionOk="0">
                  <a:moveTo>
                    <a:pt x="1591" y="1"/>
                  </a:moveTo>
                  <a:cubicBezTo>
                    <a:pt x="1056" y="1"/>
                    <a:pt x="521" y="54"/>
                    <a:pt x="0" y="161"/>
                  </a:cubicBezTo>
                  <a:cubicBezTo>
                    <a:pt x="361" y="122"/>
                    <a:pt x="709" y="95"/>
                    <a:pt x="1056" y="95"/>
                  </a:cubicBezTo>
                  <a:cubicBezTo>
                    <a:pt x="2488" y="95"/>
                    <a:pt x="3879" y="482"/>
                    <a:pt x="5016" y="1406"/>
                  </a:cubicBezTo>
                  <a:cubicBezTo>
                    <a:pt x="5337" y="1673"/>
                    <a:pt x="5618" y="1967"/>
                    <a:pt x="5845" y="2275"/>
                  </a:cubicBezTo>
                  <a:cubicBezTo>
                    <a:pt x="6153" y="2583"/>
                    <a:pt x="6341" y="2984"/>
                    <a:pt x="6501" y="3412"/>
                  </a:cubicBezTo>
                  <a:cubicBezTo>
                    <a:pt x="6862" y="4227"/>
                    <a:pt x="7063" y="5137"/>
                    <a:pt x="7250" y="6034"/>
                  </a:cubicBezTo>
                  <a:cubicBezTo>
                    <a:pt x="7263" y="6087"/>
                    <a:pt x="7304" y="6114"/>
                    <a:pt x="7343" y="6114"/>
                  </a:cubicBezTo>
                  <a:cubicBezTo>
                    <a:pt x="7397" y="6114"/>
                    <a:pt x="7464" y="6073"/>
                    <a:pt x="7464" y="6007"/>
                  </a:cubicBezTo>
                  <a:cubicBezTo>
                    <a:pt x="7370" y="4147"/>
                    <a:pt x="6487" y="2288"/>
                    <a:pt x="5030" y="1124"/>
                  </a:cubicBezTo>
                  <a:cubicBezTo>
                    <a:pt x="4026" y="309"/>
                    <a:pt x="2822" y="1"/>
                    <a:pt x="1591"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09" name="Google Shape;2313;p54"/>
            <p:cNvSpPr/>
            <p:nvPr/>
          </p:nvSpPr>
          <p:spPr>
            <a:xfrm>
              <a:off x="5072300" y="3409500"/>
              <a:ext cx="260550" cy="146175"/>
            </a:xfrm>
            <a:custGeom>
              <a:avLst/>
              <a:gdLst/>
              <a:ahLst/>
              <a:cxnLst/>
              <a:rect l="l" t="t" r="r" b="b"/>
              <a:pathLst>
                <a:path w="10422" h="5847" extrusionOk="0">
                  <a:moveTo>
                    <a:pt x="2355" y="1"/>
                  </a:moveTo>
                  <a:cubicBezTo>
                    <a:pt x="1553" y="1"/>
                    <a:pt x="750" y="108"/>
                    <a:pt x="15" y="309"/>
                  </a:cubicBezTo>
                  <a:cubicBezTo>
                    <a:pt x="1" y="309"/>
                    <a:pt x="1" y="336"/>
                    <a:pt x="15" y="336"/>
                  </a:cubicBezTo>
                  <a:cubicBezTo>
                    <a:pt x="657" y="256"/>
                    <a:pt x="1299" y="215"/>
                    <a:pt x="1927" y="215"/>
                  </a:cubicBezTo>
                  <a:cubicBezTo>
                    <a:pt x="3359" y="215"/>
                    <a:pt x="4763" y="429"/>
                    <a:pt x="6100" y="991"/>
                  </a:cubicBezTo>
                  <a:cubicBezTo>
                    <a:pt x="8255" y="1900"/>
                    <a:pt x="9565" y="3600"/>
                    <a:pt x="10220" y="5780"/>
                  </a:cubicBezTo>
                  <a:cubicBezTo>
                    <a:pt x="10234" y="5833"/>
                    <a:pt x="10274" y="5847"/>
                    <a:pt x="10315" y="5847"/>
                  </a:cubicBezTo>
                  <a:cubicBezTo>
                    <a:pt x="10368" y="5847"/>
                    <a:pt x="10422" y="5806"/>
                    <a:pt x="10408" y="5740"/>
                  </a:cubicBezTo>
                  <a:cubicBezTo>
                    <a:pt x="9819" y="2007"/>
                    <a:pt x="5940" y="1"/>
                    <a:pt x="2355"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0" name="Google Shape;2314;p54"/>
            <p:cNvSpPr/>
            <p:nvPr/>
          </p:nvSpPr>
          <p:spPr>
            <a:xfrm>
              <a:off x="5280000" y="3437275"/>
              <a:ext cx="82600" cy="87300"/>
            </a:xfrm>
            <a:custGeom>
              <a:avLst/>
              <a:gdLst/>
              <a:ahLst/>
              <a:cxnLst/>
              <a:rect l="l" t="t" r="r" b="b"/>
              <a:pathLst>
                <a:path w="3304" h="3492" extrusionOk="0">
                  <a:moveTo>
                    <a:pt x="93" y="1"/>
                  </a:moveTo>
                  <a:cubicBezTo>
                    <a:pt x="13" y="1"/>
                    <a:pt x="0" y="135"/>
                    <a:pt x="80" y="147"/>
                  </a:cubicBezTo>
                  <a:cubicBezTo>
                    <a:pt x="1579" y="482"/>
                    <a:pt x="2488" y="2114"/>
                    <a:pt x="3050" y="3411"/>
                  </a:cubicBezTo>
                  <a:cubicBezTo>
                    <a:pt x="3077" y="3465"/>
                    <a:pt x="3116" y="3491"/>
                    <a:pt x="3170" y="3491"/>
                  </a:cubicBezTo>
                  <a:cubicBezTo>
                    <a:pt x="3237" y="3491"/>
                    <a:pt x="3304" y="3438"/>
                    <a:pt x="3277" y="3345"/>
                  </a:cubicBezTo>
                  <a:cubicBezTo>
                    <a:pt x="2996" y="1993"/>
                    <a:pt x="1591" y="81"/>
                    <a:pt x="93" y="1"/>
                  </a:cubicBezTo>
                  <a:close/>
                </a:path>
              </a:pathLst>
            </a:custGeom>
            <a:solidFill>
              <a:srgbClr val="5839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1" name="Google Shape;2315;p54"/>
            <p:cNvSpPr/>
            <p:nvPr/>
          </p:nvSpPr>
          <p:spPr>
            <a:xfrm>
              <a:off x="4845925" y="3602475"/>
              <a:ext cx="27775" cy="68925"/>
            </a:xfrm>
            <a:custGeom>
              <a:avLst/>
              <a:gdLst/>
              <a:ahLst/>
              <a:cxnLst/>
              <a:rect l="l" t="t" r="r" b="b"/>
              <a:pathLst>
                <a:path w="1111" h="2757" extrusionOk="0">
                  <a:moveTo>
                    <a:pt x="776" y="1"/>
                  </a:moveTo>
                  <a:cubicBezTo>
                    <a:pt x="682" y="1"/>
                    <a:pt x="589" y="54"/>
                    <a:pt x="536" y="147"/>
                  </a:cubicBezTo>
                  <a:cubicBezTo>
                    <a:pt x="402" y="468"/>
                    <a:pt x="241" y="843"/>
                    <a:pt x="134" y="1231"/>
                  </a:cubicBezTo>
                  <a:cubicBezTo>
                    <a:pt x="67" y="1606"/>
                    <a:pt x="27" y="1980"/>
                    <a:pt x="1" y="2355"/>
                  </a:cubicBezTo>
                  <a:cubicBezTo>
                    <a:pt x="14" y="2394"/>
                    <a:pt x="14" y="2448"/>
                    <a:pt x="27" y="2489"/>
                  </a:cubicBezTo>
                  <a:cubicBezTo>
                    <a:pt x="67" y="2662"/>
                    <a:pt x="215" y="2756"/>
                    <a:pt x="375" y="2756"/>
                  </a:cubicBezTo>
                  <a:cubicBezTo>
                    <a:pt x="536" y="2756"/>
                    <a:pt x="709" y="2649"/>
                    <a:pt x="763" y="2475"/>
                  </a:cubicBezTo>
                  <a:cubicBezTo>
                    <a:pt x="857" y="2141"/>
                    <a:pt x="843" y="1779"/>
                    <a:pt x="910" y="1431"/>
                  </a:cubicBezTo>
                  <a:cubicBezTo>
                    <a:pt x="977" y="1057"/>
                    <a:pt x="1057" y="682"/>
                    <a:pt x="1098" y="295"/>
                  </a:cubicBezTo>
                  <a:cubicBezTo>
                    <a:pt x="1110" y="120"/>
                    <a:pt x="937" y="1"/>
                    <a:pt x="77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2" name="Google Shape;2316;p54"/>
            <p:cNvSpPr/>
            <p:nvPr/>
          </p:nvSpPr>
          <p:spPr>
            <a:xfrm>
              <a:off x="4844600" y="3633250"/>
              <a:ext cx="4700" cy="28100"/>
            </a:xfrm>
            <a:custGeom>
              <a:avLst/>
              <a:gdLst/>
              <a:ahLst/>
              <a:cxnLst/>
              <a:rect l="l" t="t" r="r" b="b"/>
              <a:pathLst>
                <a:path w="188" h="1124" extrusionOk="0">
                  <a:moveTo>
                    <a:pt x="187" y="0"/>
                  </a:moveTo>
                  <a:cubicBezTo>
                    <a:pt x="67" y="375"/>
                    <a:pt x="0" y="762"/>
                    <a:pt x="54" y="1124"/>
                  </a:cubicBezTo>
                  <a:cubicBezTo>
                    <a:pt x="80" y="749"/>
                    <a:pt x="120" y="375"/>
                    <a:pt x="187" y="0"/>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3" name="Google Shape;2317;p54"/>
            <p:cNvSpPr/>
            <p:nvPr/>
          </p:nvSpPr>
          <p:spPr>
            <a:xfrm>
              <a:off x="4880700" y="3606150"/>
              <a:ext cx="22425" cy="50850"/>
            </a:xfrm>
            <a:custGeom>
              <a:avLst/>
              <a:gdLst/>
              <a:ahLst/>
              <a:cxnLst/>
              <a:rect l="l" t="t" r="r" b="b"/>
              <a:pathLst>
                <a:path w="897" h="2034" extrusionOk="0">
                  <a:moveTo>
                    <a:pt x="495" y="0"/>
                  </a:moveTo>
                  <a:cubicBezTo>
                    <a:pt x="402" y="0"/>
                    <a:pt x="295" y="41"/>
                    <a:pt x="228" y="148"/>
                  </a:cubicBezTo>
                  <a:cubicBezTo>
                    <a:pt x="108" y="656"/>
                    <a:pt x="40" y="1191"/>
                    <a:pt x="1" y="1726"/>
                  </a:cubicBezTo>
                  <a:cubicBezTo>
                    <a:pt x="28" y="1793"/>
                    <a:pt x="67" y="1860"/>
                    <a:pt x="121" y="1926"/>
                  </a:cubicBezTo>
                  <a:cubicBezTo>
                    <a:pt x="188" y="1994"/>
                    <a:pt x="295" y="2033"/>
                    <a:pt x="388" y="2033"/>
                  </a:cubicBezTo>
                  <a:cubicBezTo>
                    <a:pt x="456" y="2033"/>
                    <a:pt x="522" y="2007"/>
                    <a:pt x="589" y="1980"/>
                  </a:cubicBezTo>
                  <a:cubicBezTo>
                    <a:pt x="602" y="1967"/>
                    <a:pt x="616" y="1953"/>
                    <a:pt x="629" y="1953"/>
                  </a:cubicBezTo>
                  <a:cubicBezTo>
                    <a:pt x="763" y="1873"/>
                    <a:pt x="857" y="1712"/>
                    <a:pt x="857" y="1566"/>
                  </a:cubicBezTo>
                  <a:cubicBezTo>
                    <a:pt x="843" y="1151"/>
                    <a:pt x="896" y="736"/>
                    <a:pt x="843" y="321"/>
                  </a:cubicBezTo>
                  <a:cubicBezTo>
                    <a:pt x="816" y="107"/>
                    <a:pt x="656" y="0"/>
                    <a:pt x="495"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4" name="Google Shape;2318;p54"/>
            <p:cNvSpPr/>
            <p:nvPr/>
          </p:nvSpPr>
          <p:spPr>
            <a:xfrm>
              <a:off x="4879025" y="3609825"/>
              <a:ext cx="7375" cy="39500"/>
            </a:xfrm>
            <a:custGeom>
              <a:avLst/>
              <a:gdLst/>
              <a:ahLst/>
              <a:cxnLst/>
              <a:rect l="l" t="t" r="r" b="b"/>
              <a:pathLst>
                <a:path w="295" h="1580" extrusionOk="0">
                  <a:moveTo>
                    <a:pt x="295" y="1"/>
                  </a:moveTo>
                  <a:cubicBezTo>
                    <a:pt x="282" y="28"/>
                    <a:pt x="268" y="54"/>
                    <a:pt x="255" y="94"/>
                  </a:cubicBezTo>
                  <a:cubicBezTo>
                    <a:pt x="148" y="375"/>
                    <a:pt x="134" y="670"/>
                    <a:pt x="95" y="964"/>
                  </a:cubicBezTo>
                  <a:cubicBezTo>
                    <a:pt x="68" y="1191"/>
                    <a:pt x="0" y="1392"/>
                    <a:pt x="68" y="1579"/>
                  </a:cubicBezTo>
                  <a:cubicBezTo>
                    <a:pt x="107" y="1044"/>
                    <a:pt x="175" y="509"/>
                    <a:pt x="295"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5" name="Google Shape;2319;p54"/>
            <p:cNvSpPr/>
            <p:nvPr/>
          </p:nvSpPr>
          <p:spPr>
            <a:xfrm>
              <a:off x="4907450" y="3604125"/>
              <a:ext cx="20775" cy="29475"/>
            </a:xfrm>
            <a:custGeom>
              <a:avLst/>
              <a:gdLst/>
              <a:ahLst/>
              <a:cxnLst/>
              <a:rect l="l" t="t" r="r" b="b"/>
              <a:pathLst>
                <a:path w="831" h="1179" extrusionOk="0">
                  <a:moveTo>
                    <a:pt x="429" y="1"/>
                  </a:moveTo>
                  <a:cubicBezTo>
                    <a:pt x="308" y="1"/>
                    <a:pt x="188" y="81"/>
                    <a:pt x="135" y="215"/>
                  </a:cubicBezTo>
                  <a:cubicBezTo>
                    <a:pt x="108" y="309"/>
                    <a:pt x="94" y="416"/>
                    <a:pt x="81" y="509"/>
                  </a:cubicBezTo>
                  <a:cubicBezTo>
                    <a:pt x="54" y="684"/>
                    <a:pt x="1" y="857"/>
                    <a:pt x="108" y="1018"/>
                  </a:cubicBezTo>
                  <a:cubicBezTo>
                    <a:pt x="188" y="1125"/>
                    <a:pt x="308" y="1178"/>
                    <a:pt x="415" y="1178"/>
                  </a:cubicBezTo>
                  <a:cubicBezTo>
                    <a:pt x="536" y="1178"/>
                    <a:pt x="656" y="1125"/>
                    <a:pt x="736" y="1005"/>
                  </a:cubicBezTo>
                  <a:cubicBezTo>
                    <a:pt x="830" y="857"/>
                    <a:pt x="790" y="697"/>
                    <a:pt x="763" y="536"/>
                  </a:cubicBezTo>
                  <a:cubicBezTo>
                    <a:pt x="750" y="429"/>
                    <a:pt x="736" y="322"/>
                    <a:pt x="696" y="215"/>
                  </a:cubicBezTo>
                  <a:cubicBezTo>
                    <a:pt x="656" y="68"/>
                    <a:pt x="536" y="1"/>
                    <a:pt x="429"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6" name="Google Shape;2320;p54"/>
            <p:cNvSpPr/>
            <p:nvPr/>
          </p:nvSpPr>
          <p:spPr>
            <a:xfrm>
              <a:off x="5099725" y="3478750"/>
              <a:ext cx="122100" cy="89975"/>
            </a:xfrm>
            <a:custGeom>
              <a:avLst/>
              <a:gdLst/>
              <a:ahLst/>
              <a:cxnLst/>
              <a:rect l="l" t="t" r="r" b="b"/>
              <a:pathLst>
                <a:path w="4884" h="3599" extrusionOk="0">
                  <a:moveTo>
                    <a:pt x="3359" y="0"/>
                  </a:moveTo>
                  <a:cubicBezTo>
                    <a:pt x="3145" y="0"/>
                    <a:pt x="2997" y="281"/>
                    <a:pt x="3091" y="468"/>
                  </a:cubicBezTo>
                  <a:cubicBezTo>
                    <a:pt x="2997" y="535"/>
                    <a:pt x="2931" y="616"/>
                    <a:pt x="2890" y="723"/>
                  </a:cubicBezTo>
                  <a:cubicBezTo>
                    <a:pt x="2663" y="522"/>
                    <a:pt x="2435" y="334"/>
                    <a:pt x="2182" y="174"/>
                  </a:cubicBezTo>
                  <a:cubicBezTo>
                    <a:pt x="2101" y="134"/>
                    <a:pt x="2021" y="107"/>
                    <a:pt x="1941" y="107"/>
                  </a:cubicBezTo>
                  <a:cubicBezTo>
                    <a:pt x="1673" y="107"/>
                    <a:pt x="1419" y="334"/>
                    <a:pt x="1419" y="629"/>
                  </a:cubicBezTo>
                  <a:lnTo>
                    <a:pt x="1419" y="709"/>
                  </a:lnTo>
                  <a:cubicBezTo>
                    <a:pt x="1445" y="736"/>
                    <a:pt x="1472" y="776"/>
                    <a:pt x="1499" y="803"/>
                  </a:cubicBezTo>
                  <a:cubicBezTo>
                    <a:pt x="1834" y="1217"/>
                    <a:pt x="2155" y="1699"/>
                    <a:pt x="2449" y="2207"/>
                  </a:cubicBezTo>
                  <a:lnTo>
                    <a:pt x="2449" y="1632"/>
                  </a:lnTo>
                  <a:cubicBezTo>
                    <a:pt x="2824" y="1993"/>
                    <a:pt x="3131" y="2394"/>
                    <a:pt x="3452" y="2809"/>
                  </a:cubicBezTo>
                  <a:cubicBezTo>
                    <a:pt x="3546" y="2943"/>
                    <a:pt x="3719" y="3010"/>
                    <a:pt x="3867" y="3010"/>
                  </a:cubicBezTo>
                  <a:cubicBezTo>
                    <a:pt x="4094" y="3010"/>
                    <a:pt x="4308" y="2876"/>
                    <a:pt x="4295" y="2581"/>
                  </a:cubicBezTo>
                  <a:cubicBezTo>
                    <a:pt x="4281" y="2462"/>
                    <a:pt x="4268" y="2355"/>
                    <a:pt x="4254" y="2248"/>
                  </a:cubicBezTo>
                  <a:cubicBezTo>
                    <a:pt x="4281" y="2248"/>
                    <a:pt x="4308" y="2260"/>
                    <a:pt x="4335" y="2260"/>
                  </a:cubicBezTo>
                  <a:cubicBezTo>
                    <a:pt x="4602" y="2260"/>
                    <a:pt x="4884" y="2020"/>
                    <a:pt x="4777" y="1713"/>
                  </a:cubicBezTo>
                  <a:cubicBezTo>
                    <a:pt x="4763" y="1659"/>
                    <a:pt x="4736" y="1606"/>
                    <a:pt x="4723" y="1552"/>
                  </a:cubicBezTo>
                  <a:cubicBezTo>
                    <a:pt x="4549" y="1151"/>
                    <a:pt x="4335" y="762"/>
                    <a:pt x="4067" y="415"/>
                  </a:cubicBezTo>
                  <a:cubicBezTo>
                    <a:pt x="3907" y="241"/>
                    <a:pt x="3707" y="107"/>
                    <a:pt x="3452" y="27"/>
                  </a:cubicBezTo>
                  <a:cubicBezTo>
                    <a:pt x="3425" y="13"/>
                    <a:pt x="3385" y="0"/>
                    <a:pt x="3359" y="0"/>
                  </a:cubicBezTo>
                  <a:close/>
                  <a:moveTo>
                    <a:pt x="696" y="950"/>
                  </a:moveTo>
                  <a:cubicBezTo>
                    <a:pt x="322" y="950"/>
                    <a:pt x="1" y="1378"/>
                    <a:pt x="349" y="1686"/>
                  </a:cubicBezTo>
                  <a:cubicBezTo>
                    <a:pt x="857" y="2141"/>
                    <a:pt x="1151" y="2608"/>
                    <a:pt x="1379" y="3250"/>
                  </a:cubicBezTo>
                  <a:cubicBezTo>
                    <a:pt x="1459" y="3464"/>
                    <a:pt x="1713" y="3598"/>
                    <a:pt x="1941" y="3598"/>
                  </a:cubicBezTo>
                  <a:cubicBezTo>
                    <a:pt x="2141" y="3598"/>
                    <a:pt x="2328" y="3491"/>
                    <a:pt x="2369" y="3237"/>
                  </a:cubicBezTo>
                  <a:cubicBezTo>
                    <a:pt x="2382" y="3090"/>
                    <a:pt x="2396" y="2943"/>
                    <a:pt x="2408" y="2809"/>
                  </a:cubicBezTo>
                  <a:cubicBezTo>
                    <a:pt x="2155" y="2194"/>
                    <a:pt x="1847" y="1618"/>
                    <a:pt x="1419" y="1083"/>
                  </a:cubicBezTo>
                  <a:lnTo>
                    <a:pt x="1419" y="1351"/>
                  </a:lnTo>
                  <a:cubicBezTo>
                    <a:pt x="1258" y="1204"/>
                    <a:pt x="1085" y="1083"/>
                    <a:pt x="871" y="990"/>
                  </a:cubicBezTo>
                  <a:cubicBezTo>
                    <a:pt x="817" y="964"/>
                    <a:pt x="750" y="950"/>
                    <a:pt x="696" y="95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7" name="Google Shape;2321;p54"/>
            <p:cNvSpPr/>
            <p:nvPr/>
          </p:nvSpPr>
          <p:spPr>
            <a:xfrm>
              <a:off x="5135175" y="3496450"/>
              <a:ext cx="25800" cy="52550"/>
            </a:xfrm>
            <a:custGeom>
              <a:avLst/>
              <a:gdLst/>
              <a:ahLst/>
              <a:cxnLst/>
              <a:rect l="l" t="t" r="r" b="b"/>
              <a:pathLst>
                <a:path w="1032" h="2102" extrusionOk="0">
                  <a:moveTo>
                    <a:pt x="1" y="1"/>
                  </a:moveTo>
                  <a:lnTo>
                    <a:pt x="1" y="375"/>
                  </a:lnTo>
                  <a:cubicBezTo>
                    <a:pt x="429" y="910"/>
                    <a:pt x="737" y="1486"/>
                    <a:pt x="990" y="2101"/>
                  </a:cubicBezTo>
                  <a:lnTo>
                    <a:pt x="1031" y="1499"/>
                  </a:lnTo>
                  <a:cubicBezTo>
                    <a:pt x="737" y="991"/>
                    <a:pt x="416" y="509"/>
                    <a:pt x="81" y="95"/>
                  </a:cubicBezTo>
                  <a:cubicBezTo>
                    <a:pt x="54" y="68"/>
                    <a:pt x="27" y="28"/>
                    <a:pt x="1"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8" name="Google Shape;2322;p54"/>
            <p:cNvSpPr/>
            <p:nvPr/>
          </p:nvSpPr>
          <p:spPr>
            <a:xfrm>
              <a:off x="5201400" y="3489100"/>
              <a:ext cx="16425" cy="28475"/>
            </a:xfrm>
            <a:custGeom>
              <a:avLst/>
              <a:gdLst/>
              <a:ahLst/>
              <a:cxnLst/>
              <a:rect l="l" t="t" r="r" b="b"/>
              <a:pathLst>
                <a:path w="657" h="1139" extrusionOk="0">
                  <a:moveTo>
                    <a:pt x="0" y="1"/>
                  </a:moveTo>
                  <a:lnTo>
                    <a:pt x="0" y="1"/>
                  </a:lnTo>
                  <a:cubicBezTo>
                    <a:pt x="268" y="348"/>
                    <a:pt x="482" y="737"/>
                    <a:pt x="656" y="1138"/>
                  </a:cubicBezTo>
                  <a:cubicBezTo>
                    <a:pt x="496" y="710"/>
                    <a:pt x="308" y="309"/>
                    <a:pt x="0" y="1"/>
                  </a:cubicBezTo>
                  <a:close/>
                </a:path>
              </a:pathLst>
            </a:custGeom>
            <a:solidFill>
              <a:srgbClr val="6244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19" name="Google Shape;2323;p54"/>
            <p:cNvSpPr/>
            <p:nvPr/>
          </p:nvSpPr>
          <p:spPr>
            <a:xfrm>
              <a:off x="5220125" y="3455650"/>
              <a:ext cx="67925" cy="59550"/>
            </a:xfrm>
            <a:custGeom>
              <a:avLst/>
              <a:gdLst/>
              <a:ahLst/>
              <a:cxnLst/>
              <a:rect l="l" t="t" r="r" b="b"/>
              <a:pathLst>
                <a:path w="2717" h="2382" extrusionOk="0">
                  <a:moveTo>
                    <a:pt x="603" y="1"/>
                  </a:moveTo>
                  <a:cubicBezTo>
                    <a:pt x="282" y="1"/>
                    <a:pt x="0" y="429"/>
                    <a:pt x="308" y="670"/>
                  </a:cubicBezTo>
                  <a:cubicBezTo>
                    <a:pt x="562" y="871"/>
                    <a:pt x="817" y="1058"/>
                    <a:pt x="1057" y="1285"/>
                  </a:cubicBezTo>
                  <a:cubicBezTo>
                    <a:pt x="1325" y="1540"/>
                    <a:pt x="1498" y="1847"/>
                    <a:pt x="1726" y="2141"/>
                  </a:cubicBezTo>
                  <a:cubicBezTo>
                    <a:pt x="1833" y="2275"/>
                    <a:pt x="1980" y="2382"/>
                    <a:pt x="2154" y="2382"/>
                  </a:cubicBezTo>
                  <a:cubicBezTo>
                    <a:pt x="2194" y="2382"/>
                    <a:pt x="2235" y="2369"/>
                    <a:pt x="2288" y="2355"/>
                  </a:cubicBezTo>
                  <a:cubicBezTo>
                    <a:pt x="2529" y="2289"/>
                    <a:pt x="2716" y="2007"/>
                    <a:pt x="2622" y="1754"/>
                  </a:cubicBezTo>
                  <a:cubicBezTo>
                    <a:pt x="2328" y="978"/>
                    <a:pt x="1498" y="188"/>
                    <a:pt x="683"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0" name="Google Shape;2324;p54"/>
            <p:cNvSpPr/>
            <p:nvPr/>
          </p:nvSpPr>
          <p:spPr>
            <a:xfrm>
              <a:off x="5282000" y="3450650"/>
              <a:ext cx="37475" cy="35125"/>
            </a:xfrm>
            <a:custGeom>
              <a:avLst/>
              <a:gdLst/>
              <a:ahLst/>
              <a:cxnLst/>
              <a:rect l="l" t="t" r="r" b="b"/>
              <a:pathLst>
                <a:path w="1499" h="1405" extrusionOk="0">
                  <a:moveTo>
                    <a:pt x="642" y="1"/>
                  </a:moveTo>
                  <a:cubicBezTo>
                    <a:pt x="562" y="1"/>
                    <a:pt x="495" y="40"/>
                    <a:pt x="441" y="108"/>
                  </a:cubicBezTo>
                  <a:cubicBezTo>
                    <a:pt x="388" y="81"/>
                    <a:pt x="334" y="54"/>
                    <a:pt x="281" y="54"/>
                  </a:cubicBezTo>
                  <a:lnTo>
                    <a:pt x="254" y="54"/>
                  </a:lnTo>
                  <a:cubicBezTo>
                    <a:pt x="93" y="67"/>
                    <a:pt x="0" y="201"/>
                    <a:pt x="27" y="361"/>
                  </a:cubicBezTo>
                  <a:cubicBezTo>
                    <a:pt x="67" y="522"/>
                    <a:pt x="254" y="656"/>
                    <a:pt x="361" y="789"/>
                  </a:cubicBezTo>
                  <a:cubicBezTo>
                    <a:pt x="509" y="964"/>
                    <a:pt x="642" y="1137"/>
                    <a:pt x="789" y="1312"/>
                  </a:cubicBezTo>
                  <a:cubicBezTo>
                    <a:pt x="843" y="1378"/>
                    <a:pt x="910" y="1405"/>
                    <a:pt x="990" y="1405"/>
                  </a:cubicBezTo>
                  <a:cubicBezTo>
                    <a:pt x="1151" y="1405"/>
                    <a:pt x="1311" y="1258"/>
                    <a:pt x="1311" y="1084"/>
                  </a:cubicBezTo>
                  <a:lnTo>
                    <a:pt x="1311" y="977"/>
                  </a:lnTo>
                  <a:cubicBezTo>
                    <a:pt x="1418" y="937"/>
                    <a:pt x="1499" y="803"/>
                    <a:pt x="1458" y="670"/>
                  </a:cubicBezTo>
                  <a:cubicBezTo>
                    <a:pt x="1378" y="349"/>
                    <a:pt x="1017" y="135"/>
                    <a:pt x="736" y="28"/>
                  </a:cubicBezTo>
                  <a:cubicBezTo>
                    <a:pt x="709" y="14"/>
                    <a:pt x="669" y="1"/>
                    <a:pt x="642"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1" name="Google Shape;2325;p54"/>
            <p:cNvSpPr/>
            <p:nvPr/>
          </p:nvSpPr>
          <p:spPr>
            <a:xfrm>
              <a:off x="5305400" y="3430600"/>
              <a:ext cx="45150" cy="37125"/>
            </a:xfrm>
            <a:custGeom>
              <a:avLst/>
              <a:gdLst/>
              <a:ahLst/>
              <a:cxnLst/>
              <a:rect l="l" t="t" r="r" b="b"/>
              <a:pathLst>
                <a:path w="1806" h="1485" extrusionOk="0">
                  <a:moveTo>
                    <a:pt x="388" y="0"/>
                  </a:moveTo>
                  <a:cubicBezTo>
                    <a:pt x="281" y="0"/>
                    <a:pt x="174" y="40"/>
                    <a:pt x="81" y="134"/>
                  </a:cubicBezTo>
                  <a:cubicBezTo>
                    <a:pt x="1" y="214"/>
                    <a:pt x="27" y="334"/>
                    <a:pt x="121" y="388"/>
                  </a:cubicBezTo>
                  <a:cubicBezTo>
                    <a:pt x="402" y="562"/>
                    <a:pt x="670" y="749"/>
                    <a:pt x="896" y="990"/>
                  </a:cubicBezTo>
                  <a:cubicBezTo>
                    <a:pt x="1017" y="1137"/>
                    <a:pt x="1110" y="1351"/>
                    <a:pt x="1271" y="1431"/>
                  </a:cubicBezTo>
                  <a:cubicBezTo>
                    <a:pt x="1338" y="1458"/>
                    <a:pt x="1405" y="1484"/>
                    <a:pt x="1458" y="1484"/>
                  </a:cubicBezTo>
                  <a:cubicBezTo>
                    <a:pt x="1565" y="1484"/>
                    <a:pt x="1672" y="1431"/>
                    <a:pt x="1699" y="1297"/>
                  </a:cubicBezTo>
                  <a:cubicBezTo>
                    <a:pt x="1806" y="896"/>
                    <a:pt x="1312" y="495"/>
                    <a:pt x="1030" y="281"/>
                  </a:cubicBezTo>
                  <a:cubicBezTo>
                    <a:pt x="870" y="147"/>
                    <a:pt x="616" y="0"/>
                    <a:pt x="38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2" name="Google Shape;2326;p54"/>
            <p:cNvSpPr/>
            <p:nvPr/>
          </p:nvSpPr>
          <p:spPr>
            <a:xfrm>
              <a:off x="5049925" y="3537600"/>
              <a:ext cx="51175" cy="58875"/>
            </a:xfrm>
            <a:custGeom>
              <a:avLst/>
              <a:gdLst/>
              <a:ahLst/>
              <a:cxnLst/>
              <a:rect l="l" t="t" r="r" b="b"/>
              <a:pathLst>
                <a:path w="2047" h="2355" extrusionOk="0">
                  <a:moveTo>
                    <a:pt x="268" y="1"/>
                  </a:moveTo>
                  <a:cubicBezTo>
                    <a:pt x="93" y="1"/>
                    <a:pt x="0" y="201"/>
                    <a:pt x="80" y="348"/>
                  </a:cubicBezTo>
                  <a:cubicBezTo>
                    <a:pt x="241" y="656"/>
                    <a:pt x="535" y="1110"/>
                    <a:pt x="696" y="1499"/>
                  </a:cubicBezTo>
                  <a:cubicBezTo>
                    <a:pt x="789" y="1713"/>
                    <a:pt x="803" y="2020"/>
                    <a:pt x="976" y="2194"/>
                  </a:cubicBezTo>
                  <a:cubicBezTo>
                    <a:pt x="1083" y="2287"/>
                    <a:pt x="1217" y="2355"/>
                    <a:pt x="1365" y="2355"/>
                  </a:cubicBezTo>
                  <a:cubicBezTo>
                    <a:pt x="1458" y="2355"/>
                    <a:pt x="1552" y="2328"/>
                    <a:pt x="1618" y="2261"/>
                  </a:cubicBezTo>
                  <a:cubicBezTo>
                    <a:pt x="2046" y="1873"/>
                    <a:pt x="1618" y="1244"/>
                    <a:pt x="1391" y="857"/>
                  </a:cubicBezTo>
                  <a:cubicBezTo>
                    <a:pt x="1137" y="415"/>
                    <a:pt x="803" y="13"/>
                    <a:pt x="268"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3" name="Google Shape;2327;p54"/>
            <p:cNvSpPr/>
            <p:nvPr/>
          </p:nvSpPr>
          <p:spPr>
            <a:xfrm>
              <a:off x="5021825" y="3563025"/>
              <a:ext cx="32125" cy="45825"/>
            </a:xfrm>
            <a:custGeom>
              <a:avLst/>
              <a:gdLst/>
              <a:ahLst/>
              <a:cxnLst/>
              <a:rect l="l" t="t" r="r" b="b"/>
              <a:pathLst>
                <a:path w="1285" h="1833" extrusionOk="0">
                  <a:moveTo>
                    <a:pt x="348" y="0"/>
                  </a:moveTo>
                  <a:cubicBezTo>
                    <a:pt x="215" y="0"/>
                    <a:pt x="81" y="67"/>
                    <a:pt x="40" y="227"/>
                  </a:cubicBezTo>
                  <a:cubicBezTo>
                    <a:pt x="1" y="455"/>
                    <a:pt x="40" y="682"/>
                    <a:pt x="94" y="910"/>
                  </a:cubicBezTo>
                  <a:cubicBezTo>
                    <a:pt x="161" y="1137"/>
                    <a:pt x="241" y="1431"/>
                    <a:pt x="388" y="1632"/>
                  </a:cubicBezTo>
                  <a:cubicBezTo>
                    <a:pt x="482" y="1766"/>
                    <a:pt x="629" y="1832"/>
                    <a:pt x="763" y="1832"/>
                  </a:cubicBezTo>
                  <a:cubicBezTo>
                    <a:pt x="1030" y="1832"/>
                    <a:pt x="1285" y="1618"/>
                    <a:pt x="1191" y="1297"/>
                  </a:cubicBezTo>
                  <a:cubicBezTo>
                    <a:pt x="1124" y="1097"/>
                    <a:pt x="1003" y="910"/>
                    <a:pt x="910" y="723"/>
                  </a:cubicBezTo>
                  <a:cubicBezTo>
                    <a:pt x="816" y="535"/>
                    <a:pt x="750" y="321"/>
                    <a:pt x="643" y="147"/>
                  </a:cubicBezTo>
                  <a:cubicBezTo>
                    <a:pt x="575" y="54"/>
                    <a:pt x="455" y="0"/>
                    <a:pt x="34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4" name="Google Shape;2328;p54"/>
            <p:cNvSpPr/>
            <p:nvPr/>
          </p:nvSpPr>
          <p:spPr>
            <a:xfrm>
              <a:off x="5002075" y="3583750"/>
              <a:ext cx="34150" cy="39800"/>
            </a:xfrm>
            <a:custGeom>
              <a:avLst/>
              <a:gdLst/>
              <a:ahLst/>
              <a:cxnLst/>
              <a:rect l="l" t="t" r="r" b="b"/>
              <a:pathLst>
                <a:path w="1366" h="1592" extrusionOk="0">
                  <a:moveTo>
                    <a:pt x="416" y="1"/>
                  </a:moveTo>
                  <a:cubicBezTo>
                    <a:pt x="28" y="1"/>
                    <a:pt x="1" y="509"/>
                    <a:pt x="68" y="789"/>
                  </a:cubicBezTo>
                  <a:cubicBezTo>
                    <a:pt x="161" y="1178"/>
                    <a:pt x="523" y="1485"/>
                    <a:pt x="898" y="1579"/>
                  </a:cubicBezTo>
                  <a:cubicBezTo>
                    <a:pt x="924" y="1592"/>
                    <a:pt x="964" y="1592"/>
                    <a:pt x="991" y="1592"/>
                  </a:cubicBezTo>
                  <a:cubicBezTo>
                    <a:pt x="1258" y="1592"/>
                    <a:pt x="1365" y="1258"/>
                    <a:pt x="1205" y="1057"/>
                  </a:cubicBezTo>
                  <a:cubicBezTo>
                    <a:pt x="1031" y="843"/>
                    <a:pt x="844" y="669"/>
                    <a:pt x="723" y="441"/>
                  </a:cubicBezTo>
                  <a:cubicBezTo>
                    <a:pt x="643" y="308"/>
                    <a:pt x="684" y="13"/>
                    <a:pt x="45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5" name="Google Shape;2329;p54"/>
            <p:cNvSpPr/>
            <p:nvPr/>
          </p:nvSpPr>
          <p:spPr>
            <a:xfrm>
              <a:off x="5054250" y="4270300"/>
              <a:ext cx="20750" cy="21400"/>
            </a:xfrm>
            <a:custGeom>
              <a:avLst/>
              <a:gdLst/>
              <a:ahLst/>
              <a:cxnLst/>
              <a:rect l="l" t="t" r="r" b="b"/>
              <a:pathLst>
                <a:path w="830" h="856" extrusionOk="0">
                  <a:moveTo>
                    <a:pt x="253" y="0"/>
                  </a:moveTo>
                  <a:cubicBezTo>
                    <a:pt x="210" y="0"/>
                    <a:pt x="167" y="10"/>
                    <a:pt x="134" y="26"/>
                  </a:cubicBezTo>
                  <a:cubicBezTo>
                    <a:pt x="41" y="80"/>
                    <a:pt x="1" y="187"/>
                    <a:pt x="27" y="294"/>
                  </a:cubicBezTo>
                  <a:cubicBezTo>
                    <a:pt x="68" y="441"/>
                    <a:pt x="148" y="561"/>
                    <a:pt x="241" y="682"/>
                  </a:cubicBezTo>
                  <a:cubicBezTo>
                    <a:pt x="295" y="749"/>
                    <a:pt x="362" y="802"/>
                    <a:pt x="443" y="829"/>
                  </a:cubicBezTo>
                  <a:cubicBezTo>
                    <a:pt x="482" y="843"/>
                    <a:pt x="523" y="856"/>
                    <a:pt x="562" y="856"/>
                  </a:cubicBezTo>
                  <a:cubicBezTo>
                    <a:pt x="616" y="856"/>
                    <a:pt x="657" y="843"/>
                    <a:pt x="696" y="816"/>
                  </a:cubicBezTo>
                  <a:cubicBezTo>
                    <a:pt x="737" y="789"/>
                    <a:pt x="764" y="775"/>
                    <a:pt x="750" y="775"/>
                  </a:cubicBezTo>
                  <a:cubicBezTo>
                    <a:pt x="790" y="749"/>
                    <a:pt x="817" y="695"/>
                    <a:pt x="817" y="655"/>
                  </a:cubicBezTo>
                  <a:cubicBezTo>
                    <a:pt x="820" y="662"/>
                    <a:pt x="823" y="666"/>
                    <a:pt x="825" y="666"/>
                  </a:cubicBezTo>
                  <a:cubicBezTo>
                    <a:pt x="830" y="666"/>
                    <a:pt x="830" y="638"/>
                    <a:pt x="830" y="588"/>
                  </a:cubicBezTo>
                  <a:cubicBezTo>
                    <a:pt x="830" y="535"/>
                    <a:pt x="803" y="481"/>
                    <a:pt x="776" y="441"/>
                  </a:cubicBezTo>
                  <a:cubicBezTo>
                    <a:pt x="764" y="401"/>
                    <a:pt x="723" y="361"/>
                    <a:pt x="696" y="334"/>
                  </a:cubicBezTo>
                  <a:cubicBezTo>
                    <a:pt x="696" y="334"/>
                    <a:pt x="643" y="294"/>
                    <a:pt x="630" y="281"/>
                  </a:cubicBezTo>
                  <a:cubicBezTo>
                    <a:pt x="550" y="214"/>
                    <a:pt x="469" y="147"/>
                    <a:pt x="416" y="67"/>
                  </a:cubicBezTo>
                  <a:cubicBezTo>
                    <a:pt x="376" y="20"/>
                    <a:pt x="314" y="0"/>
                    <a:pt x="253"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6" name="Google Shape;2330;p54"/>
            <p:cNvSpPr/>
            <p:nvPr/>
          </p:nvSpPr>
          <p:spPr>
            <a:xfrm>
              <a:off x="5076950" y="4272150"/>
              <a:ext cx="27175" cy="21400"/>
            </a:xfrm>
            <a:custGeom>
              <a:avLst/>
              <a:gdLst/>
              <a:ahLst/>
              <a:cxnLst/>
              <a:rect l="l" t="t" r="r" b="b"/>
              <a:pathLst>
                <a:path w="1087" h="856" extrusionOk="0">
                  <a:moveTo>
                    <a:pt x="204" y="0"/>
                  </a:moveTo>
                  <a:cubicBezTo>
                    <a:pt x="133" y="0"/>
                    <a:pt x="64" y="39"/>
                    <a:pt x="56" y="113"/>
                  </a:cubicBezTo>
                  <a:cubicBezTo>
                    <a:pt x="1" y="434"/>
                    <a:pt x="321" y="856"/>
                    <a:pt x="652" y="856"/>
                  </a:cubicBezTo>
                  <a:cubicBezTo>
                    <a:pt x="721" y="856"/>
                    <a:pt x="791" y="837"/>
                    <a:pt x="858" y="795"/>
                  </a:cubicBezTo>
                  <a:cubicBezTo>
                    <a:pt x="1086" y="675"/>
                    <a:pt x="792" y="434"/>
                    <a:pt x="671" y="367"/>
                  </a:cubicBezTo>
                  <a:cubicBezTo>
                    <a:pt x="605" y="314"/>
                    <a:pt x="537" y="287"/>
                    <a:pt x="484" y="234"/>
                  </a:cubicBezTo>
                  <a:cubicBezTo>
                    <a:pt x="417" y="180"/>
                    <a:pt x="377" y="100"/>
                    <a:pt x="323" y="46"/>
                  </a:cubicBezTo>
                  <a:cubicBezTo>
                    <a:pt x="292" y="16"/>
                    <a:pt x="248" y="0"/>
                    <a:pt x="204" y="0"/>
                  </a:cubicBezTo>
                  <a:close/>
                </a:path>
              </a:pathLst>
            </a:custGeom>
            <a:solidFill>
              <a:srgbClr val="C1B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7" name="Google Shape;2331;p54"/>
            <p:cNvSpPr/>
            <p:nvPr/>
          </p:nvSpPr>
          <p:spPr>
            <a:xfrm>
              <a:off x="6217675" y="4238525"/>
              <a:ext cx="38800" cy="34125"/>
            </a:xfrm>
            <a:custGeom>
              <a:avLst/>
              <a:gdLst/>
              <a:ahLst/>
              <a:cxnLst/>
              <a:rect l="l" t="t" r="r" b="b"/>
              <a:pathLst>
                <a:path w="1552" h="1365" extrusionOk="0">
                  <a:moveTo>
                    <a:pt x="1244" y="0"/>
                  </a:moveTo>
                  <a:cubicBezTo>
                    <a:pt x="1217" y="0"/>
                    <a:pt x="1190" y="0"/>
                    <a:pt x="1163" y="27"/>
                  </a:cubicBezTo>
                  <a:cubicBezTo>
                    <a:pt x="937" y="161"/>
                    <a:pt x="856" y="468"/>
                    <a:pt x="669" y="669"/>
                  </a:cubicBezTo>
                  <a:cubicBezTo>
                    <a:pt x="509" y="842"/>
                    <a:pt x="295" y="1017"/>
                    <a:pt x="81" y="1137"/>
                  </a:cubicBezTo>
                  <a:cubicBezTo>
                    <a:pt x="0" y="1190"/>
                    <a:pt x="13" y="1338"/>
                    <a:pt x="120" y="1351"/>
                  </a:cubicBezTo>
                  <a:cubicBezTo>
                    <a:pt x="174" y="1365"/>
                    <a:pt x="227" y="1365"/>
                    <a:pt x="281" y="1365"/>
                  </a:cubicBezTo>
                  <a:cubicBezTo>
                    <a:pt x="562" y="1365"/>
                    <a:pt x="789" y="1270"/>
                    <a:pt x="1003" y="1070"/>
                  </a:cubicBezTo>
                  <a:cubicBezTo>
                    <a:pt x="1231" y="869"/>
                    <a:pt x="1552" y="441"/>
                    <a:pt x="1431" y="134"/>
                  </a:cubicBezTo>
                  <a:cubicBezTo>
                    <a:pt x="1404" y="54"/>
                    <a:pt x="1324" y="0"/>
                    <a:pt x="1244" y="0"/>
                  </a:cubicBezTo>
                  <a:close/>
                </a:path>
              </a:pathLst>
            </a:custGeom>
            <a:solidFill>
              <a:srgbClr val="9E6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8" name="Google Shape;2332;p54"/>
            <p:cNvSpPr/>
            <p:nvPr/>
          </p:nvSpPr>
          <p:spPr>
            <a:xfrm>
              <a:off x="6320675" y="3950775"/>
              <a:ext cx="16725" cy="15600"/>
            </a:xfrm>
            <a:custGeom>
              <a:avLst/>
              <a:gdLst/>
              <a:ahLst/>
              <a:cxnLst/>
              <a:rect l="l" t="t" r="r" b="b"/>
              <a:pathLst>
                <a:path w="669" h="624" extrusionOk="0">
                  <a:moveTo>
                    <a:pt x="177" y="0"/>
                  </a:moveTo>
                  <a:cubicBezTo>
                    <a:pt x="153" y="0"/>
                    <a:pt x="130" y="6"/>
                    <a:pt x="107" y="20"/>
                  </a:cubicBezTo>
                  <a:cubicBezTo>
                    <a:pt x="40" y="73"/>
                    <a:pt x="0" y="180"/>
                    <a:pt x="54" y="247"/>
                  </a:cubicBezTo>
                  <a:cubicBezTo>
                    <a:pt x="155" y="387"/>
                    <a:pt x="293" y="624"/>
                    <a:pt x="490" y="624"/>
                  </a:cubicBezTo>
                  <a:cubicBezTo>
                    <a:pt x="500" y="624"/>
                    <a:pt x="511" y="623"/>
                    <a:pt x="521" y="622"/>
                  </a:cubicBezTo>
                  <a:cubicBezTo>
                    <a:pt x="602" y="608"/>
                    <a:pt x="642" y="568"/>
                    <a:pt x="642" y="501"/>
                  </a:cubicBezTo>
                  <a:cubicBezTo>
                    <a:pt x="669" y="287"/>
                    <a:pt x="441" y="153"/>
                    <a:pt x="307" y="46"/>
                  </a:cubicBezTo>
                  <a:cubicBezTo>
                    <a:pt x="264" y="20"/>
                    <a:pt x="220" y="0"/>
                    <a:pt x="177"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29" name="Google Shape;2333;p54"/>
            <p:cNvSpPr/>
            <p:nvPr/>
          </p:nvSpPr>
          <p:spPr>
            <a:xfrm>
              <a:off x="6341725" y="3968575"/>
              <a:ext cx="12400" cy="17550"/>
            </a:xfrm>
            <a:custGeom>
              <a:avLst/>
              <a:gdLst/>
              <a:ahLst/>
              <a:cxnLst/>
              <a:rect l="l" t="t" r="r" b="b"/>
              <a:pathLst>
                <a:path w="496" h="702" extrusionOk="0">
                  <a:moveTo>
                    <a:pt x="220" y="0"/>
                  </a:moveTo>
                  <a:cubicBezTo>
                    <a:pt x="158" y="0"/>
                    <a:pt x="95" y="37"/>
                    <a:pt x="68" y="110"/>
                  </a:cubicBezTo>
                  <a:cubicBezTo>
                    <a:pt x="27" y="217"/>
                    <a:pt x="0" y="351"/>
                    <a:pt x="27" y="472"/>
                  </a:cubicBezTo>
                  <a:cubicBezTo>
                    <a:pt x="27" y="538"/>
                    <a:pt x="54" y="592"/>
                    <a:pt x="107" y="632"/>
                  </a:cubicBezTo>
                  <a:cubicBezTo>
                    <a:pt x="134" y="659"/>
                    <a:pt x="161" y="672"/>
                    <a:pt x="202" y="686"/>
                  </a:cubicBezTo>
                  <a:cubicBezTo>
                    <a:pt x="228" y="686"/>
                    <a:pt x="241" y="699"/>
                    <a:pt x="255" y="699"/>
                  </a:cubicBezTo>
                  <a:cubicBezTo>
                    <a:pt x="264" y="700"/>
                    <a:pt x="273" y="701"/>
                    <a:pt x="282" y="701"/>
                  </a:cubicBezTo>
                  <a:cubicBezTo>
                    <a:pt x="342" y="701"/>
                    <a:pt x="405" y="663"/>
                    <a:pt x="428" y="606"/>
                  </a:cubicBezTo>
                  <a:lnTo>
                    <a:pt x="428" y="592"/>
                  </a:lnTo>
                  <a:cubicBezTo>
                    <a:pt x="496" y="445"/>
                    <a:pt x="416" y="244"/>
                    <a:pt x="362" y="110"/>
                  </a:cubicBezTo>
                  <a:cubicBezTo>
                    <a:pt x="342" y="37"/>
                    <a:pt x="282" y="0"/>
                    <a:pt x="220"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0" name="Google Shape;2334;p54"/>
            <p:cNvSpPr/>
            <p:nvPr/>
          </p:nvSpPr>
          <p:spPr>
            <a:xfrm>
              <a:off x="6310950" y="3977575"/>
              <a:ext cx="15075" cy="15050"/>
            </a:xfrm>
            <a:custGeom>
              <a:avLst/>
              <a:gdLst/>
              <a:ahLst/>
              <a:cxnLst/>
              <a:rect l="l" t="t" r="r" b="b"/>
              <a:pathLst>
                <a:path w="603" h="602" extrusionOk="0">
                  <a:moveTo>
                    <a:pt x="241" y="0"/>
                  </a:moveTo>
                  <a:cubicBezTo>
                    <a:pt x="195" y="0"/>
                    <a:pt x="146" y="31"/>
                    <a:pt x="122" y="71"/>
                  </a:cubicBezTo>
                  <a:cubicBezTo>
                    <a:pt x="1" y="219"/>
                    <a:pt x="68" y="406"/>
                    <a:pt x="175" y="540"/>
                  </a:cubicBezTo>
                  <a:cubicBezTo>
                    <a:pt x="215" y="583"/>
                    <a:pt x="262" y="601"/>
                    <a:pt x="307" y="601"/>
                  </a:cubicBezTo>
                  <a:cubicBezTo>
                    <a:pt x="460" y="601"/>
                    <a:pt x="603" y="399"/>
                    <a:pt x="469" y="246"/>
                  </a:cubicBezTo>
                  <a:lnTo>
                    <a:pt x="456" y="246"/>
                  </a:lnTo>
                  <a:cubicBezTo>
                    <a:pt x="456" y="232"/>
                    <a:pt x="443" y="232"/>
                    <a:pt x="443" y="232"/>
                  </a:cubicBezTo>
                  <a:cubicBezTo>
                    <a:pt x="429" y="205"/>
                    <a:pt x="416" y="192"/>
                    <a:pt x="402" y="165"/>
                  </a:cubicBezTo>
                  <a:cubicBezTo>
                    <a:pt x="389" y="139"/>
                    <a:pt x="362" y="85"/>
                    <a:pt x="322" y="44"/>
                  </a:cubicBezTo>
                  <a:cubicBezTo>
                    <a:pt x="301" y="13"/>
                    <a:pt x="272" y="0"/>
                    <a:pt x="241" y="0"/>
                  </a:cubicBezTo>
                  <a:close/>
                </a:path>
              </a:pathLst>
            </a:custGeom>
            <a:solidFill>
              <a:srgbClr val="F2C5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1" name="Google Shape;2335;p54"/>
            <p:cNvSpPr/>
            <p:nvPr/>
          </p:nvSpPr>
          <p:spPr>
            <a:xfrm>
              <a:off x="6122700" y="3415875"/>
              <a:ext cx="84625" cy="55850"/>
            </a:xfrm>
            <a:custGeom>
              <a:avLst/>
              <a:gdLst/>
              <a:ahLst/>
              <a:cxnLst/>
              <a:rect l="l" t="t" r="r" b="b"/>
              <a:pathLst>
                <a:path w="3385" h="2234" extrusionOk="0">
                  <a:moveTo>
                    <a:pt x="1164" y="1"/>
                  </a:moveTo>
                  <a:cubicBezTo>
                    <a:pt x="856" y="1"/>
                    <a:pt x="602" y="67"/>
                    <a:pt x="334" y="281"/>
                  </a:cubicBezTo>
                  <a:cubicBezTo>
                    <a:pt x="93" y="495"/>
                    <a:pt x="0" y="816"/>
                    <a:pt x="54" y="1124"/>
                  </a:cubicBezTo>
                  <a:cubicBezTo>
                    <a:pt x="93" y="1392"/>
                    <a:pt x="348" y="1606"/>
                    <a:pt x="616" y="1645"/>
                  </a:cubicBezTo>
                  <a:cubicBezTo>
                    <a:pt x="669" y="1645"/>
                    <a:pt x="709" y="1659"/>
                    <a:pt x="762" y="1659"/>
                  </a:cubicBezTo>
                  <a:cubicBezTo>
                    <a:pt x="950" y="1659"/>
                    <a:pt x="1137" y="1592"/>
                    <a:pt x="1297" y="1512"/>
                  </a:cubicBezTo>
                  <a:cubicBezTo>
                    <a:pt x="1392" y="1980"/>
                    <a:pt x="1873" y="2234"/>
                    <a:pt x="2381" y="2234"/>
                  </a:cubicBezTo>
                  <a:cubicBezTo>
                    <a:pt x="2676" y="2234"/>
                    <a:pt x="2983" y="2154"/>
                    <a:pt x="3237" y="1980"/>
                  </a:cubicBezTo>
                  <a:cubicBezTo>
                    <a:pt x="3384" y="1886"/>
                    <a:pt x="3291" y="1713"/>
                    <a:pt x="3143" y="1713"/>
                  </a:cubicBezTo>
                  <a:cubicBezTo>
                    <a:pt x="3143" y="1713"/>
                    <a:pt x="3130" y="1713"/>
                    <a:pt x="3117" y="1726"/>
                  </a:cubicBezTo>
                  <a:cubicBezTo>
                    <a:pt x="2970" y="1740"/>
                    <a:pt x="2783" y="1766"/>
                    <a:pt x="2595" y="1766"/>
                  </a:cubicBezTo>
                  <a:cubicBezTo>
                    <a:pt x="2127" y="1766"/>
                    <a:pt x="1672" y="1633"/>
                    <a:pt x="1846" y="1057"/>
                  </a:cubicBezTo>
                  <a:cubicBezTo>
                    <a:pt x="1913" y="870"/>
                    <a:pt x="1752" y="750"/>
                    <a:pt x="1606" y="750"/>
                  </a:cubicBezTo>
                  <a:cubicBezTo>
                    <a:pt x="1538" y="750"/>
                    <a:pt x="1472" y="763"/>
                    <a:pt x="1418" y="816"/>
                  </a:cubicBezTo>
                  <a:cubicBezTo>
                    <a:pt x="1285" y="923"/>
                    <a:pt x="976" y="1151"/>
                    <a:pt x="749" y="1151"/>
                  </a:cubicBezTo>
                  <a:cubicBezTo>
                    <a:pt x="642" y="1151"/>
                    <a:pt x="548" y="1098"/>
                    <a:pt x="509" y="950"/>
                  </a:cubicBezTo>
                  <a:cubicBezTo>
                    <a:pt x="375" y="468"/>
                    <a:pt x="1083" y="134"/>
                    <a:pt x="1431" y="54"/>
                  </a:cubicBezTo>
                  <a:cubicBezTo>
                    <a:pt x="1458" y="54"/>
                    <a:pt x="1445" y="14"/>
                    <a:pt x="1431" y="14"/>
                  </a:cubicBezTo>
                  <a:cubicBezTo>
                    <a:pt x="1338" y="14"/>
                    <a:pt x="1244" y="1"/>
                    <a:pt x="1164" y="1"/>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2" name="Google Shape;2336;p54"/>
            <p:cNvSpPr/>
            <p:nvPr/>
          </p:nvSpPr>
          <p:spPr>
            <a:xfrm>
              <a:off x="6322325" y="3475725"/>
              <a:ext cx="58875" cy="66225"/>
            </a:xfrm>
            <a:custGeom>
              <a:avLst/>
              <a:gdLst/>
              <a:ahLst/>
              <a:cxnLst/>
              <a:rect l="l" t="t" r="r" b="b"/>
              <a:pathLst>
                <a:path w="2355" h="2649" extrusionOk="0">
                  <a:moveTo>
                    <a:pt x="1593" y="0"/>
                  </a:moveTo>
                  <a:cubicBezTo>
                    <a:pt x="1539" y="0"/>
                    <a:pt x="1499" y="0"/>
                    <a:pt x="1445" y="14"/>
                  </a:cubicBezTo>
                  <a:cubicBezTo>
                    <a:pt x="817" y="121"/>
                    <a:pt x="844" y="723"/>
                    <a:pt x="1031" y="1218"/>
                  </a:cubicBezTo>
                  <a:lnTo>
                    <a:pt x="1017" y="1218"/>
                  </a:lnTo>
                  <a:cubicBezTo>
                    <a:pt x="964" y="1218"/>
                    <a:pt x="924" y="1231"/>
                    <a:pt x="871" y="1231"/>
                  </a:cubicBezTo>
                  <a:cubicBezTo>
                    <a:pt x="669" y="1272"/>
                    <a:pt x="496" y="1392"/>
                    <a:pt x="295" y="1392"/>
                  </a:cubicBezTo>
                  <a:cubicBezTo>
                    <a:pt x="108" y="1406"/>
                    <a:pt x="1" y="1593"/>
                    <a:pt x="95" y="1753"/>
                  </a:cubicBezTo>
                  <a:cubicBezTo>
                    <a:pt x="309" y="2155"/>
                    <a:pt x="683" y="2369"/>
                    <a:pt x="1058" y="2609"/>
                  </a:cubicBezTo>
                  <a:cubicBezTo>
                    <a:pt x="1085" y="2636"/>
                    <a:pt x="1124" y="2649"/>
                    <a:pt x="1165" y="2649"/>
                  </a:cubicBezTo>
                  <a:cubicBezTo>
                    <a:pt x="1338" y="2649"/>
                    <a:pt x="1499" y="2381"/>
                    <a:pt x="1325" y="2248"/>
                  </a:cubicBezTo>
                  <a:cubicBezTo>
                    <a:pt x="1138" y="2101"/>
                    <a:pt x="910" y="1953"/>
                    <a:pt x="723" y="1780"/>
                  </a:cubicBezTo>
                  <a:cubicBezTo>
                    <a:pt x="844" y="1739"/>
                    <a:pt x="964" y="1713"/>
                    <a:pt x="1085" y="1713"/>
                  </a:cubicBezTo>
                  <a:cubicBezTo>
                    <a:pt x="1178" y="1713"/>
                    <a:pt x="1272" y="1727"/>
                    <a:pt x="1365" y="1766"/>
                  </a:cubicBezTo>
                  <a:cubicBezTo>
                    <a:pt x="1392" y="1780"/>
                    <a:pt x="1418" y="1780"/>
                    <a:pt x="1432" y="1780"/>
                  </a:cubicBezTo>
                  <a:cubicBezTo>
                    <a:pt x="1593" y="1780"/>
                    <a:pt x="1713" y="1579"/>
                    <a:pt x="1620" y="1432"/>
                  </a:cubicBezTo>
                  <a:cubicBezTo>
                    <a:pt x="1472" y="1192"/>
                    <a:pt x="1058" y="496"/>
                    <a:pt x="1552" y="389"/>
                  </a:cubicBezTo>
                  <a:cubicBezTo>
                    <a:pt x="1579" y="375"/>
                    <a:pt x="1606" y="375"/>
                    <a:pt x="1632" y="375"/>
                  </a:cubicBezTo>
                  <a:cubicBezTo>
                    <a:pt x="1873" y="375"/>
                    <a:pt x="2221" y="589"/>
                    <a:pt x="2274" y="776"/>
                  </a:cubicBezTo>
                  <a:cubicBezTo>
                    <a:pt x="2274" y="790"/>
                    <a:pt x="2288" y="790"/>
                    <a:pt x="2301" y="790"/>
                  </a:cubicBezTo>
                  <a:cubicBezTo>
                    <a:pt x="2301" y="790"/>
                    <a:pt x="2315" y="776"/>
                    <a:pt x="2315" y="763"/>
                  </a:cubicBezTo>
                  <a:cubicBezTo>
                    <a:pt x="2315" y="536"/>
                    <a:pt x="2355" y="416"/>
                    <a:pt x="2155" y="228"/>
                  </a:cubicBezTo>
                  <a:cubicBezTo>
                    <a:pt x="2007" y="81"/>
                    <a:pt x="1793" y="0"/>
                    <a:pt x="1593"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3" name="Google Shape;2337;p54"/>
            <p:cNvSpPr/>
            <p:nvPr/>
          </p:nvSpPr>
          <p:spPr>
            <a:xfrm>
              <a:off x="6392225" y="3554325"/>
              <a:ext cx="41825" cy="50500"/>
            </a:xfrm>
            <a:custGeom>
              <a:avLst/>
              <a:gdLst/>
              <a:ahLst/>
              <a:cxnLst/>
              <a:rect l="l" t="t" r="r" b="b"/>
              <a:pathLst>
                <a:path w="1673" h="2020" extrusionOk="0">
                  <a:moveTo>
                    <a:pt x="1030" y="0"/>
                  </a:moveTo>
                  <a:cubicBezTo>
                    <a:pt x="991" y="0"/>
                    <a:pt x="937" y="0"/>
                    <a:pt x="896" y="13"/>
                  </a:cubicBezTo>
                  <a:cubicBezTo>
                    <a:pt x="549" y="67"/>
                    <a:pt x="281" y="321"/>
                    <a:pt x="134" y="629"/>
                  </a:cubicBezTo>
                  <a:cubicBezTo>
                    <a:pt x="54" y="830"/>
                    <a:pt x="1" y="1057"/>
                    <a:pt x="27" y="1285"/>
                  </a:cubicBezTo>
                  <a:cubicBezTo>
                    <a:pt x="40" y="1538"/>
                    <a:pt x="147" y="1859"/>
                    <a:pt x="375" y="2007"/>
                  </a:cubicBezTo>
                  <a:cubicBezTo>
                    <a:pt x="402" y="2020"/>
                    <a:pt x="429" y="2020"/>
                    <a:pt x="455" y="2020"/>
                  </a:cubicBezTo>
                  <a:cubicBezTo>
                    <a:pt x="522" y="2020"/>
                    <a:pt x="575" y="1980"/>
                    <a:pt x="602" y="1913"/>
                  </a:cubicBezTo>
                  <a:cubicBezTo>
                    <a:pt x="643" y="1739"/>
                    <a:pt x="616" y="1511"/>
                    <a:pt x="602" y="1338"/>
                  </a:cubicBezTo>
                  <a:cubicBezTo>
                    <a:pt x="589" y="1244"/>
                    <a:pt x="589" y="1164"/>
                    <a:pt x="602" y="1083"/>
                  </a:cubicBezTo>
                  <a:lnTo>
                    <a:pt x="602" y="1044"/>
                  </a:lnTo>
                  <a:lnTo>
                    <a:pt x="602" y="1030"/>
                  </a:lnTo>
                  <a:cubicBezTo>
                    <a:pt x="616" y="976"/>
                    <a:pt x="616" y="950"/>
                    <a:pt x="629" y="910"/>
                  </a:cubicBezTo>
                  <a:cubicBezTo>
                    <a:pt x="629" y="896"/>
                    <a:pt x="656" y="857"/>
                    <a:pt x="656" y="843"/>
                  </a:cubicBezTo>
                  <a:lnTo>
                    <a:pt x="696" y="762"/>
                  </a:lnTo>
                  <a:cubicBezTo>
                    <a:pt x="709" y="736"/>
                    <a:pt x="723" y="709"/>
                    <a:pt x="736" y="696"/>
                  </a:cubicBezTo>
                  <a:lnTo>
                    <a:pt x="777" y="655"/>
                  </a:lnTo>
                  <a:cubicBezTo>
                    <a:pt x="789" y="629"/>
                    <a:pt x="816" y="616"/>
                    <a:pt x="830" y="589"/>
                  </a:cubicBezTo>
                  <a:cubicBezTo>
                    <a:pt x="843" y="589"/>
                    <a:pt x="843" y="589"/>
                    <a:pt x="843" y="575"/>
                  </a:cubicBezTo>
                  <a:cubicBezTo>
                    <a:pt x="857" y="575"/>
                    <a:pt x="857" y="575"/>
                    <a:pt x="870" y="562"/>
                  </a:cubicBezTo>
                  <a:cubicBezTo>
                    <a:pt x="910" y="536"/>
                    <a:pt x="950" y="522"/>
                    <a:pt x="991" y="495"/>
                  </a:cubicBezTo>
                  <a:cubicBezTo>
                    <a:pt x="1003" y="495"/>
                    <a:pt x="1017" y="482"/>
                    <a:pt x="1030" y="482"/>
                  </a:cubicBezTo>
                  <a:cubicBezTo>
                    <a:pt x="1044" y="482"/>
                    <a:pt x="1057" y="468"/>
                    <a:pt x="1084" y="468"/>
                  </a:cubicBezTo>
                  <a:lnTo>
                    <a:pt x="1151" y="468"/>
                  </a:lnTo>
                  <a:cubicBezTo>
                    <a:pt x="1164" y="468"/>
                    <a:pt x="1178" y="468"/>
                    <a:pt x="1205" y="482"/>
                  </a:cubicBezTo>
                  <a:cubicBezTo>
                    <a:pt x="1205" y="482"/>
                    <a:pt x="1217" y="482"/>
                    <a:pt x="1231" y="495"/>
                  </a:cubicBezTo>
                  <a:lnTo>
                    <a:pt x="1244" y="495"/>
                  </a:lnTo>
                  <a:cubicBezTo>
                    <a:pt x="1244" y="509"/>
                    <a:pt x="1258" y="509"/>
                    <a:pt x="1258" y="522"/>
                  </a:cubicBezTo>
                  <a:lnTo>
                    <a:pt x="1271" y="522"/>
                  </a:lnTo>
                  <a:cubicBezTo>
                    <a:pt x="1312" y="589"/>
                    <a:pt x="1324" y="682"/>
                    <a:pt x="1324" y="789"/>
                  </a:cubicBezTo>
                  <a:cubicBezTo>
                    <a:pt x="1324" y="964"/>
                    <a:pt x="1285" y="1178"/>
                    <a:pt x="1217" y="1351"/>
                  </a:cubicBezTo>
                  <a:cubicBezTo>
                    <a:pt x="1217" y="1365"/>
                    <a:pt x="1217" y="1378"/>
                    <a:pt x="1231" y="1378"/>
                  </a:cubicBezTo>
                  <a:cubicBezTo>
                    <a:pt x="1244" y="1378"/>
                    <a:pt x="1244" y="1378"/>
                    <a:pt x="1244" y="1365"/>
                  </a:cubicBezTo>
                  <a:cubicBezTo>
                    <a:pt x="1392" y="1190"/>
                    <a:pt x="1526" y="1057"/>
                    <a:pt x="1606" y="843"/>
                  </a:cubicBezTo>
                  <a:cubicBezTo>
                    <a:pt x="1659" y="696"/>
                    <a:pt x="1672" y="536"/>
                    <a:pt x="1633" y="388"/>
                  </a:cubicBezTo>
                  <a:cubicBezTo>
                    <a:pt x="1552" y="107"/>
                    <a:pt x="1298" y="0"/>
                    <a:pt x="1030"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4" name="Google Shape;2338;p54"/>
            <p:cNvSpPr/>
            <p:nvPr/>
          </p:nvSpPr>
          <p:spPr>
            <a:xfrm>
              <a:off x="6389875" y="3676375"/>
              <a:ext cx="73950" cy="69250"/>
            </a:xfrm>
            <a:custGeom>
              <a:avLst/>
              <a:gdLst/>
              <a:ahLst/>
              <a:cxnLst/>
              <a:rect l="l" t="t" r="r" b="b"/>
              <a:pathLst>
                <a:path w="2958" h="2770" extrusionOk="0">
                  <a:moveTo>
                    <a:pt x="857" y="0"/>
                  </a:moveTo>
                  <a:cubicBezTo>
                    <a:pt x="482" y="94"/>
                    <a:pt x="1" y="522"/>
                    <a:pt x="215" y="950"/>
                  </a:cubicBezTo>
                  <a:cubicBezTo>
                    <a:pt x="335" y="1177"/>
                    <a:pt x="523" y="1258"/>
                    <a:pt x="737" y="1258"/>
                  </a:cubicBezTo>
                  <a:cubicBezTo>
                    <a:pt x="776" y="1258"/>
                    <a:pt x="830" y="1258"/>
                    <a:pt x="871" y="1245"/>
                  </a:cubicBezTo>
                  <a:lnTo>
                    <a:pt x="871" y="1245"/>
                  </a:lnTo>
                  <a:cubicBezTo>
                    <a:pt x="710" y="1632"/>
                    <a:pt x="723" y="2047"/>
                    <a:pt x="1031" y="2408"/>
                  </a:cubicBezTo>
                  <a:cubicBezTo>
                    <a:pt x="1258" y="2663"/>
                    <a:pt x="1525" y="2770"/>
                    <a:pt x="1807" y="2770"/>
                  </a:cubicBezTo>
                  <a:cubicBezTo>
                    <a:pt x="2194" y="2770"/>
                    <a:pt x="2583" y="2568"/>
                    <a:pt x="2850" y="2235"/>
                  </a:cubicBezTo>
                  <a:cubicBezTo>
                    <a:pt x="2957" y="2101"/>
                    <a:pt x="2850" y="1940"/>
                    <a:pt x="2716" y="1940"/>
                  </a:cubicBezTo>
                  <a:cubicBezTo>
                    <a:pt x="2676" y="1940"/>
                    <a:pt x="2636" y="1953"/>
                    <a:pt x="2583" y="1994"/>
                  </a:cubicBezTo>
                  <a:cubicBezTo>
                    <a:pt x="2369" y="2167"/>
                    <a:pt x="2114" y="2328"/>
                    <a:pt x="1860" y="2328"/>
                  </a:cubicBezTo>
                  <a:cubicBezTo>
                    <a:pt x="1700" y="2328"/>
                    <a:pt x="1552" y="2274"/>
                    <a:pt x="1406" y="2140"/>
                  </a:cubicBezTo>
                  <a:cubicBezTo>
                    <a:pt x="1031" y="1793"/>
                    <a:pt x="1231" y="1245"/>
                    <a:pt x="1566" y="963"/>
                  </a:cubicBezTo>
                  <a:cubicBezTo>
                    <a:pt x="1727" y="830"/>
                    <a:pt x="1579" y="616"/>
                    <a:pt x="1406" y="616"/>
                  </a:cubicBezTo>
                  <a:cubicBezTo>
                    <a:pt x="1379" y="616"/>
                    <a:pt x="1338" y="616"/>
                    <a:pt x="1311" y="629"/>
                  </a:cubicBezTo>
                  <a:cubicBezTo>
                    <a:pt x="1192" y="696"/>
                    <a:pt x="978" y="817"/>
                    <a:pt x="790" y="817"/>
                  </a:cubicBezTo>
                  <a:cubicBezTo>
                    <a:pt x="737" y="817"/>
                    <a:pt x="683" y="803"/>
                    <a:pt x="630" y="776"/>
                  </a:cubicBezTo>
                  <a:cubicBezTo>
                    <a:pt x="469" y="642"/>
                    <a:pt x="910" y="282"/>
                    <a:pt x="978" y="201"/>
                  </a:cubicBezTo>
                  <a:cubicBezTo>
                    <a:pt x="1058" y="121"/>
                    <a:pt x="990" y="0"/>
                    <a:pt x="897" y="0"/>
                  </a:cubicBezTo>
                  <a:close/>
                </a:path>
              </a:pathLst>
            </a:custGeom>
            <a:solidFill>
              <a:srgbClr val="3020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5" name="Google Shape;2339;p54"/>
            <p:cNvSpPr/>
            <p:nvPr/>
          </p:nvSpPr>
          <p:spPr>
            <a:xfrm>
              <a:off x="6204950" y="3367375"/>
              <a:ext cx="34150" cy="16425"/>
            </a:xfrm>
            <a:custGeom>
              <a:avLst/>
              <a:gdLst/>
              <a:ahLst/>
              <a:cxnLst/>
              <a:rect l="l" t="t" r="r" b="b"/>
              <a:pathLst>
                <a:path w="1366" h="657" extrusionOk="0">
                  <a:moveTo>
                    <a:pt x="495" y="1"/>
                  </a:moveTo>
                  <a:cubicBezTo>
                    <a:pt x="308" y="1"/>
                    <a:pt x="148" y="68"/>
                    <a:pt x="67" y="215"/>
                  </a:cubicBezTo>
                  <a:cubicBezTo>
                    <a:pt x="1" y="362"/>
                    <a:pt x="28" y="536"/>
                    <a:pt x="174" y="616"/>
                  </a:cubicBezTo>
                  <a:cubicBezTo>
                    <a:pt x="242" y="657"/>
                    <a:pt x="308" y="657"/>
                    <a:pt x="376" y="657"/>
                  </a:cubicBezTo>
                  <a:cubicBezTo>
                    <a:pt x="509" y="657"/>
                    <a:pt x="616" y="616"/>
                    <a:pt x="763" y="616"/>
                  </a:cubicBezTo>
                  <a:lnTo>
                    <a:pt x="777" y="616"/>
                  </a:lnTo>
                  <a:cubicBezTo>
                    <a:pt x="830" y="616"/>
                    <a:pt x="897" y="630"/>
                    <a:pt x="950" y="630"/>
                  </a:cubicBezTo>
                  <a:cubicBezTo>
                    <a:pt x="1018" y="643"/>
                    <a:pt x="1084" y="643"/>
                    <a:pt x="1137" y="643"/>
                  </a:cubicBezTo>
                  <a:cubicBezTo>
                    <a:pt x="1218" y="643"/>
                    <a:pt x="1285" y="630"/>
                    <a:pt x="1351" y="603"/>
                  </a:cubicBezTo>
                  <a:cubicBezTo>
                    <a:pt x="1365" y="603"/>
                    <a:pt x="1365" y="589"/>
                    <a:pt x="1365" y="589"/>
                  </a:cubicBezTo>
                  <a:cubicBezTo>
                    <a:pt x="1339" y="268"/>
                    <a:pt x="870" y="1"/>
                    <a:pt x="49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6" name="Google Shape;2340;p54"/>
            <p:cNvSpPr/>
            <p:nvPr/>
          </p:nvSpPr>
          <p:spPr>
            <a:xfrm>
              <a:off x="6205950" y="3391450"/>
              <a:ext cx="22100" cy="16750"/>
            </a:xfrm>
            <a:custGeom>
              <a:avLst/>
              <a:gdLst/>
              <a:ahLst/>
              <a:cxnLst/>
              <a:rect l="l" t="t" r="r" b="b"/>
              <a:pathLst>
                <a:path w="884" h="670" extrusionOk="0">
                  <a:moveTo>
                    <a:pt x="443" y="1"/>
                  </a:moveTo>
                  <a:cubicBezTo>
                    <a:pt x="402" y="1"/>
                    <a:pt x="362" y="1"/>
                    <a:pt x="322" y="15"/>
                  </a:cubicBezTo>
                  <a:cubicBezTo>
                    <a:pt x="121" y="81"/>
                    <a:pt x="1" y="322"/>
                    <a:pt x="121" y="509"/>
                  </a:cubicBezTo>
                  <a:cubicBezTo>
                    <a:pt x="175" y="589"/>
                    <a:pt x="228" y="630"/>
                    <a:pt x="322" y="657"/>
                  </a:cubicBezTo>
                  <a:cubicBezTo>
                    <a:pt x="348" y="669"/>
                    <a:pt x="375" y="669"/>
                    <a:pt x="402" y="669"/>
                  </a:cubicBezTo>
                  <a:cubicBezTo>
                    <a:pt x="482" y="669"/>
                    <a:pt x="562" y="643"/>
                    <a:pt x="616" y="589"/>
                  </a:cubicBezTo>
                  <a:lnTo>
                    <a:pt x="750" y="589"/>
                  </a:lnTo>
                  <a:cubicBezTo>
                    <a:pt x="764" y="589"/>
                    <a:pt x="790" y="589"/>
                    <a:pt x="764" y="576"/>
                  </a:cubicBezTo>
                  <a:lnTo>
                    <a:pt x="790" y="576"/>
                  </a:lnTo>
                  <a:cubicBezTo>
                    <a:pt x="844" y="576"/>
                    <a:pt x="883" y="536"/>
                    <a:pt x="871" y="469"/>
                  </a:cubicBezTo>
                  <a:cubicBezTo>
                    <a:pt x="871" y="416"/>
                    <a:pt x="883" y="362"/>
                    <a:pt x="857" y="309"/>
                  </a:cubicBezTo>
                  <a:cubicBezTo>
                    <a:pt x="830" y="241"/>
                    <a:pt x="803" y="188"/>
                    <a:pt x="750" y="134"/>
                  </a:cubicBezTo>
                  <a:cubicBezTo>
                    <a:pt x="669" y="41"/>
                    <a:pt x="562" y="1"/>
                    <a:pt x="44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7" name="Google Shape;2341;p54"/>
            <p:cNvSpPr/>
            <p:nvPr/>
          </p:nvSpPr>
          <p:spPr>
            <a:xfrm>
              <a:off x="6217675" y="3417550"/>
              <a:ext cx="14075" cy="11725"/>
            </a:xfrm>
            <a:custGeom>
              <a:avLst/>
              <a:gdLst/>
              <a:ahLst/>
              <a:cxnLst/>
              <a:rect l="l" t="t" r="r" b="b"/>
              <a:pathLst>
                <a:path w="563" h="469" extrusionOk="0">
                  <a:moveTo>
                    <a:pt x="227" y="0"/>
                  </a:moveTo>
                  <a:cubicBezTo>
                    <a:pt x="107" y="0"/>
                    <a:pt x="0" y="121"/>
                    <a:pt x="0" y="228"/>
                  </a:cubicBezTo>
                  <a:cubicBezTo>
                    <a:pt x="0" y="348"/>
                    <a:pt x="107" y="469"/>
                    <a:pt x="227" y="469"/>
                  </a:cubicBezTo>
                  <a:cubicBezTo>
                    <a:pt x="254" y="469"/>
                    <a:pt x="268" y="455"/>
                    <a:pt x="295" y="455"/>
                  </a:cubicBezTo>
                  <a:cubicBezTo>
                    <a:pt x="307" y="442"/>
                    <a:pt x="321" y="442"/>
                    <a:pt x="334" y="442"/>
                  </a:cubicBezTo>
                  <a:lnTo>
                    <a:pt x="375" y="442"/>
                  </a:lnTo>
                  <a:cubicBezTo>
                    <a:pt x="388" y="455"/>
                    <a:pt x="402" y="455"/>
                    <a:pt x="402" y="455"/>
                  </a:cubicBezTo>
                  <a:cubicBezTo>
                    <a:pt x="495" y="455"/>
                    <a:pt x="562" y="362"/>
                    <a:pt x="535" y="281"/>
                  </a:cubicBezTo>
                  <a:cubicBezTo>
                    <a:pt x="521" y="228"/>
                    <a:pt x="509" y="174"/>
                    <a:pt x="482" y="134"/>
                  </a:cubicBezTo>
                  <a:cubicBezTo>
                    <a:pt x="468" y="134"/>
                    <a:pt x="468" y="121"/>
                    <a:pt x="455" y="121"/>
                  </a:cubicBezTo>
                  <a:cubicBezTo>
                    <a:pt x="441" y="107"/>
                    <a:pt x="441" y="94"/>
                    <a:pt x="428" y="80"/>
                  </a:cubicBezTo>
                  <a:cubicBezTo>
                    <a:pt x="388" y="41"/>
                    <a:pt x="334" y="27"/>
                    <a:pt x="295" y="14"/>
                  </a:cubicBezTo>
                  <a:cubicBezTo>
                    <a:pt x="268" y="0"/>
                    <a:pt x="254" y="0"/>
                    <a:pt x="227"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8" name="Google Shape;2342;p54"/>
            <p:cNvSpPr/>
            <p:nvPr/>
          </p:nvSpPr>
          <p:spPr>
            <a:xfrm>
              <a:off x="6313625" y="3544300"/>
              <a:ext cx="20450" cy="35775"/>
            </a:xfrm>
            <a:custGeom>
              <a:avLst/>
              <a:gdLst/>
              <a:ahLst/>
              <a:cxnLst/>
              <a:rect l="l" t="t" r="r" b="b"/>
              <a:pathLst>
                <a:path w="818" h="1431" extrusionOk="0">
                  <a:moveTo>
                    <a:pt x="482" y="0"/>
                  </a:moveTo>
                  <a:cubicBezTo>
                    <a:pt x="375" y="0"/>
                    <a:pt x="282" y="40"/>
                    <a:pt x="229" y="134"/>
                  </a:cubicBezTo>
                  <a:cubicBezTo>
                    <a:pt x="134" y="294"/>
                    <a:pt x="81" y="441"/>
                    <a:pt x="54" y="615"/>
                  </a:cubicBezTo>
                  <a:cubicBezTo>
                    <a:pt x="1" y="869"/>
                    <a:pt x="27" y="1056"/>
                    <a:pt x="161" y="1270"/>
                  </a:cubicBezTo>
                  <a:cubicBezTo>
                    <a:pt x="229" y="1365"/>
                    <a:pt x="336" y="1431"/>
                    <a:pt x="443" y="1431"/>
                  </a:cubicBezTo>
                  <a:lnTo>
                    <a:pt x="456" y="1431"/>
                  </a:lnTo>
                  <a:cubicBezTo>
                    <a:pt x="737" y="1418"/>
                    <a:pt x="817" y="1177"/>
                    <a:pt x="817" y="937"/>
                  </a:cubicBezTo>
                  <a:cubicBezTo>
                    <a:pt x="817" y="816"/>
                    <a:pt x="777" y="709"/>
                    <a:pt x="764" y="602"/>
                  </a:cubicBezTo>
                  <a:lnTo>
                    <a:pt x="764" y="281"/>
                  </a:lnTo>
                  <a:cubicBezTo>
                    <a:pt x="764" y="93"/>
                    <a:pt x="630" y="0"/>
                    <a:pt x="482"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39" name="Google Shape;2343;p54"/>
            <p:cNvSpPr/>
            <p:nvPr/>
          </p:nvSpPr>
          <p:spPr>
            <a:xfrm>
              <a:off x="6339050" y="3556325"/>
              <a:ext cx="18425" cy="23100"/>
            </a:xfrm>
            <a:custGeom>
              <a:avLst/>
              <a:gdLst/>
              <a:ahLst/>
              <a:cxnLst/>
              <a:rect l="l" t="t" r="r" b="b"/>
              <a:pathLst>
                <a:path w="737" h="924" extrusionOk="0">
                  <a:moveTo>
                    <a:pt x="482" y="1"/>
                  </a:moveTo>
                  <a:cubicBezTo>
                    <a:pt x="348" y="1"/>
                    <a:pt x="228" y="94"/>
                    <a:pt x="148" y="215"/>
                  </a:cubicBezTo>
                  <a:lnTo>
                    <a:pt x="161" y="188"/>
                  </a:lnTo>
                  <a:lnTo>
                    <a:pt x="161" y="188"/>
                  </a:lnTo>
                  <a:cubicBezTo>
                    <a:pt x="161" y="188"/>
                    <a:pt x="148" y="201"/>
                    <a:pt x="134" y="228"/>
                  </a:cubicBezTo>
                  <a:lnTo>
                    <a:pt x="95" y="268"/>
                  </a:lnTo>
                  <a:cubicBezTo>
                    <a:pt x="68" y="322"/>
                    <a:pt x="54" y="361"/>
                    <a:pt x="41" y="415"/>
                  </a:cubicBezTo>
                  <a:cubicBezTo>
                    <a:pt x="0" y="563"/>
                    <a:pt x="54" y="736"/>
                    <a:pt x="161" y="830"/>
                  </a:cubicBezTo>
                  <a:cubicBezTo>
                    <a:pt x="228" y="896"/>
                    <a:pt x="309" y="923"/>
                    <a:pt x="389" y="923"/>
                  </a:cubicBezTo>
                  <a:cubicBezTo>
                    <a:pt x="455" y="923"/>
                    <a:pt x="509" y="910"/>
                    <a:pt x="562" y="884"/>
                  </a:cubicBezTo>
                  <a:cubicBezTo>
                    <a:pt x="696" y="803"/>
                    <a:pt x="737" y="643"/>
                    <a:pt x="737" y="509"/>
                  </a:cubicBezTo>
                  <a:cubicBezTo>
                    <a:pt x="737" y="456"/>
                    <a:pt x="723" y="415"/>
                    <a:pt x="710" y="361"/>
                  </a:cubicBezTo>
                  <a:cubicBezTo>
                    <a:pt x="696" y="348"/>
                    <a:pt x="696" y="348"/>
                    <a:pt x="696" y="335"/>
                  </a:cubicBezTo>
                  <a:lnTo>
                    <a:pt x="696" y="295"/>
                  </a:lnTo>
                  <a:cubicBezTo>
                    <a:pt x="710" y="268"/>
                    <a:pt x="710" y="228"/>
                    <a:pt x="710" y="201"/>
                  </a:cubicBezTo>
                  <a:cubicBezTo>
                    <a:pt x="710" y="94"/>
                    <a:pt x="642" y="14"/>
                    <a:pt x="53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0" name="Google Shape;2344;p54"/>
            <p:cNvSpPr/>
            <p:nvPr/>
          </p:nvSpPr>
          <p:spPr>
            <a:xfrm>
              <a:off x="6360800" y="3563025"/>
              <a:ext cx="18750" cy="18750"/>
            </a:xfrm>
            <a:custGeom>
              <a:avLst/>
              <a:gdLst/>
              <a:ahLst/>
              <a:cxnLst/>
              <a:rect l="l" t="t" r="r" b="b"/>
              <a:pathLst>
                <a:path w="750" h="750" extrusionOk="0">
                  <a:moveTo>
                    <a:pt x="428" y="0"/>
                  </a:moveTo>
                  <a:cubicBezTo>
                    <a:pt x="321" y="0"/>
                    <a:pt x="227" y="93"/>
                    <a:pt x="174" y="188"/>
                  </a:cubicBezTo>
                  <a:cubicBezTo>
                    <a:pt x="0" y="414"/>
                    <a:pt x="188" y="749"/>
                    <a:pt x="441" y="749"/>
                  </a:cubicBezTo>
                  <a:cubicBezTo>
                    <a:pt x="482" y="749"/>
                    <a:pt x="509" y="749"/>
                    <a:pt x="548" y="735"/>
                  </a:cubicBezTo>
                  <a:cubicBezTo>
                    <a:pt x="575" y="735"/>
                    <a:pt x="602" y="735"/>
                    <a:pt x="628" y="723"/>
                  </a:cubicBezTo>
                  <a:cubicBezTo>
                    <a:pt x="709" y="696"/>
                    <a:pt x="749" y="616"/>
                    <a:pt x="735" y="535"/>
                  </a:cubicBezTo>
                  <a:lnTo>
                    <a:pt x="735" y="521"/>
                  </a:lnTo>
                  <a:cubicBezTo>
                    <a:pt x="749" y="468"/>
                    <a:pt x="749" y="414"/>
                    <a:pt x="735" y="361"/>
                  </a:cubicBezTo>
                  <a:cubicBezTo>
                    <a:pt x="709" y="307"/>
                    <a:pt x="696" y="254"/>
                    <a:pt x="655" y="214"/>
                  </a:cubicBezTo>
                  <a:lnTo>
                    <a:pt x="655" y="174"/>
                  </a:lnTo>
                  <a:cubicBezTo>
                    <a:pt x="642" y="93"/>
                    <a:pt x="562" y="40"/>
                    <a:pt x="495" y="13"/>
                  </a:cubicBezTo>
                  <a:cubicBezTo>
                    <a:pt x="468" y="0"/>
                    <a:pt x="441" y="0"/>
                    <a:pt x="428"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1" name="Google Shape;2345;p54"/>
            <p:cNvSpPr/>
            <p:nvPr/>
          </p:nvSpPr>
          <p:spPr>
            <a:xfrm>
              <a:off x="6423025" y="3652300"/>
              <a:ext cx="32775" cy="26100"/>
            </a:xfrm>
            <a:custGeom>
              <a:avLst/>
              <a:gdLst/>
              <a:ahLst/>
              <a:cxnLst/>
              <a:rect l="l" t="t" r="r" b="b"/>
              <a:pathLst>
                <a:path w="1311" h="1044" extrusionOk="0">
                  <a:moveTo>
                    <a:pt x="962" y="282"/>
                  </a:moveTo>
                  <a:cubicBezTo>
                    <a:pt x="989" y="282"/>
                    <a:pt x="989" y="321"/>
                    <a:pt x="962" y="321"/>
                  </a:cubicBezTo>
                  <a:cubicBezTo>
                    <a:pt x="936" y="321"/>
                    <a:pt x="936" y="282"/>
                    <a:pt x="962" y="282"/>
                  </a:cubicBezTo>
                  <a:close/>
                  <a:moveTo>
                    <a:pt x="949" y="0"/>
                  </a:moveTo>
                  <a:cubicBezTo>
                    <a:pt x="922" y="0"/>
                    <a:pt x="895" y="0"/>
                    <a:pt x="868" y="14"/>
                  </a:cubicBezTo>
                  <a:cubicBezTo>
                    <a:pt x="748" y="41"/>
                    <a:pt x="615" y="80"/>
                    <a:pt x="494" y="134"/>
                  </a:cubicBezTo>
                  <a:cubicBezTo>
                    <a:pt x="440" y="161"/>
                    <a:pt x="401" y="187"/>
                    <a:pt x="347" y="214"/>
                  </a:cubicBezTo>
                  <a:cubicBezTo>
                    <a:pt x="325" y="226"/>
                    <a:pt x="302" y="237"/>
                    <a:pt x="280" y="256"/>
                  </a:cubicBezTo>
                  <a:lnTo>
                    <a:pt x="280" y="256"/>
                  </a:lnTo>
                  <a:cubicBezTo>
                    <a:pt x="280" y="255"/>
                    <a:pt x="280" y="255"/>
                    <a:pt x="280" y="255"/>
                  </a:cubicBezTo>
                  <a:lnTo>
                    <a:pt x="280" y="255"/>
                  </a:lnTo>
                  <a:cubicBezTo>
                    <a:pt x="280" y="255"/>
                    <a:pt x="253" y="282"/>
                    <a:pt x="226" y="294"/>
                  </a:cubicBezTo>
                  <a:cubicBezTo>
                    <a:pt x="199" y="321"/>
                    <a:pt x="173" y="335"/>
                    <a:pt x="173" y="335"/>
                  </a:cubicBezTo>
                  <a:cubicBezTo>
                    <a:pt x="173" y="335"/>
                    <a:pt x="178" y="335"/>
                    <a:pt x="185" y="332"/>
                  </a:cubicBezTo>
                  <a:lnTo>
                    <a:pt x="185" y="332"/>
                  </a:lnTo>
                  <a:cubicBezTo>
                    <a:pt x="96" y="401"/>
                    <a:pt x="1" y="515"/>
                    <a:pt x="26" y="642"/>
                  </a:cubicBezTo>
                  <a:cubicBezTo>
                    <a:pt x="26" y="710"/>
                    <a:pt x="39" y="763"/>
                    <a:pt x="53" y="817"/>
                  </a:cubicBezTo>
                  <a:cubicBezTo>
                    <a:pt x="106" y="950"/>
                    <a:pt x="226" y="1044"/>
                    <a:pt x="347" y="1044"/>
                  </a:cubicBezTo>
                  <a:cubicBezTo>
                    <a:pt x="401" y="1044"/>
                    <a:pt x="454" y="1031"/>
                    <a:pt x="508" y="990"/>
                  </a:cubicBezTo>
                  <a:cubicBezTo>
                    <a:pt x="588" y="950"/>
                    <a:pt x="668" y="910"/>
                    <a:pt x="722" y="829"/>
                  </a:cubicBezTo>
                  <a:cubicBezTo>
                    <a:pt x="722" y="803"/>
                    <a:pt x="734" y="776"/>
                    <a:pt x="748" y="763"/>
                  </a:cubicBezTo>
                  <a:cubicBezTo>
                    <a:pt x="748" y="763"/>
                    <a:pt x="748" y="749"/>
                    <a:pt x="761" y="749"/>
                  </a:cubicBezTo>
                  <a:lnTo>
                    <a:pt x="761" y="736"/>
                  </a:lnTo>
                  <a:lnTo>
                    <a:pt x="748" y="736"/>
                  </a:lnTo>
                  <a:cubicBezTo>
                    <a:pt x="855" y="669"/>
                    <a:pt x="949" y="629"/>
                    <a:pt x="1043" y="589"/>
                  </a:cubicBezTo>
                  <a:cubicBezTo>
                    <a:pt x="1203" y="535"/>
                    <a:pt x="1310" y="389"/>
                    <a:pt x="1257" y="214"/>
                  </a:cubicBezTo>
                  <a:cubicBezTo>
                    <a:pt x="1216" y="80"/>
                    <a:pt x="1082" y="0"/>
                    <a:pt x="949"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2" name="Google Shape;2346;p54"/>
            <p:cNvSpPr/>
            <p:nvPr/>
          </p:nvSpPr>
          <p:spPr>
            <a:xfrm>
              <a:off x="6446400" y="3659325"/>
              <a:ext cx="1375" cy="1025"/>
            </a:xfrm>
            <a:custGeom>
              <a:avLst/>
              <a:gdLst/>
              <a:ahLst/>
              <a:cxnLst/>
              <a:rect l="l" t="t" r="r" b="b"/>
              <a:pathLst>
                <a:path w="55" h="41" extrusionOk="0">
                  <a:moveTo>
                    <a:pt x="27" y="1"/>
                  </a:moveTo>
                  <a:cubicBezTo>
                    <a:pt x="1" y="1"/>
                    <a:pt x="1" y="40"/>
                    <a:pt x="27" y="40"/>
                  </a:cubicBezTo>
                  <a:cubicBezTo>
                    <a:pt x="54" y="40"/>
                    <a:pt x="54" y="1"/>
                    <a:pt x="27" y="1"/>
                  </a:cubicBezTo>
                  <a:close/>
                </a:path>
              </a:pathLst>
            </a:custGeom>
            <a:solidFill>
              <a:srgbClr val="4B3B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3" name="Google Shape;2347;p54"/>
            <p:cNvSpPr/>
            <p:nvPr/>
          </p:nvSpPr>
          <p:spPr>
            <a:xfrm>
              <a:off x="6441725" y="3670700"/>
              <a:ext cx="25" cy="25"/>
            </a:xfrm>
            <a:custGeom>
              <a:avLst/>
              <a:gdLst/>
              <a:ahLst/>
              <a:cxnLst/>
              <a:rect l="l" t="t" r="r" b="b"/>
              <a:pathLst>
                <a:path w="1" h="1" extrusionOk="0">
                  <a:moveTo>
                    <a:pt x="0" y="0"/>
                  </a:moveTo>
                  <a:lnTo>
                    <a:pt x="0" y="0"/>
                  </a:lnTo>
                  <a:close/>
                </a:path>
              </a:pathLst>
            </a:custGeom>
            <a:solidFill>
              <a:srgbClr val="4B3B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4" name="Google Shape;2348;p54"/>
            <p:cNvSpPr/>
            <p:nvPr/>
          </p:nvSpPr>
          <p:spPr>
            <a:xfrm>
              <a:off x="6439375" y="3672700"/>
              <a:ext cx="24450" cy="25450"/>
            </a:xfrm>
            <a:custGeom>
              <a:avLst/>
              <a:gdLst/>
              <a:ahLst/>
              <a:cxnLst/>
              <a:rect l="l" t="t" r="r" b="b"/>
              <a:pathLst>
                <a:path w="978" h="1018" extrusionOk="0">
                  <a:moveTo>
                    <a:pt x="723" y="1"/>
                  </a:moveTo>
                  <a:cubicBezTo>
                    <a:pt x="710" y="1"/>
                    <a:pt x="696" y="1"/>
                    <a:pt x="683" y="13"/>
                  </a:cubicBezTo>
                  <a:cubicBezTo>
                    <a:pt x="522" y="40"/>
                    <a:pt x="375" y="120"/>
                    <a:pt x="255" y="254"/>
                  </a:cubicBezTo>
                  <a:cubicBezTo>
                    <a:pt x="94" y="442"/>
                    <a:pt x="0" y="736"/>
                    <a:pt x="214" y="923"/>
                  </a:cubicBezTo>
                  <a:cubicBezTo>
                    <a:pt x="282" y="990"/>
                    <a:pt x="362" y="1017"/>
                    <a:pt x="442" y="1017"/>
                  </a:cubicBezTo>
                  <a:cubicBezTo>
                    <a:pt x="642" y="1017"/>
                    <a:pt x="830" y="830"/>
                    <a:pt x="790" y="602"/>
                  </a:cubicBezTo>
                  <a:lnTo>
                    <a:pt x="790" y="522"/>
                  </a:lnTo>
                  <a:lnTo>
                    <a:pt x="790" y="509"/>
                  </a:lnTo>
                  <a:cubicBezTo>
                    <a:pt x="803" y="495"/>
                    <a:pt x="803" y="468"/>
                    <a:pt x="803" y="455"/>
                  </a:cubicBezTo>
                  <a:cubicBezTo>
                    <a:pt x="830" y="388"/>
                    <a:pt x="856" y="322"/>
                    <a:pt x="897" y="268"/>
                  </a:cubicBezTo>
                  <a:cubicBezTo>
                    <a:pt x="977" y="134"/>
                    <a:pt x="856" y="1"/>
                    <a:pt x="72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5" name="Google Shape;2349;p54"/>
            <p:cNvSpPr/>
            <p:nvPr/>
          </p:nvSpPr>
          <p:spPr>
            <a:xfrm>
              <a:off x="6463800" y="3679400"/>
              <a:ext cx="15050" cy="18075"/>
            </a:xfrm>
            <a:custGeom>
              <a:avLst/>
              <a:gdLst/>
              <a:ahLst/>
              <a:cxnLst/>
              <a:rect l="l" t="t" r="r" b="b"/>
              <a:pathLst>
                <a:path w="602" h="723" extrusionOk="0">
                  <a:moveTo>
                    <a:pt x="361" y="0"/>
                  </a:moveTo>
                  <a:cubicBezTo>
                    <a:pt x="334" y="0"/>
                    <a:pt x="307" y="0"/>
                    <a:pt x="281" y="13"/>
                  </a:cubicBezTo>
                  <a:cubicBezTo>
                    <a:pt x="241" y="27"/>
                    <a:pt x="214" y="54"/>
                    <a:pt x="188" y="80"/>
                  </a:cubicBezTo>
                  <a:cubicBezTo>
                    <a:pt x="174" y="80"/>
                    <a:pt x="174" y="93"/>
                    <a:pt x="161" y="93"/>
                  </a:cubicBezTo>
                  <a:cubicBezTo>
                    <a:pt x="147" y="120"/>
                    <a:pt x="80" y="187"/>
                    <a:pt x="80" y="187"/>
                  </a:cubicBezTo>
                  <a:cubicBezTo>
                    <a:pt x="80" y="200"/>
                    <a:pt x="67" y="214"/>
                    <a:pt x="67" y="227"/>
                  </a:cubicBezTo>
                  <a:cubicBezTo>
                    <a:pt x="60" y="234"/>
                    <a:pt x="57" y="244"/>
                    <a:pt x="54" y="256"/>
                  </a:cubicBezTo>
                  <a:lnTo>
                    <a:pt x="54" y="256"/>
                  </a:lnTo>
                  <a:cubicBezTo>
                    <a:pt x="54" y="255"/>
                    <a:pt x="54" y="254"/>
                    <a:pt x="54" y="254"/>
                  </a:cubicBezTo>
                  <a:lnTo>
                    <a:pt x="54" y="254"/>
                  </a:lnTo>
                  <a:cubicBezTo>
                    <a:pt x="54" y="254"/>
                    <a:pt x="40" y="281"/>
                    <a:pt x="27" y="321"/>
                  </a:cubicBezTo>
                  <a:cubicBezTo>
                    <a:pt x="0" y="414"/>
                    <a:pt x="27" y="521"/>
                    <a:pt x="80" y="589"/>
                  </a:cubicBezTo>
                  <a:cubicBezTo>
                    <a:pt x="147" y="669"/>
                    <a:pt x="227" y="722"/>
                    <a:pt x="321" y="722"/>
                  </a:cubicBezTo>
                  <a:cubicBezTo>
                    <a:pt x="348" y="722"/>
                    <a:pt x="375" y="722"/>
                    <a:pt x="402" y="709"/>
                  </a:cubicBezTo>
                  <a:cubicBezTo>
                    <a:pt x="521" y="682"/>
                    <a:pt x="602" y="562"/>
                    <a:pt x="602" y="441"/>
                  </a:cubicBezTo>
                  <a:cubicBezTo>
                    <a:pt x="602" y="401"/>
                    <a:pt x="602" y="361"/>
                    <a:pt x="589" y="321"/>
                  </a:cubicBezTo>
                  <a:cubicBezTo>
                    <a:pt x="575" y="294"/>
                    <a:pt x="575" y="281"/>
                    <a:pt x="562" y="254"/>
                  </a:cubicBezTo>
                  <a:cubicBezTo>
                    <a:pt x="548" y="241"/>
                    <a:pt x="548" y="241"/>
                    <a:pt x="548" y="227"/>
                  </a:cubicBezTo>
                  <a:lnTo>
                    <a:pt x="535" y="227"/>
                  </a:lnTo>
                  <a:cubicBezTo>
                    <a:pt x="548" y="227"/>
                    <a:pt x="548" y="214"/>
                    <a:pt x="548" y="214"/>
                  </a:cubicBezTo>
                  <a:cubicBezTo>
                    <a:pt x="589" y="80"/>
                    <a:pt x="468" y="0"/>
                    <a:pt x="361"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6" name="Google Shape;2350;p54"/>
            <p:cNvSpPr/>
            <p:nvPr/>
          </p:nvSpPr>
          <p:spPr>
            <a:xfrm>
              <a:off x="6467800" y="3681725"/>
              <a:ext cx="350" cy="375"/>
            </a:xfrm>
            <a:custGeom>
              <a:avLst/>
              <a:gdLst/>
              <a:ahLst/>
              <a:cxnLst/>
              <a:rect l="l" t="t" r="r" b="b"/>
              <a:pathLst>
                <a:path w="14" h="15" extrusionOk="0">
                  <a:moveTo>
                    <a:pt x="1" y="0"/>
                  </a:moveTo>
                  <a:lnTo>
                    <a:pt x="1" y="14"/>
                  </a:lnTo>
                  <a:cubicBezTo>
                    <a:pt x="1" y="0"/>
                    <a:pt x="14" y="0"/>
                    <a:pt x="14" y="0"/>
                  </a:cubicBezTo>
                  <a:close/>
                </a:path>
              </a:pathLst>
            </a:custGeom>
            <a:solidFill>
              <a:srgbClr val="4130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7" name="Google Shape;2351;p54"/>
            <p:cNvSpPr/>
            <p:nvPr/>
          </p:nvSpPr>
          <p:spPr>
            <a:xfrm>
              <a:off x="5300375" y="4431800"/>
              <a:ext cx="57550" cy="96350"/>
            </a:xfrm>
            <a:custGeom>
              <a:avLst/>
              <a:gdLst/>
              <a:ahLst/>
              <a:cxnLst/>
              <a:rect l="l" t="t" r="r" b="b"/>
              <a:pathLst>
                <a:path w="2302" h="3854" extrusionOk="0">
                  <a:moveTo>
                    <a:pt x="2208" y="1"/>
                  </a:moveTo>
                  <a:cubicBezTo>
                    <a:pt x="2194" y="1"/>
                    <a:pt x="2194" y="1"/>
                    <a:pt x="2194" y="14"/>
                  </a:cubicBezTo>
                  <a:cubicBezTo>
                    <a:pt x="1846" y="1110"/>
                    <a:pt x="1" y="2569"/>
                    <a:pt x="817" y="3812"/>
                  </a:cubicBezTo>
                  <a:cubicBezTo>
                    <a:pt x="830" y="3839"/>
                    <a:pt x="871" y="3853"/>
                    <a:pt x="910" y="3853"/>
                  </a:cubicBezTo>
                  <a:cubicBezTo>
                    <a:pt x="951" y="3853"/>
                    <a:pt x="978" y="3839"/>
                    <a:pt x="1004" y="3800"/>
                  </a:cubicBezTo>
                  <a:cubicBezTo>
                    <a:pt x="1272" y="3197"/>
                    <a:pt x="1459" y="2582"/>
                    <a:pt x="1780" y="1993"/>
                  </a:cubicBezTo>
                  <a:cubicBezTo>
                    <a:pt x="2155" y="1324"/>
                    <a:pt x="2301" y="777"/>
                    <a:pt x="2221" y="14"/>
                  </a:cubicBezTo>
                  <a:cubicBezTo>
                    <a:pt x="2221" y="14"/>
                    <a:pt x="2221" y="1"/>
                    <a:pt x="220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8" name="Google Shape;2352;p54"/>
            <p:cNvSpPr/>
            <p:nvPr/>
          </p:nvSpPr>
          <p:spPr>
            <a:xfrm>
              <a:off x="5336175" y="4477950"/>
              <a:ext cx="20400" cy="50850"/>
            </a:xfrm>
            <a:custGeom>
              <a:avLst/>
              <a:gdLst/>
              <a:ahLst/>
              <a:cxnLst/>
              <a:rect l="l" t="t" r="r" b="b"/>
              <a:pathLst>
                <a:path w="816" h="2034" extrusionOk="0">
                  <a:moveTo>
                    <a:pt x="776" y="1"/>
                  </a:moveTo>
                  <a:cubicBezTo>
                    <a:pt x="441" y="147"/>
                    <a:pt x="281" y="536"/>
                    <a:pt x="161" y="857"/>
                  </a:cubicBezTo>
                  <a:cubicBezTo>
                    <a:pt x="0" y="1258"/>
                    <a:pt x="54" y="1592"/>
                    <a:pt x="227" y="1966"/>
                  </a:cubicBezTo>
                  <a:cubicBezTo>
                    <a:pt x="241" y="2020"/>
                    <a:pt x="295" y="2034"/>
                    <a:pt x="334" y="2034"/>
                  </a:cubicBezTo>
                  <a:cubicBezTo>
                    <a:pt x="388" y="2034"/>
                    <a:pt x="455" y="2007"/>
                    <a:pt x="468" y="1940"/>
                  </a:cubicBezTo>
                  <a:cubicBezTo>
                    <a:pt x="548" y="1633"/>
                    <a:pt x="616" y="1351"/>
                    <a:pt x="628" y="1030"/>
                  </a:cubicBezTo>
                  <a:cubicBezTo>
                    <a:pt x="655" y="682"/>
                    <a:pt x="816" y="348"/>
                    <a:pt x="77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49" name="Google Shape;2353;p54"/>
            <p:cNvSpPr/>
            <p:nvPr/>
          </p:nvSpPr>
          <p:spPr>
            <a:xfrm>
              <a:off x="5353200" y="4505375"/>
              <a:ext cx="16425" cy="45150"/>
            </a:xfrm>
            <a:custGeom>
              <a:avLst/>
              <a:gdLst/>
              <a:ahLst/>
              <a:cxnLst/>
              <a:rect l="l" t="t" r="r" b="b"/>
              <a:pathLst>
                <a:path w="657" h="1806" extrusionOk="0">
                  <a:moveTo>
                    <a:pt x="523" y="1"/>
                  </a:moveTo>
                  <a:cubicBezTo>
                    <a:pt x="496" y="1"/>
                    <a:pt x="456" y="1"/>
                    <a:pt x="443" y="27"/>
                  </a:cubicBezTo>
                  <a:cubicBezTo>
                    <a:pt x="229" y="254"/>
                    <a:pt x="122" y="522"/>
                    <a:pt x="68" y="830"/>
                  </a:cubicBezTo>
                  <a:cubicBezTo>
                    <a:pt x="1" y="1217"/>
                    <a:pt x="135" y="1431"/>
                    <a:pt x="336" y="1739"/>
                  </a:cubicBezTo>
                  <a:cubicBezTo>
                    <a:pt x="349" y="1779"/>
                    <a:pt x="402" y="1806"/>
                    <a:pt x="443" y="1806"/>
                  </a:cubicBezTo>
                  <a:cubicBezTo>
                    <a:pt x="509" y="1806"/>
                    <a:pt x="577" y="1752"/>
                    <a:pt x="577" y="1672"/>
                  </a:cubicBezTo>
                  <a:cubicBezTo>
                    <a:pt x="563" y="1404"/>
                    <a:pt x="603" y="1164"/>
                    <a:pt x="577" y="896"/>
                  </a:cubicBezTo>
                  <a:cubicBezTo>
                    <a:pt x="550" y="629"/>
                    <a:pt x="616" y="375"/>
                    <a:pt x="643" y="108"/>
                  </a:cubicBezTo>
                  <a:cubicBezTo>
                    <a:pt x="657" y="40"/>
                    <a:pt x="590" y="1"/>
                    <a:pt x="52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0" name="Google Shape;2354;p54"/>
            <p:cNvSpPr/>
            <p:nvPr/>
          </p:nvSpPr>
          <p:spPr>
            <a:xfrm>
              <a:off x="5656175" y="3969650"/>
              <a:ext cx="69950" cy="114400"/>
            </a:xfrm>
            <a:custGeom>
              <a:avLst/>
              <a:gdLst/>
              <a:ahLst/>
              <a:cxnLst/>
              <a:rect l="l" t="t" r="r" b="b"/>
              <a:pathLst>
                <a:path w="2798" h="4576" extrusionOk="0">
                  <a:moveTo>
                    <a:pt x="389" y="1"/>
                  </a:moveTo>
                  <a:cubicBezTo>
                    <a:pt x="375" y="1"/>
                    <a:pt x="375" y="1"/>
                    <a:pt x="375" y="14"/>
                  </a:cubicBezTo>
                  <a:cubicBezTo>
                    <a:pt x="1" y="536"/>
                    <a:pt x="616" y="1552"/>
                    <a:pt x="857" y="2020"/>
                  </a:cubicBezTo>
                  <a:cubicBezTo>
                    <a:pt x="1138" y="2569"/>
                    <a:pt x="1472" y="3090"/>
                    <a:pt x="1781" y="3598"/>
                  </a:cubicBezTo>
                  <a:cubicBezTo>
                    <a:pt x="1981" y="3933"/>
                    <a:pt x="2141" y="4361"/>
                    <a:pt x="2489" y="4562"/>
                  </a:cubicBezTo>
                  <a:cubicBezTo>
                    <a:pt x="2503" y="4575"/>
                    <a:pt x="2530" y="4575"/>
                    <a:pt x="2556" y="4575"/>
                  </a:cubicBezTo>
                  <a:cubicBezTo>
                    <a:pt x="2623" y="4575"/>
                    <a:pt x="2676" y="4549"/>
                    <a:pt x="2690" y="4481"/>
                  </a:cubicBezTo>
                  <a:cubicBezTo>
                    <a:pt x="2797" y="3786"/>
                    <a:pt x="1981" y="2917"/>
                    <a:pt x="1647" y="2368"/>
                  </a:cubicBezTo>
                  <a:cubicBezTo>
                    <a:pt x="1365" y="1927"/>
                    <a:pt x="1098" y="1485"/>
                    <a:pt x="857" y="1017"/>
                  </a:cubicBezTo>
                  <a:cubicBezTo>
                    <a:pt x="696" y="696"/>
                    <a:pt x="603" y="308"/>
                    <a:pt x="402" y="14"/>
                  </a:cubicBezTo>
                  <a:cubicBezTo>
                    <a:pt x="402" y="1"/>
                    <a:pt x="389" y="1"/>
                    <a:pt x="38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1" name="Google Shape;2355;p54"/>
            <p:cNvSpPr/>
            <p:nvPr/>
          </p:nvSpPr>
          <p:spPr>
            <a:xfrm>
              <a:off x="5663225" y="4042200"/>
              <a:ext cx="34800" cy="65925"/>
            </a:xfrm>
            <a:custGeom>
              <a:avLst/>
              <a:gdLst/>
              <a:ahLst/>
              <a:cxnLst/>
              <a:rect l="l" t="t" r="r" b="b"/>
              <a:pathLst>
                <a:path w="1392" h="2637" extrusionOk="0">
                  <a:moveTo>
                    <a:pt x="188" y="1"/>
                  </a:moveTo>
                  <a:cubicBezTo>
                    <a:pt x="93" y="1"/>
                    <a:pt x="0" y="122"/>
                    <a:pt x="54" y="229"/>
                  </a:cubicBezTo>
                  <a:cubicBezTo>
                    <a:pt x="241" y="630"/>
                    <a:pt x="455" y="991"/>
                    <a:pt x="616" y="1406"/>
                  </a:cubicBezTo>
                  <a:cubicBezTo>
                    <a:pt x="749" y="1780"/>
                    <a:pt x="869" y="2155"/>
                    <a:pt x="1017" y="2530"/>
                  </a:cubicBezTo>
                  <a:cubicBezTo>
                    <a:pt x="1044" y="2596"/>
                    <a:pt x="1083" y="2637"/>
                    <a:pt x="1137" y="2637"/>
                  </a:cubicBezTo>
                  <a:cubicBezTo>
                    <a:pt x="1204" y="2637"/>
                    <a:pt x="1271" y="2583"/>
                    <a:pt x="1284" y="2489"/>
                  </a:cubicBezTo>
                  <a:cubicBezTo>
                    <a:pt x="1391" y="1593"/>
                    <a:pt x="963" y="657"/>
                    <a:pt x="295" y="42"/>
                  </a:cubicBezTo>
                  <a:cubicBezTo>
                    <a:pt x="268" y="15"/>
                    <a:pt x="227" y="1"/>
                    <a:pt x="18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2" name="Google Shape;2356;p54"/>
            <p:cNvSpPr/>
            <p:nvPr/>
          </p:nvSpPr>
          <p:spPr>
            <a:xfrm>
              <a:off x="5656850" y="4079675"/>
              <a:ext cx="26125" cy="43475"/>
            </a:xfrm>
            <a:custGeom>
              <a:avLst/>
              <a:gdLst/>
              <a:ahLst/>
              <a:cxnLst/>
              <a:rect l="l" t="t" r="r" b="b"/>
              <a:pathLst>
                <a:path w="1045" h="1739" extrusionOk="0">
                  <a:moveTo>
                    <a:pt x="282" y="0"/>
                  </a:moveTo>
                  <a:cubicBezTo>
                    <a:pt x="134" y="0"/>
                    <a:pt x="1" y="161"/>
                    <a:pt x="81" y="335"/>
                  </a:cubicBezTo>
                  <a:cubicBezTo>
                    <a:pt x="175" y="535"/>
                    <a:pt x="241" y="749"/>
                    <a:pt x="309" y="963"/>
                  </a:cubicBezTo>
                  <a:cubicBezTo>
                    <a:pt x="362" y="1164"/>
                    <a:pt x="443" y="1364"/>
                    <a:pt x="496" y="1578"/>
                  </a:cubicBezTo>
                  <a:cubicBezTo>
                    <a:pt x="523" y="1685"/>
                    <a:pt x="616" y="1739"/>
                    <a:pt x="710" y="1739"/>
                  </a:cubicBezTo>
                  <a:cubicBezTo>
                    <a:pt x="803" y="1739"/>
                    <a:pt x="897" y="1685"/>
                    <a:pt x="924" y="1578"/>
                  </a:cubicBezTo>
                  <a:cubicBezTo>
                    <a:pt x="1044" y="990"/>
                    <a:pt x="844" y="469"/>
                    <a:pt x="429" y="54"/>
                  </a:cubicBezTo>
                  <a:cubicBezTo>
                    <a:pt x="375" y="14"/>
                    <a:pt x="322" y="0"/>
                    <a:pt x="28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3" name="Google Shape;2357;p54"/>
            <p:cNvSpPr/>
            <p:nvPr/>
          </p:nvSpPr>
          <p:spPr>
            <a:xfrm>
              <a:off x="5649175" y="4121125"/>
              <a:ext cx="11725" cy="38825"/>
            </a:xfrm>
            <a:custGeom>
              <a:avLst/>
              <a:gdLst/>
              <a:ahLst/>
              <a:cxnLst/>
              <a:rect l="l" t="t" r="r" b="b"/>
              <a:pathLst>
                <a:path w="469" h="1553" extrusionOk="0">
                  <a:moveTo>
                    <a:pt x="227" y="1"/>
                  </a:moveTo>
                  <a:cubicBezTo>
                    <a:pt x="174" y="1"/>
                    <a:pt x="120" y="27"/>
                    <a:pt x="108" y="95"/>
                  </a:cubicBezTo>
                  <a:cubicBezTo>
                    <a:pt x="13" y="550"/>
                    <a:pt x="1" y="1004"/>
                    <a:pt x="108" y="1459"/>
                  </a:cubicBezTo>
                  <a:cubicBezTo>
                    <a:pt x="120" y="1513"/>
                    <a:pt x="174" y="1552"/>
                    <a:pt x="227" y="1552"/>
                  </a:cubicBezTo>
                  <a:cubicBezTo>
                    <a:pt x="281" y="1552"/>
                    <a:pt x="348" y="1513"/>
                    <a:pt x="361" y="1459"/>
                  </a:cubicBezTo>
                  <a:cubicBezTo>
                    <a:pt x="468" y="1004"/>
                    <a:pt x="455" y="550"/>
                    <a:pt x="361" y="81"/>
                  </a:cubicBezTo>
                  <a:cubicBezTo>
                    <a:pt x="348" y="27"/>
                    <a:pt x="295" y="1"/>
                    <a:pt x="22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4" name="Google Shape;2358;p54"/>
            <p:cNvSpPr/>
            <p:nvPr/>
          </p:nvSpPr>
          <p:spPr>
            <a:xfrm>
              <a:off x="5928075" y="4155575"/>
              <a:ext cx="24100" cy="51175"/>
            </a:xfrm>
            <a:custGeom>
              <a:avLst/>
              <a:gdLst/>
              <a:ahLst/>
              <a:cxnLst/>
              <a:rect l="l" t="t" r="r" b="b"/>
              <a:pathLst>
                <a:path w="964" h="2047" extrusionOk="0">
                  <a:moveTo>
                    <a:pt x="295" y="1"/>
                  </a:moveTo>
                  <a:cubicBezTo>
                    <a:pt x="281" y="1"/>
                    <a:pt x="281" y="1"/>
                    <a:pt x="281" y="14"/>
                  </a:cubicBezTo>
                  <a:cubicBezTo>
                    <a:pt x="254" y="14"/>
                    <a:pt x="254" y="28"/>
                    <a:pt x="254" y="41"/>
                  </a:cubicBezTo>
                  <a:lnTo>
                    <a:pt x="254" y="54"/>
                  </a:lnTo>
                  <a:cubicBezTo>
                    <a:pt x="241" y="41"/>
                    <a:pt x="227" y="41"/>
                    <a:pt x="227" y="41"/>
                  </a:cubicBezTo>
                  <a:cubicBezTo>
                    <a:pt x="161" y="67"/>
                    <a:pt x="134" y="135"/>
                    <a:pt x="134" y="201"/>
                  </a:cubicBezTo>
                  <a:cubicBezTo>
                    <a:pt x="107" y="697"/>
                    <a:pt x="0" y="1847"/>
                    <a:pt x="602" y="2034"/>
                  </a:cubicBezTo>
                  <a:cubicBezTo>
                    <a:pt x="629" y="2034"/>
                    <a:pt x="642" y="2047"/>
                    <a:pt x="669" y="2047"/>
                  </a:cubicBezTo>
                  <a:cubicBezTo>
                    <a:pt x="762" y="2047"/>
                    <a:pt x="869" y="1967"/>
                    <a:pt x="896" y="1860"/>
                  </a:cubicBezTo>
                  <a:cubicBezTo>
                    <a:pt x="963" y="1579"/>
                    <a:pt x="762" y="1285"/>
                    <a:pt x="682" y="1018"/>
                  </a:cubicBezTo>
                  <a:cubicBezTo>
                    <a:pt x="602" y="723"/>
                    <a:pt x="562" y="429"/>
                    <a:pt x="495" y="148"/>
                  </a:cubicBezTo>
                  <a:cubicBezTo>
                    <a:pt x="482" y="94"/>
                    <a:pt x="428" y="28"/>
                    <a:pt x="361" y="14"/>
                  </a:cubicBezTo>
                  <a:lnTo>
                    <a:pt x="295" y="14"/>
                  </a:lnTo>
                  <a:lnTo>
                    <a:pt x="295" y="1"/>
                  </a:ln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5" name="Google Shape;2359;p54"/>
            <p:cNvSpPr/>
            <p:nvPr/>
          </p:nvSpPr>
          <p:spPr>
            <a:xfrm>
              <a:off x="5957500" y="4154250"/>
              <a:ext cx="24425" cy="50850"/>
            </a:xfrm>
            <a:custGeom>
              <a:avLst/>
              <a:gdLst/>
              <a:ahLst/>
              <a:cxnLst/>
              <a:rect l="l" t="t" r="r" b="b"/>
              <a:pathLst>
                <a:path w="977" h="2034" extrusionOk="0">
                  <a:moveTo>
                    <a:pt x="308" y="0"/>
                  </a:moveTo>
                  <a:cubicBezTo>
                    <a:pt x="268" y="0"/>
                    <a:pt x="241" y="13"/>
                    <a:pt x="215" y="40"/>
                  </a:cubicBezTo>
                  <a:cubicBezTo>
                    <a:pt x="1" y="402"/>
                    <a:pt x="1" y="830"/>
                    <a:pt x="81" y="1231"/>
                  </a:cubicBezTo>
                  <a:cubicBezTo>
                    <a:pt x="147" y="1525"/>
                    <a:pt x="348" y="2034"/>
                    <a:pt x="709" y="2034"/>
                  </a:cubicBezTo>
                  <a:lnTo>
                    <a:pt x="750" y="2034"/>
                  </a:lnTo>
                  <a:cubicBezTo>
                    <a:pt x="830" y="2020"/>
                    <a:pt x="923" y="1980"/>
                    <a:pt x="937" y="1886"/>
                  </a:cubicBezTo>
                  <a:cubicBezTo>
                    <a:pt x="976" y="1606"/>
                    <a:pt x="762" y="1445"/>
                    <a:pt x="629" y="1204"/>
                  </a:cubicBezTo>
                  <a:cubicBezTo>
                    <a:pt x="429" y="869"/>
                    <a:pt x="455" y="482"/>
                    <a:pt x="415" y="94"/>
                  </a:cubicBezTo>
                  <a:cubicBezTo>
                    <a:pt x="415" y="40"/>
                    <a:pt x="361"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6" name="Google Shape;2360;p54"/>
            <p:cNvSpPr/>
            <p:nvPr/>
          </p:nvSpPr>
          <p:spPr>
            <a:xfrm>
              <a:off x="5983900" y="4177300"/>
              <a:ext cx="27125" cy="28800"/>
            </a:xfrm>
            <a:custGeom>
              <a:avLst/>
              <a:gdLst/>
              <a:ahLst/>
              <a:cxnLst/>
              <a:rect l="l" t="t" r="r" b="b"/>
              <a:pathLst>
                <a:path w="1085" h="1152" extrusionOk="0">
                  <a:moveTo>
                    <a:pt x="229" y="1"/>
                  </a:moveTo>
                  <a:cubicBezTo>
                    <a:pt x="215" y="1"/>
                    <a:pt x="202" y="1"/>
                    <a:pt x="188" y="15"/>
                  </a:cubicBezTo>
                  <a:cubicBezTo>
                    <a:pt x="1" y="188"/>
                    <a:pt x="175" y="496"/>
                    <a:pt x="268" y="670"/>
                  </a:cubicBezTo>
                  <a:cubicBezTo>
                    <a:pt x="375" y="884"/>
                    <a:pt x="563" y="1151"/>
                    <a:pt x="803" y="1151"/>
                  </a:cubicBezTo>
                  <a:cubicBezTo>
                    <a:pt x="857" y="1151"/>
                    <a:pt x="897" y="1151"/>
                    <a:pt x="937" y="1124"/>
                  </a:cubicBezTo>
                  <a:cubicBezTo>
                    <a:pt x="978" y="1112"/>
                    <a:pt x="1031" y="1085"/>
                    <a:pt x="1031" y="1031"/>
                  </a:cubicBezTo>
                  <a:cubicBezTo>
                    <a:pt x="1085" y="696"/>
                    <a:pt x="777" y="563"/>
                    <a:pt x="576" y="349"/>
                  </a:cubicBezTo>
                  <a:cubicBezTo>
                    <a:pt x="536" y="295"/>
                    <a:pt x="362" y="1"/>
                    <a:pt x="2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7" name="Google Shape;2361;p54"/>
            <p:cNvSpPr/>
            <p:nvPr/>
          </p:nvSpPr>
          <p:spPr>
            <a:xfrm>
              <a:off x="6005975" y="3846600"/>
              <a:ext cx="72250" cy="110375"/>
            </a:xfrm>
            <a:custGeom>
              <a:avLst/>
              <a:gdLst/>
              <a:ahLst/>
              <a:cxnLst/>
              <a:rect l="l" t="t" r="r" b="b"/>
              <a:pathLst>
                <a:path w="2890" h="4415" extrusionOk="0">
                  <a:moveTo>
                    <a:pt x="2797" y="0"/>
                  </a:moveTo>
                  <a:cubicBezTo>
                    <a:pt x="2783" y="0"/>
                    <a:pt x="2770" y="0"/>
                    <a:pt x="2756" y="13"/>
                  </a:cubicBezTo>
                  <a:cubicBezTo>
                    <a:pt x="1432" y="976"/>
                    <a:pt x="1" y="2528"/>
                    <a:pt x="295" y="4294"/>
                  </a:cubicBezTo>
                  <a:cubicBezTo>
                    <a:pt x="309" y="4374"/>
                    <a:pt x="362" y="4414"/>
                    <a:pt x="429" y="4414"/>
                  </a:cubicBezTo>
                  <a:cubicBezTo>
                    <a:pt x="509" y="4414"/>
                    <a:pt x="589" y="4361"/>
                    <a:pt x="616" y="4294"/>
                  </a:cubicBezTo>
                  <a:cubicBezTo>
                    <a:pt x="910" y="3478"/>
                    <a:pt x="978" y="2688"/>
                    <a:pt x="1472" y="1966"/>
                  </a:cubicBezTo>
                  <a:cubicBezTo>
                    <a:pt x="1927" y="1338"/>
                    <a:pt x="2556" y="830"/>
                    <a:pt x="2863" y="120"/>
                  </a:cubicBezTo>
                  <a:cubicBezTo>
                    <a:pt x="2890" y="67"/>
                    <a:pt x="2850" y="0"/>
                    <a:pt x="279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8" name="Google Shape;2362;p54"/>
            <p:cNvSpPr/>
            <p:nvPr/>
          </p:nvSpPr>
          <p:spPr>
            <a:xfrm>
              <a:off x="6028725" y="3893725"/>
              <a:ext cx="28100" cy="53875"/>
            </a:xfrm>
            <a:custGeom>
              <a:avLst/>
              <a:gdLst/>
              <a:ahLst/>
              <a:cxnLst/>
              <a:rect l="l" t="t" r="r" b="b"/>
              <a:pathLst>
                <a:path w="1124" h="2155" extrusionOk="0">
                  <a:moveTo>
                    <a:pt x="1097" y="1"/>
                  </a:moveTo>
                  <a:cubicBezTo>
                    <a:pt x="803" y="336"/>
                    <a:pt x="589" y="696"/>
                    <a:pt x="401" y="1085"/>
                  </a:cubicBezTo>
                  <a:cubicBezTo>
                    <a:pt x="255" y="1379"/>
                    <a:pt x="0" y="1793"/>
                    <a:pt x="201" y="2088"/>
                  </a:cubicBezTo>
                  <a:cubicBezTo>
                    <a:pt x="241" y="2128"/>
                    <a:pt x="282" y="2155"/>
                    <a:pt x="321" y="2155"/>
                  </a:cubicBezTo>
                  <a:cubicBezTo>
                    <a:pt x="348" y="2155"/>
                    <a:pt x="375" y="2141"/>
                    <a:pt x="401" y="2128"/>
                  </a:cubicBezTo>
                  <a:cubicBezTo>
                    <a:pt x="710" y="1981"/>
                    <a:pt x="696" y="1540"/>
                    <a:pt x="776" y="1231"/>
                  </a:cubicBezTo>
                  <a:cubicBezTo>
                    <a:pt x="870" y="830"/>
                    <a:pt x="1004" y="429"/>
                    <a:pt x="1124" y="28"/>
                  </a:cubicBezTo>
                  <a:cubicBezTo>
                    <a:pt x="1124" y="15"/>
                    <a:pt x="1124" y="1"/>
                    <a:pt x="1111"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59" name="Google Shape;2363;p54"/>
            <p:cNvSpPr/>
            <p:nvPr/>
          </p:nvSpPr>
          <p:spPr>
            <a:xfrm>
              <a:off x="6057825" y="3915800"/>
              <a:ext cx="16075" cy="29450"/>
            </a:xfrm>
            <a:custGeom>
              <a:avLst/>
              <a:gdLst/>
              <a:ahLst/>
              <a:cxnLst/>
              <a:rect l="l" t="t" r="r" b="b"/>
              <a:pathLst>
                <a:path w="643" h="1178" extrusionOk="0">
                  <a:moveTo>
                    <a:pt x="548" y="1"/>
                  </a:moveTo>
                  <a:cubicBezTo>
                    <a:pt x="522" y="1"/>
                    <a:pt x="495" y="15"/>
                    <a:pt x="468" y="41"/>
                  </a:cubicBezTo>
                  <a:cubicBezTo>
                    <a:pt x="375" y="188"/>
                    <a:pt x="295" y="322"/>
                    <a:pt x="227" y="482"/>
                  </a:cubicBezTo>
                  <a:cubicBezTo>
                    <a:pt x="147" y="643"/>
                    <a:pt x="0" y="830"/>
                    <a:pt x="67" y="1017"/>
                  </a:cubicBezTo>
                  <a:cubicBezTo>
                    <a:pt x="107" y="1111"/>
                    <a:pt x="201" y="1178"/>
                    <a:pt x="295" y="1178"/>
                  </a:cubicBezTo>
                  <a:cubicBezTo>
                    <a:pt x="334" y="1178"/>
                    <a:pt x="375" y="1178"/>
                    <a:pt x="402" y="1151"/>
                  </a:cubicBezTo>
                  <a:cubicBezTo>
                    <a:pt x="589" y="1031"/>
                    <a:pt x="589" y="830"/>
                    <a:pt x="602" y="630"/>
                  </a:cubicBezTo>
                  <a:cubicBezTo>
                    <a:pt x="616" y="455"/>
                    <a:pt x="629" y="268"/>
                    <a:pt x="642" y="95"/>
                  </a:cubicBezTo>
                  <a:cubicBezTo>
                    <a:pt x="642" y="27"/>
                    <a:pt x="602" y="1"/>
                    <a:pt x="54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0" name="Google Shape;2364;p54"/>
            <p:cNvSpPr/>
            <p:nvPr/>
          </p:nvSpPr>
          <p:spPr>
            <a:xfrm>
              <a:off x="6086225" y="3890725"/>
              <a:ext cx="15100" cy="27775"/>
            </a:xfrm>
            <a:custGeom>
              <a:avLst/>
              <a:gdLst/>
              <a:ahLst/>
              <a:cxnLst/>
              <a:rect l="l" t="t" r="r" b="b"/>
              <a:pathLst>
                <a:path w="604" h="1111" extrusionOk="0">
                  <a:moveTo>
                    <a:pt x="456" y="1"/>
                  </a:moveTo>
                  <a:cubicBezTo>
                    <a:pt x="402" y="1"/>
                    <a:pt x="349" y="14"/>
                    <a:pt x="336" y="67"/>
                  </a:cubicBezTo>
                  <a:cubicBezTo>
                    <a:pt x="256" y="228"/>
                    <a:pt x="188" y="388"/>
                    <a:pt x="108" y="536"/>
                  </a:cubicBezTo>
                  <a:cubicBezTo>
                    <a:pt x="28" y="683"/>
                    <a:pt x="15" y="843"/>
                    <a:pt x="1" y="1004"/>
                  </a:cubicBezTo>
                  <a:cubicBezTo>
                    <a:pt x="1" y="1071"/>
                    <a:pt x="42" y="1111"/>
                    <a:pt x="108" y="1111"/>
                  </a:cubicBezTo>
                  <a:cubicBezTo>
                    <a:pt x="135" y="1111"/>
                    <a:pt x="175" y="1084"/>
                    <a:pt x="202" y="1057"/>
                  </a:cubicBezTo>
                  <a:cubicBezTo>
                    <a:pt x="295" y="923"/>
                    <a:pt x="402" y="830"/>
                    <a:pt x="456" y="683"/>
                  </a:cubicBezTo>
                  <a:cubicBezTo>
                    <a:pt x="523" y="495"/>
                    <a:pt x="589" y="322"/>
                    <a:pt x="603" y="135"/>
                  </a:cubicBezTo>
                  <a:cubicBezTo>
                    <a:pt x="603" y="54"/>
                    <a:pt x="523" y="1"/>
                    <a:pt x="45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1" name="Google Shape;2365;p54"/>
            <p:cNvSpPr/>
            <p:nvPr/>
          </p:nvSpPr>
          <p:spPr>
            <a:xfrm>
              <a:off x="6103625" y="4391000"/>
              <a:ext cx="68250" cy="121750"/>
            </a:xfrm>
            <a:custGeom>
              <a:avLst/>
              <a:gdLst/>
              <a:ahLst/>
              <a:cxnLst/>
              <a:rect l="l" t="t" r="r" b="b"/>
              <a:pathLst>
                <a:path w="2730" h="4870" extrusionOk="0">
                  <a:moveTo>
                    <a:pt x="2529" y="1"/>
                  </a:moveTo>
                  <a:cubicBezTo>
                    <a:pt x="2488" y="1"/>
                    <a:pt x="2449" y="14"/>
                    <a:pt x="2422" y="54"/>
                  </a:cubicBezTo>
                  <a:cubicBezTo>
                    <a:pt x="1820" y="777"/>
                    <a:pt x="1499" y="1740"/>
                    <a:pt x="1097" y="2582"/>
                  </a:cubicBezTo>
                  <a:cubicBezTo>
                    <a:pt x="897" y="2997"/>
                    <a:pt x="683" y="3411"/>
                    <a:pt x="455" y="3800"/>
                  </a:cubicBezTo>
                  <a:cubicBezTo>
                    <a:pt x="268" y="4094"/>
                    <a:pt x="0" y="4335"/>
                    <a:pt x="14" y="4695"/>
                  </a:cubicBezTo>
                  <a:cubicBezTo>
                    <a:pt x="14" y="4790"/>
                    <a:pt x="95" y="4870"/>
                    <a:pt x="202" y="4870"/>
                  </a:cubicBezTo>
                  <a:cubicBezTo>
                    <a:pt x="924" y="4870"/>
                    <a:pt x="1325" y="3652"/>
                    <a:pt x="1566" y="3131"/>
                  </a:cubicBezTo>
                  <a:cubicBezTo>
                    <a:pt x="1980" y="2195"/>
                    <a:pt x="2435" y="1205"/>
                    <a:pt x="2702" y="215"/>
                  </a:cubicBezTo>
                  <a:cubicBezTo>
                    <a:pt x="2729" y="108"/>
                    <a:pt x="2636" y="1"/>
                    <a:pt x="25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2" name="Google Shape;2366;p54"/>
            <p:cNvSpPr/>
            <p:nvPr/>
          </p:nvSpPr>
          <p:spPr>
            <a:xfrm>
              <a:off x="6081225" y="4418425"/>
              <a:ext cx="28125" cy="52525"/>
            </a:xfrm>
            <a:custGeom>
              <a:avLst/>
              <a:gdLst/>
              <a:ahLst/>
              <a:cxnLst/>
              <a:rect l="l" t="t" r="r" b="b"/>
              <a:pathLst>
                <a:path w="1125" h="2101" extrusionOk="0">
                  <a:moveTo>
                    <a:pt x="1003" y="1"/>
                  </a:moveTo>
                  <a:cubicBezTo>
                    <a:pt x="964" y="1"/>
                    <a:pt x="923" y="27"/>
                    <a:pt x="896" y="67"/>
                  </a:cubicBezTo>
                  <a:cubicBezTo>
                    <a:pt x="736" y="402"/>
                    <a:pt x="602" y="763"/>
                    <a:pt x="415" y="1084"/>
                  </a:cubicBezTo>
                  <a:cubicBezTo>
                    <a:pt x="228" y="1405"/>
                    <a:pt x="1" y="1606"/>
                    <a:pt x="67" y="1993"/>
                  </a:cubicBezTo>
                  <a:cubicBezTo>
                    <a:pt x="81" y="2061"/>
                    <a:pt x="161" y="2100"/>
                    <a:pt x="228" y="2100"/>
                  </a:cubicBezTo>
                  <a:lnTo>
                    <a:pt x="268" y="2100"/>
                  </a:lnTo>
                  <a:cubicBezTo>
                    <a:pt x="629" y="1993"/>
                    <a:pt x="709" y="1713"/>
                    <a:pt x="830" y="1392"/>
                  </a:cubicBezTo>
                  <a:cubicBezTo>
                    <a:pt x="977" y="991"/>
                    <a:pt x="1098" y="549"/>
                    <a:pt x="1124" y="121"/>
                  </a:cubicBezTo>
                  <a:cubicBezTo>
                    <a:pt x="1124" y="54"/>
                    <a:pt x="1057" y="1"/>
                    <a:pt x="100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3" name="Google Shape;2367;p54"/>
            <p:cNvSpPr/>
            <p:nvPr/>
          </p:nvSpPr>
          <p:spPr>
            <a:xfrm>
              <a:off x="6059825" y="4418750"/>
              <a:ext cx="28450" cy="39825"/>
            </a:xfrm>
            <a:custGeom>
              <a:avLst/>
              <a:gdLst/>
              <a:ahLst/>
              <a:cxnLst/>
              <a:rect l="l" t="t" r="r" b="b"/>
              <a:pathLst>
                <a:path w="1138" h="1593" extrusionOk="0">
                  <a:moveTo>
                    <a:pt x="910" y="1"/>
                  </a:moveTo>
                  <a:cubicBezTo>
                    <a:pt x="870" y="1"/>
                    <a:pt x="843" y="14"/>
                    <a:pt x="803" y="27"/>
                  </a:cubicBezTo>
                  <a:cubicBezTo>
                    <a:pt x="322" y="268"/>
                    <a:pt x="81" y="857"/>
                    <a:pt x="27" y="1365"/>
                  </a:cubicBezTo>
                  <a:cubicBezTo>
                    <a:pt x="1" y="1499"/>
                    <a:pt x="108" y="1593"/>
                    <a:pt x="228" y="1593"/>
                  </a:cubicBezTo>
                  <a:cubicBezTo>
                    <a:pt x="295" y="1593"/>
                    <a:pt x="361" y="1552"/>
                    <a:pt x="402" y="1459"/>
                  </a:cubicBezTo>
                  <a:cubicBezTo>
                    <a:pt x="536" y="1017"/>
                    <a:pt x="883" y="696"/>
                    <a:pt x="1071" y="282"/>
                  </a:cubicBezTo>
                  <a:cubicBezTo>
                    <a:pt x="1137" y="148"/>
                    <a:pt x="1030" y="1"/>
                    <a:pt x="910"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4" name="Google Shape;2368;p54"/>
            <p:cNvSpPr/>
            <p:nvPr/>
          </p:nvSpPr>
          <p:spPr>
            <a:xfrm>
              <a:off x="5906325" y="4539475"/>
              <a:ext cx="24100" cy="63225"/>
            </a:xfrm>
            <a:custGeom>
              <a:avLst/>
              <a:gdLst/>
              <a:ahLst/>
              <a:cxnLst/>
              <a:rect l="l" t="t" r="r" b="b"/>
              <a:pathLst>
                <a:path w="964" h="2529" extrusionOk="0">
                  <a:moveTo>
                    <a:pt x="455" y="1"/>
                  </a:moveTo>
                  <a:cubicBezTo>
                    <a:pt x="416" y="1"/>
                    <a:pt x="362" y="28"/>
                    <a:pt x="335" y="67"/>
                  </a:cubicBezTo>
                  <a:cubicBezTo>
                    <a:pt x="54" y="456"/>
                    <a:pt x="0" y="1004"/>
                    <a:pt x="27" y="1458"/>
                  </a:cubicBezTo>
                  <a:cubicBezTo>
                    <a:pt x="54" y="1967"/>
                    <a:pt x="268" y="2302"/>
                    <a:pt x="723" y="2516"/>
                  </a:cubicBezTo>
                  <a:cubicBezTo>
                    <a:pt x="749" y="2516"/>
                    <a:pt x="763" y="2528"/>
                    <a:pt x="790" y="2528"/>
                  </a:cubicBezTo>
                  <a:cubicBezTo>
                    <a:pt x="870" y="2528"/>
                    <a:pt x="963" y="2462"/>
                    <a:pt x="924" y="2355"/>
                  </a:cubicBezTo>
                  <a:cubicBezTo>
                    <a:pt x="803" y="1993"/>
                    <a:pt x="669" y="1579"/>
                    <a:pt x="616" y="1205"/>
                  </a:cubicBezTo>
                  <a:cubicBezTo>
                    <a:pt x="576" y="830"/>
                    <a:pt x="656" y="456"/>
                    <a:pt x="576" y="108"/>
                  </a:cubicBezTo>
                  <a:cubicBezTo>
                    <a:pt x="562" y="40"/>
                    <a:pt x="509" y="1"/>
                    <a:pt x="455"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5" name="Google Shape;2369;p54"/>
            <p:cNvSpPr/>
            <p:nvPr/>
          </p:nvSpPr>
          <p:spPr>
            <a:xfrm>
              <a:off x="5929400" y="4565225"/>
              <a:ext cx="14075" cy="29125"/>
            </a:xfrm>
            <a:custGeom>
              <a:avLst/>
              <a:gdLst/>
              <a:ahLst/>
              <a:cxnLst/>
              <a:rect l="l" t="t" r="r" b="b"/>
              <a:pathLst>
                <a:path w="563" h="1165" extrusionOk="0">
                  <a:moveTo>
                    <a:pt x="308" y="0"/>
                  </a:moveTo>
                  <a:cubicBezTo>
                    <a:pt x="268" y="0"/>
                    <a:pt x="215" y="27"/>
                    <a:pt x="174" y="81"/>
                  </a:cubicBezTo>
                  <a:cubicBezTo>
                    <a:pt x="67" y="228"/>
                    <a:pt x="14" y="428"/>
                    <a:pt x="1" y="616"/>
                  </a:cubicBezTo>
                  <a:cubicBezTo>
                    <a:pt x="1" y="844"/>
                    <a:pt x="121" y="977"/>
                    <a:pt x="295" y="1124"/>
                  </a:cubicBezTo>
                  <a:cubicBezTo>
                    <a:pt x="322" y="1151"/>
                    <a:pt x="362" y="1165"/>
                    <a:pt x="388" y="1165"/>
                  </a:cubicBezTo>
                  <a:cubicBezTo>
                    <a:pt x="482" y="1165"/>
                    <a:pt x="563" y="1084"/>
                    <a:pt x="536" y="977"/>
                  </a:cubicBezTo>
                  <a:cubicBezTo>
                    <a:pt x="522" y="897"/>
                    <a:pt x="549" y="844"/>
                    <a:pt x="536" y="763"/>
                  </a:cubicBezTo>
                  <a:cubicBezTo>
                    <a:pt x="522" y="696"/>
                    <a:pt x="509" y="616"/>
                    <a:pt x="495" y="535"/>
                  </a:cubicBezTo>
                  <a:cubicBezTo>
                    <a:pt x="469" y="416"/>
                    <a:pt x="456" y="282"/>
                    <a:pt x="456" y="148"/>
                  </a:cubicBezTo>
                  <a:cubicBezTo>
                    <a:pt x="456" y="54"/>
                    <a:pt x="388"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6" name="Google Shape;2370;p54"/>
            <p:cNvSpPr/>
            <p:nvPr/>
          </p:nvSpPr>
          <p:spPr>
            <a:xfrm>
              <a:off x="5420750" y="4193350"/>
              <a:ext cx="71600" cy="108050"/>
            </a:xfrm>
            <a:custGeom>
              <a:avLst/>
              <a:gdLst/>
              <a:ahLst/>
              <a:cxnLst/>
              <a:rect l="l" t="t" r="r" b="b"/>
              <a:pathLst>
                <a:path w="2864" h="4322" extrusionOk="0">
                  <a:moveTo>
                    <a:pt x="2757" y="1"/>
                  </a:moveTo>
                  <a:cubicBezTo>
                    <a:pt x="2034" y="1"/>
                    <a:pt x="1419" y="884"/>
                    <a:pt x="1071" y="1419"/>
                  </a:cubicBezTo>
                  <a:cubicBezTo>
                    <a:pt x="590" y="2168"/>
                    <a:pt x="68" y="3184"/>
                    <a:pt x="15" y="4094"/>
                  </a:cubicBezTo>
                  <a:cubicBezTo>
                    <a:pt x="1" y="4242"/>
                    <a:pt x="108" y="4322"/>
                    <a:pt x="229" y="4322"/>
                  </a:cubicBezTo>
                  <a:cubicBezTo>
                    <a:pt x="322" y="4322"/>
                    <a:pt x="416" y="4281"/>
                    <a:pt x="470" y="4201"/>
                  </a:cubicBezTo>
                  <a:cubicBezTo>
                    <a:pt x="964" y="3546"/>
                    <a:pt x="1139" y="2649"/>
                    <a:pt x="1499" y="1914"/>
                  </a:cubicBezTo>
                  <a:cubicBezTo>
                    <a:pt x="1700" y="1486"/>
                    <a:pt x="1954" y="1085"/>
                    <a:pt x="2235" y="723"/>
                  </a:cubicBezTo>
                  <a:cubicBezTo>
                    <a:pt x="2435" y="470"/>
                    <a:pt x="2703" y="282"/>
                    <a:pt x="2864" y="15"/>
                  </a:cubicBezTo>
                  <a:lnTo>
                    <a:pt x="2864" y="1"/>
                  </a:ln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7" name="Google Shape;2371;p54"/>
            <p:cNvSpPr/>
            <p:nvPr/>
          </p:nvSpPr>
          <p:spPr>
            <a:xfrm>
              <a:off x="5395700" y="4251550"/>
              <a:ext cx="14725" cy="38500"/>
            </a:xfrm>
            <a:custGeom>
              <a:avLst/>
              <a:gdLst/>
              <a:ahLst/>
              <a:cxnLst/>
              <a:rect l="l" t="t" r="r" b="b"/>
              <a:pathLst>
                <a:path w="589" h="1540" extrusionOk="0">
                  <a:moveTo>
                    <a:pt x="562" y="0"/>
                  </a:moveTo>
                  <a:cubicBezTo>
                    <a:pt x="562" y="0"/>
                    <a:pt x="548" y="0"/>
                    <a:pt x="548" y="14"/>
                  </a:cubicBezTo>
                  <a:cubicBezTo>
                    <a:pt x="188" y="389"/>
                    <a:pt x="0" y="937"/>
                    <a:pt x="93" y="1445"/>
                  </a:cubicBezTo>
                  <a:cubicBezTo>
                    <a:pt x="107" y="1512"/>
                    <a:pt x="161" y="1539"/>
                    <a:pt x="214" y="1539"/>
                  </a:cubicBezTo>
                  <a:cubicBezTo>
                    <a:pt x="268" y="1539"/>
                    <a:pt x="321" y="1512"/>
                    <a:pt x="334" y="1445"/>
                  </a:cubicBezTo>
                  <a:cubicBezTo>
                    <a:pt x="441" y="990"/>
                    <a:pt x="589" y="509"/>
                    <a:pt x="589" y="27"/>
                  </a:cubicBezTo>
                  <a:cubicBezTo>
                    <a:pt x="589" y="14"/>
                    <a:pt x="575" y="0"/>
                    <a:pt x="5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8" name="Google Shape;2372;p54"/>
            <p:cNvSpPr/>
            <p:nvPr/>
          </p:nvSpPr>
          <p:spPr>
            <a:xfrm>
              <a:off x="5132175" y="3902425"/>
              <a:ext cx="96000" cy="221075"/>
            </a:xfrm>
            <a:custGeom>
              <a:avLst/>
              <a:gdLst/>
              <a:ahLst/>
              <a:cxnLst/>
              <a:rect l="l" t="t" r="r" b="b"/>
              <a:pathLst>
                <a:path w="3840" h="8843" extrusionOk="0">
                  <a:moveTo>
                    <a:pt x="3800" y="1"/>
                  </a:moveTo>
                  <a:cubicBezTo>
                    <a:pt x="2649" y="990"/>
                    <a:pt x="1900" y="2462"/>
                    <a:pt x="1351" y="3853"/>
                  </a:cubicBezTo>
                  <a:cubicBezTo>
                    <a:pt x="1030" y="4669"/>
                    <a:pt x="750" y="5485"/>
                    <a:pt x="536" y="6314"/>
                  </a:cubicBezTo>
                  <a:cubicBezTo>
                    <a:pt x="361" y="6997"/>
                    <a:pt x="1" y="8000"/>
                    <a:pt x="281" y="8668"/>
                  </a:cubicBezTo>
                  <a:cubicBezTo>
                    <a:pt x="335" y="8789"/>
                    <a:pt x="415" y="8843"/>
                    <a:pt x="509" y="8843"/>
                  </a:cubicBezTo>
                  <a:cubicBezTo>
                    <a:pt x="589" y="8843"/>
                    <a:pt x="670" y="8802"/>
                    <a:pt x="723" y="8722"/>
                  </a:cubicBezTo>
                  <a:cubicBezTo>
                    <a:pt x="1110" y="8214"/>
                    <a:pt x="1098" y="7411"/>
                    <a:pt x="1231" y="6796"/>
                  </a:cubicBezTo>
                  <a:cubicBezTo>
                    <a:pt x="1392" y="6047"/>
                    <a:pt x="1606" y="5312"/>
                    <a:pt x="1847" y="4589"/>
                  </a:cubicBezTo>
                  <a:cubicBezTo>
                    <a:pt x="2368" y="2997"/>
                    <a:pt x="3184" y="1566"/>
                    <a:pt x="3826" y="27"/>
                  </a:cubicBezTo>
                  <a:cubicBezTo>
                    <a:pt x="3839" y="15"/>
                    <a:pt x="3826" y="1"/>
                    <a:pt x="3812"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69" name="Google Shape;2373;p54"/>
            <p:cNvSpPr/>
            <p:nvPr/>
          </p:nvSpPr>
          <p:spPr>
            <a:xfrm>
              <a:off x="5172300" y="4026150"/>
              <a:ext cx="30450" cy="69600"/>
            </a:xfrm>
            <a:custGeom>
              <a:avLst/>
              <a:gdLst/>
              <a:ahLst/>
              <a:cxnLst/>
              <a:rect l="l" t="t" r="r" b="b"/>
              <a:pathLst>
                <a:path w="1218" h="2784" extrusionOk="0">
                  <a:moveTo>
                    <a:pt x="1151" y="1"/>
                  </a:moveTo>
                  <a:cubicBezTo>
                    <a:pt x="804" y="322"/>
                    <a:pt x="643" y="777"/>
                    <a:pt x="429" y="1192"/>
                  </a:cubicBezTo>
                  <a:cubicBezTo>
                    <a:pt x="188" y="1659"/>
                    <a:pt x="1" y="2088"/>
                    <a:pt x="54" y="2623"/>
                  </a:cubicBezTo>
                  <a:cubicBezTo>
                    <a:pt x="54" y="2703"/>
                    <a:pt x="148" y="2783"/>
                    <a:pt x="228" y="2783"/>
                  </a:cubicBezTo>
                  <a:cubicBezTo>
                    <a:pt x="255" y="2783"/>
                    <a:pt x="295" y="2770"/>
                    <a:pt x="322" y="2730"/>
                  </a:cubicBezTo>
                  <a:cubicBezTo>
                    <a:pt x="629" y="2369"/>
                    <a:pt x="736" y="2021"/>
                    <a:pt x="857" y="1579"/>
                  </a:cubicBezTo>
                  <a:cubicBezTo>
                    <a:pt x="1004" y="1071"/>
                    <a:pt x="1218" y="536"/>
                    <a:pt x="1191" y="15"/>
                  </a:cubicBezTo>
                  <a:cubicBezTo>
                    <a:pt x="1191" y="1"/>
                    <a:pt x="1178" y="1"/>
                    <a:pt x="1164" y="1"/>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0" name="Google Shape;2374;p54"/>
            <p:cNvSpPr/>
            <p:nvPr/>
          </p:nvSpPr>
          <p:spPr>
            <a:xfrm>
              <a:off x="5195725" y="4051925"/>
              <a:ext cx="24425" cy="48175"/>
            </a:xfrm>
            <a:custGeom>
              <a:avLst/>
              <a:gdLst/>
              <a:ahLst/>
              <a:cxnLst/>
              <a:rect l="l" t="t" r="r" b="b"/>
              <a:pathLst>
                <a:path w="977" h="1927" extrusionOk="0">
                  <a:moveTo>
                    <a:pt x="762" y="0"/>
                  </a:moveTo>
                  <a:cubicBezTo>
                    <a:pt x="723" y="0"/>
                    <a:pt x="682" y="27"/>
                    <a:pt x="655" y="54"/>
                  </a:cubicBezTo>
                  <a:cubicBezTo>
                    <a:pt x="361" y="521"/>
                    <a:pt x="214" y="1083"/>
                    <a:pt x="67" y="1605"/>
                  </a:cubicBezTo>
                  <a:cubicBezTo>
                    <a:pt x="0" y="1806"/>
                    <a:pt x="161" y="1927"/>
                    <a:pt x="307" y="1927"/>
                  </a:cubicBezTo>
                  <a:cubicBezTo>
                    <a:pt x="414" y="1927"/>
                    <a:pt x="521" y="1859"/>
                    <a:pt x="575" y="1739"/>
                  </a:cubicBezTo>
                  <a:cubicBezTo>
                    <a:pt x="762" y="1217"/>
                    <a:pt x="976" y="642"/>
                    <a:pt x="856" y="81"/>
                  </a:cubicBezTo>
                  <a:cubicBezTo>
                    <a:pt x="842" y="27"/>
                    <a:pt x="803" y="0"/>
                    <a:pt x="7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1" name="Google Shape;2375;p54"/>
            <p:cNvSpPr/>
            <p:nvPr/>
          </p:nvSpPr>
          <p:spPr>
            <a:xfrm>
              <a:off x="5550200" y="4252575"/>
              <a:ext cx="175250" cy="61200"/>
            </a:xfrm>
            <a:custGeom>
              <a:avLst/>
              <a:gdLst/>
              <a:ahLst/>
              <a:cxnLst/>
              <a:rect l="l" t="t" r="r" b="b"/>
              <a:pathLst>
                <a:path w="7010" h="2448" extrusionOk="0">
                  <a:moveTo>
                    <a:pt x="2180" y="0"/>
                  </a:moveTo>
                  <a:cubicBezTo>
                    <a:pt x="2126" y="0"/>
                    <a:pt x="2073" y="13"/>
                    <a:pt x="2019" y="54"/>
                  </a:cubicBezTo>
                  <a:cubicBezTo>
                    <a:pt x="1297" y="615"/>
                    <a:pt x="910" y="1391"/>
                    <a:pt x="67" y="1819"/>
                  </a:cubicBezTo>
                  <a:cubicBezTo>
                    <a:pt x="0" y="1846"/>
                    <a:pt x="0" y="1939"/>
                    <a:pt x="67" y="1980"/>
                  </a:cubicBezTo>
                  <a:cubicBezTo>
                    <a:pt x="200" y="2046"/>
                    <a:pt x="334" y="2073"/>
                    <a:pt x="468" y="2073"/>
                  </a:cubicBezTo>
                  <a:cubicBezTo>
                    <a:pt x="1097" y="2073"/>
                    <a:pt x="1618" y="1338"/>
                    <a:pt x="2087" y="869"/>
                  </a:cubicBezTo>
                  <a:cubicBezTo>
                    <a:pt x="2314" y="1351"/>
                    <a:pt x="2635" y="1859"/>
                    <a:pt x="3143" y="2033"/>
                  </a:cubicBezTo>
                  <a:cubicBezTo>
                    <a:pt x="3291" y="2073"/>
                    <a:pt x="3424" y="2100"/>
                    <a:pt x="3571" y="2100"/>
                  </a:cubicBezTo>
                  <a:cubicBezTo>
                    <a:pt x="4026" y="2100"/>
                    <a:pt x="4468" y="1873"/>
                    <a:pt x="4855" y="1605"/>
                  </a:cubicBezTo>
                  <a:cubicBezTo>
                    <a:pt x="5176" y="2114"/>
                    <a:pt x="5658" y="2447"/>
                    <a:pt x="6220" y="2447"/>
                  </a:cubicBezTo>
                  <a:cubicBezTo>
                    <a:pt x="6421" y="2447"/>
                    <a:pt x="6648" y="2394"/>
                    <a:pt x="6876" y="2301"/>
                  </a:cubicBezTo>
                  <a:cubicBezTo>
                    <a:pt x="7009" y="2233"/>
                    <a:pt x="6983" y="2007"/>
                    <a:pt x="6835" y="1993"/>
                  </a:cubicBezTo>
                  <a:cubicBezTo>
                    <a:pt x="6193" y="1912"/>
                    <a:pt x="5565" y="1672"/>
                    <a:pt x="5297" y="1017"/>
                  </a:cubicBezTo>
                  <a:cubicBezTo>
                    <a:pt x="5244" y="896"/>
                    <a:pt x="5110" y="776"/>
                    <a:pt x="4962" y="776"/>
                  </a:cubicBezTo>
                  <a:cubicBezTo>
                    <a:pt x="4909" y="776"/>
                    <a:pt x="4855" y="789"/>
                    <a:pt x="4802" y="829"/>
                  </a:cubicBezTo>
                  <a:cubicBezTo>
                    <a:pt x="4454" y="1083"/>
                    <a:pt x="4026" y="1445"/>
                    <a:pt x="3571" y="1445"/>
                  </a:cubicBezTo>
                  <a:cubicBezTo>
                    <a:pt x="3532" y="1445"/>
                    <a:pt x="3491" y="1431"/>
                    <a:pt x="3437" y="1431"/>
                  </a:cubicBezTo>
                  <a:cubicBezTo>
                    <a:pt x="2956" y="1351"/>
                    <a:pt x="2662" y="548"/>
                    <a:pt x="2474" y="161"/>
                  </a:cubicBezTo>
                  <a:cubicBezTo>
                    <a:pt x="2435" y="66"/>
                    <a:pt x="2301" y="0"/>
                    <a:pt x="2180" y="0"/>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2" name="Google Shape;2376;p54"/>
            <p:cNvSpPr/>
            <p:nvPr/>
          </p:nvSpPr>
          <p:spPr>
            <a:xfrm>
              <a:off x="5671925" y="4331475"/>
              <a:ext cx="104675" cy="34475"/>
            </a:xfrm>
            <a:custGeom>
              <a:avLst/>
              <a:gdLst/>
              <a:ahLst/>
              <a:cxnLst/>
              <a:rect l="l" t="t" r="r" b="b"/>
              <a:pathLst>
                <a:path w="4187" h="1379" extrusionOk="0">
                  <a:moveTo>
                    <a:pt x="1231" y="1"/>
                  </a:moveTo>
                  <a:cubicBezTo>
                    <a:pt x="1151" y="1"/>
                    <a:pt x="1070" y="28"/>
                    <a:pt x="1017" y="94"/>
                  </a:cubicBezTo>
                  <a:cubicBezTo>
                    <a:pt x="856" y="242"/>
                    <a:pt x="455" y="656"/>
                    <a:pt x="134" y="656"/>
                  </a:cubicBezTo>
                  <a:cubicBezTo>
                    <a:pt x="93" y="656"/>
                    <a:pt x="54" y="656"/>
                    <a:pt x="27" y="643"/>
                  </a:cubicBezTo>
                  <a:lnTo>
                    <a:pt x="13" y="643"/>
                  </a:lnTo>
                  <a:cubicBezTo>
                    <a:pt x="13" y="643"/>
                    <a:pt x="0" y="643"/>
                    <a:pt x="13" y="656"/>
                  </a:cubicBezTo>
                  <a:cubicBezTo>
                    <a:pt x="161" y="777"/>
                    <a:pt x="161" y="897"/>
                    <a:pt x="375" y="977"/>
                  </a:cubicBezTo>
                  <a:cubicBezTo>
                    <a:pt x="428" y="991"/>
                    <a:pt x="495" y="1004"/>
                    <a:pt x="548" y="1004"/>
                  </a:cubicBezTo>
                  <a:cubicBezTo>
                    <a:pt x="749" y="1004"/>
                    <a:pt x="963" y="884"/>
                    <a:pt x="1151" y="750"/>
                  </a:cubicBezTo>
                  <a:cubicBezTo>
                    <a:pt x="1377" y="1111"/>
                    <a:pt x="1686" y="1378"/>
                    <a:pt x="2126" y="1378"/>
                  </a:cubicBezTo>
                  <a:lnTo>
                    <a:pt x="2207" y="1378"/>
                  </a:lnTo>
                  <a:cubicBezTo>
                    <a:pt x="2795" y="1338"/>
                    <a:pt x="3223" y="923"/>
                    <a:pt x="3839" y="897"/>
                  </a:cubicBezTo>
                  <a:cubicBezTo>
                    <a:pt x="4040" y="897"/>
                    <a:pt x="4186" y="616"/>
                    <a:pt x="4013" y="469"/>
                  </a:cubicBezTo>
                  <a:cubicBezTo>
                    <a:pt x="3853" y="322"/>
                    <a:pt x="3665" y="268"/>
                    <a:pt x="3491" y="268"/>
                  </a:cubicBezTo>
                  <a:cubicBezTo>
                    <a:pt x="3317" y="268"/>
                    <a:pt x="3143" y="322"/>
                    <a:pt x="2970" y="388"/>
                  </a:cubicBezTo>
                  <a:cubicBezTo>
                    <a:pt x="2768" y="456"/>
                    <a:pt x="2581" y="563"/>
                    <a:pt x="2394" y="656"/>
                  </a:cubicBezTo>
                  <a:cubicBezTo>
                    <a:pt x="2301" y="709"/>
                    <a:pt x="2207" y="723"/>
                    <a:pt x="2126" y="723"/>
                  </a:cubicBezTo>
                  <a:cubicBezTo>
                    <a:pt x="1846" y="723"/>
                    <a:pt x="1659" y="429"/>
                    <a:pt x="1498" y="147"/>
                  </a:cubicBezTo>
                  <a:cubicBezTo>
                    <a:pt x="1431" y="54"/>
                    <a:pt x="1338" y="1"/>
                    <a:pt x="1231"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3" name="Google Shape;2377;p54"/>
            <p:cNvSpPr/>
            <p:nvPr/>
          </p:nvSpPr>
          <p:spPr>
            <a:xfrm>
              <a:off x="5823075" y="4657200"/>
              <a:ext cx="95975" cy="48850"/>
            </a:xfrm>
            <a:custGeom>
              <a:avLst/>
              <a:gdLst/>
              <a:ahLst/>
              <a:cxnLst/>
              <a:rect l="l" t="t" r="r" b="b"/>
              <a:pathLst>
                <a:path w="3839" h="1954" extrusionOk="0">
                  <a:moveTo>
                    <a:pt x="883" y="0"/>
                  </a:moveTo>
                  <a:cubicBezTo>
                    <a:pt x="762" y="0"/>
                    <a:pt x="642" y="67"/>
                    <a:pt x="628" y="214"/>
                  </a:cubicBezTo>
                  <a:cubicBezTo>
                    <a:pt x="548" y="776"/>
                    <a:pt x="348" y="1324"/>
                    <a:pt x="40" y="1806"/>
                  </a:cubicBezTo>
                  <a:cubicBezTo>
                    <a:pt x="0" y="1873"/>
                    <a:pt x="67" y="1953"/>
                    <a:pt x="134" y="1953"/>
                  </a:cubicBezTo>
                  <a:cubicBezTo>
                    <a:pt x="161" y="1953"/>
                    <a:pt x="174" y="1939"/>
                    <a:pt x="187" y="1939"/>
                  </a:cubicBezTo>
                  <a:cubicBezTo>
                    <a:pt x="628" y="1725"/>
                    <a:pt x="896" y="1311"/>
                    <a:pt x="1056" y="856"/>
                  </a:cubicBezTo>
                  <a:cubicBezTo>
                    <a:pt x="1270" y="1044"/>
                    <a:pt x="1511" y="1190"/>
                    <a:pt x="1739" y="1378"/>
                  </a:cubicBezTo>
                  <a:cubicBezTo>
                    <a:pt x="1805" y="1445"/>
                    <a:pt x="1873" y="1472"/>
                    <a:pt x="1953" y="1472"/>
                  </a:cubicBezTo>
                  <a:cubicBezTo>
                    <a:pt x="2060" y="1472"/>
                    <a:pt x="2167" y="1418"/>
                    <a:pt x="2234" y="1311"/>
                  </a:cubicBezTo>
                  <a:cubicBezTo>
                    <a:pt x="2408" y="1044"/>
                    <a:pt x="2595" y="963"/>
                    <a:pt x="2795" y="963"/>
                  </a:cubicBezTo>
                  <a:cubicBezTo>
                    <a:pt x="3009" y="963"/>
                    <a:pt x="3250" y="1044"/>
                    <a:pt x="3518" y="1057"/>
                  </a:cubicBezTo>
                  <a:lnTo>
                    <a:pt x="3532" y="1057"/>
                  </a:lnTo>
                  <a:cubicBezTo>
                    <a:pt x="3758" y="1057"/>
                    <a:pt x="3839" y="776"/>
                    <a:pt x="3692" y="628"/>
                  </a:cubicBezTo>
                  <a:cubicBezTo>
                    <a:pt x="3451" y="388"/>
                    <a:pt x="3184" y="281"/>
                    <a:pt x="2902" y="281"/>
                  </a:cubicBezTo>
                  <a:cubicBezTo>
                    <a:pt x="2542" y="281"/>
                    <a:pt x="2167" y="455"/>
                    <a:pt x="1900" y="736"/>
                  </a:cubicBezTo>
                  <a:cubicBezTo>
                    <a:pt x="1645" y="548"/>
                    <a:pt x="1365" y="402"/>
                    <a:pt x="1163" y="134"/>
                  </a:cubicBezTo>
                  <a:cubicBezTo>
                    <a:pt x="1110" y="54"/>
                    <a:pt x="990" y="0"/>
                    <a:pt x="883" y="0"/>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4" name="Google Shape;2378;p54"/>
            <p:cNvSpPr/>
            <p:nvPr/>
          </p:nvSpPr>
          <p:spPr>
            <a:xfrm>
              <a:off x="5180325" y="4453875"/>
              <a:ext cx="76600" cy="33800"/>
            </a:xfrm>
            <a:custGeom>
              <a:avLst/>
              <a:gdLst/>
              <a:ahLst/>
              <a:cxnLst/>
              <a:rect l="l" t="t" r="r" b="b"/>
              <a:pathLst>
                <a:path w="3064" h="1352" extrusionOk="0">
                  <a:moveTo>
                    <a:pt x="1713" y="1"/>
                  </a:moveTo>
                  <a:cubicBezTo>
                    <a:pt x="1619" y="1"/>
                    <a:pt x="1526" y="40"/>
                    <a:pt x="1485" y="134"/>
                  </a:cubicBezTo>
                  <a:cubicBezTo>
                    <a:pt x="1258" y="509"/>
                    <a:pt x="977" y="870"/>
                    <a:pt x="590" y="870"/>
                  </a:cubicBezTo>
                  <a:cubicBezTo>
                    <a:pt x="469" y="870"/>
                    <a:pt x="349" y="843"/>
                    <a:pt x="215" y="762"/>
                  </a:cubicBezTo>
                  <a:cubicBezTo>
                    <a:pt x="188" y="750"/>
                    <a:pt x="174" y="750"/>
                    <a:pt x="148" y="750"/>
                  </a:cubicBezTo>
                  <a:cubicBezTo>
                    <a:pt x="67" y="750"/>
                    <a:pt x="1" y="843"/>
                    <a:pt x="41" y="937"/>
                  </a:cubicBezTo>
                  <a:cubicBezTo>
                    <a:pt x="201" y="1244"/>
                    <a:pt x="402" y="1351"/>
                    <a:pt x="629" y="1351"/>
                  </a:cubicBezTo>
                  <a:cubicBezTo>
                    <a:pt x="964" y="1351"/>
                    <a:pt x="1325" y="1097"/>
                    <a:pt x="1606" y="816"/>
                  </a:cubicBezTo>
                  <a:cubicBezTo>
                    <a:pt x="1672" y="923"/>
                    <a:pt x="1767" y="1003"/>
                    <a:pt x="1886" y="1071"/>
                  </a:cubicBezTo>
                  <a:cubicBezTo>
                    <a:pt x="2061" y="1178"/>
                    <a:pt x="2368" y="1271"/>
                    <a:pt x="2623" y="1271"/>
                  </a:cubicBezTo>
                  <a:cubicBezTo>
                    <a:pt x="2730" y="1271"/>
                    <a:pt x="2823" y="1258"/>
                    <a:pt x="2890" y="1217"/>
                  </a:cubicBezTo>
                  <a:cubicBezTo>
                    <a:pt x="2983" y="1191"/>
                    <a:pt x="3064" y="1097"/>
                    <a:pt x="3024" y="990"/>
                  </a:cubicBezTo>
                  <a:cubicBezTo>
                    <a:pt x="2944" y="776"/>
                    <a:pt x="2810" y="696"/>
                    <a:pt x="2596" y="643"/>
                  </a:cubicBezTo>
                  <a:cubicBezTo>
                    <a:pt x="2248" y="562"/>
                    <a:pt x="2074" y="589"/>
                    <a:pt x="1981" y="188"/>
                  </a:cubicBezTo>
                  <a:cubicBezTo>
                    <a:pt x="1940" y="67"/>
                    <a:pt x="1833" y="1"/>
                    <a:pt x="1713"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5" name="Google Shape;2379;p54"/>
            <p:cNvSpPr/>
            <p:nvPr/>
          </p:nvSpPr>
          <p:spPr>
            <a:xfrm>
              <a:off x="5826400" y="4012450"/>
              <a:ext cx="76600" cy="34150"/>
            </a:xfrm>
            <a:custGeom>
              <a:avLst/>
              <a:gdLst/>
              <a:ahLst/>
              <a:cxnLst/>
              <a:rect l="l" t="t" r="r" b="b"/>
              <a:pathLst>
                <a:path w="3064" h="1366" extrusionOk="0">
                  <a:moveTo>
                    <a:pt x="1125" y="1"/>
                  </a:moveTo>
                  <a:cubicBezTo>
                    <a:pt x="1044" y="1"/>
                    <a:pt x="964" y="41"/>
                    <a:pt x="911" y="94"/>
                  </a:cubicBezTo>
                  <a:cubicBezTo>
                    <a:pt x="656" y="429"/>
                    <a:pt x="228" y="696"/>
                    <a:pt x="67" y="1084"/>
                  </a:cubicBezTo>
                  <a:cubicBezTo>
                    <a:pt x="1" y="1232"/>
                    <a:pt x="94" y="1365"/>
                    <a:pt x="228" y="1365"/>
                  </a:cubicBezTo>
                  <a:cubicBezTo>
                    <a:pt x="269" y="1365"/>
                    <a:pt x="295" y="1365"/>
                    <a:pt x="335" y="1339"/>
                  </a:cubicBezTo>
                  <a:cubicBezTo>
                    <a:pt x="616" y="1205"/>
                    <a:pt x="897" y="977"/>
                    <a:pt x="1125" y="736"/>
                  </a:cubicBezTo>
                  <a:cubicBezTo>
                    <a:pt x="1298" y="911"/>
                    <a:pt x="1499" y="1030"/>
                    <a:pt x="1740" y="1111"/>
                  </a:cubicBezTo>
                  <a:cubicBezTo>
                    <a:pt x="1847" y="1151"/>
                    <a:pt x="1927" y="1164"/>
                    <a:pt x="2020" y="1164"/>
                  </a:cubicBezTo>
                  <a:cubicBezTo>
                    <a:pt x="2328" y="1164"/>
                    <a:pt x="2623" y="991"/>
                    <a:pt x="2890" y="830"/>
                  </a:cubicBezTo>
                  <a:cubicBezTo>
                    <a:pt x="3064" y="723"/>
                    <a:pt x="2971" y="429"/>
                    <a:pt x="2796" y="429"/>
                  </a:cubicBezTo>
                  <a:cubicBezTo>
                    <a:pt x="2769" y="429"/>
                    <a:pt x="2743" y="442"/>
                    <a:pt x="2716" y="442"/>
                  </a:cubicBezTo>
                  <a:cubicBezTo>
                    <a:pt x="2555" y="522"/>
                    <a:pt x="2382" y="549"/>
                    <a:pt x="2221" y="549"/>
                  </a:cubicBezTo>
                  <a:cubicBezTo>
                    <a:pt x="1887" y="549"/>
                    <a:pt x="1579" y="388"/>
                    <a:pt x="1339" y="94"/>
                  </a:cubicBezTo>
                  <a:cubicBezTo>
                    <a:pt x="1298" y="28"/>
                    <a:pt x="1218" y="1"/>
                    <a:pt x="1125" y="1"/>
                  </a:cubicBezTo>
                  <a:close/>
                </a:path>
              </a:pathLst>
            </a:custGeom>
            <a:solidFill>
              <a:srgbClr val="76B4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grpSp>
      <p:sp>
        <p:nvSpPr>
          <p:cNvPr id="176" name="Rectangle 175"/>
          <p:cNvSpPr/>
          <p:nvPr/>
        </p:nvSpPr>
        <p:spPr>
          <a:xfrm>
            <a:off x="291119" y="221936"/>
            <a:ext cx="2616422"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4800" b="1" i="0" u="sng" strike="noStrike" kern="0" cap="none" spc="0" normalizeH="0" baseline="0" noProof="0">
                <a:ln>
                  <a:noFill/>
                </a:ln>
                <a:solidFill>
                  <a:srgbClr val="FF3399"/>
                </a:solidFill>
                <a:effectLst>
                  <a:reflection blurRad="6350" stA="55000" endA="300" endPos="45500" dir="5400000" sy="-100000" algn="bl" rotWithShape="0"/>
                </a:effectLst>
                <a:uLnTx/>
                <a:uFillTx/>
                <a:latin typeface="+mn-lt"/>
                <a:cs typeface="Arial"/>
                <a:sym typeface="Arial"/>
              </a:rPr>
              <a:t>Kết luận</a:t>
            </a:r>
            <a:endParaRPr kumimoji="0" lang="en-US" altLang="en-US" sz="4800" b="1" i="0" u="none" strike="noStrike" kern="0" cap="none" spc="0" normalizeH="0" baseline="0" noProof="0" dirty="0">
              <a:ln>
                <a:noFill/>
              </a:ln>
              <a:solidFill>
                <a:srgbClr val="FF3399"/>
              </a:solidFill>
              <a:effectLst/>
              <a:uLnTx/>
              <a:uFillTx/>
              <a:latin typeface="+mn-lt"/>
              <a:cs typeface="Arial"/>
              <a:sym typeface="Arial"/>
            </a:endParaRPr>
          </a:p>
        </p:txBody>
      </p:sp>
      <p:grpSp>
        <p:nvGrpSpPr>
          <p:cNvPr id="177" name="Google Shape;4200;p63"/>
          <p:cNvGrpSpPr/>
          <p:nvPr/>
        </p:nvGrpSpPr>
        <p:grpSpPr>
          <a:xfrm>
            <a:off x="3266" y="3459571"/>
            <a:ext cx="2211666" cy="1686636"/>
            <a:chOff x="2722281" y="4241484"/>
            <a:chExt cx="403785" cy="406867"/>
          </a:xfrm>
        </p:grpSpPr>
        <p:sp>
          <p:nvSpPr>
            <p:cNvPr id="178" name="Google Shape;4201;p63"/>
            <p:cNvSpPr/>
            <p:nvPr/>
          </p:nvSpPr>
          <p:spPr>
            <a:xfrm>
              <a:off x="2722281" y="4627528"/>
              <a:ext cx="403785" cy="20822"/>
            </a:xfrm>
            <a:custGeom>
              <a:avLst/>
              <a:gdLst/>
              <a:ahLst/>
              <a:cxnLst/>
              <a:rect l="l" t="t" r="r" b="b"/>
              <a:pathLst>
                <a:path w="18209" h="939" extrusionOk="0">
                  <a:moveTo>
                    <a:pt x="188" y="1"/>
                  </a:moveTo>
                  <a:cubicBezTo>
                    <a:pt x="95" y="1"/>
                    <a:pt x="0" y="81"/>
                    <a:pt x="0" y="188"/>
                  </a:cubicBezTo>
                  <a:lnTo>
                    <a:pt x="0" y="751"/>
                  </a:lnTo>
                  <a:cubicBezTo>
                    <a:pt x="0" y="844"/>
                    <a:pt x="95" y="938"/>
                    <a:pt x="188" y="938"/>
                  </a:cubicBezTo>
                  <a:lnTo>
                    <a:pt x="18021" y="938"/>
                  </a:lnTo>
                  <a:cubicBezTo>
                    <a:pt x="18128" y="938"/>
                    <a:pt x="18208" y="844"/>
                    <a:pt x="18208" y="751"/>
                  </a:cubicBezTo>
                  <a:lnTo>
                    <a:pt x="18208" y="188"/>
                  </a:lnTo>
                  <a:cubicBezTo>
                    <a:pt x="18208" y="81"/>
                    <a:pt x="18128" y="1"/>
                    <a:pt x="1802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79" name="Google Shape;4202;p63"/>
            <p:cNvSpPr/>
            <p:nvPr/>
          </p:nvSpPr>
          <p:spPr>
            <a:xfrm>
              <a:off x="2806058" y="4336969"/>
              <a:ext cx="51712" cy="311381"/>
            </a:xfrm>
            <a:custGeom>
              <a:avLst/>
              <a:gdLst/>
              <a:ahLst/>
              <a:cxnLst/>
              <a:rect l="l" t="t" r="r" b="b"/>
              <a:pathLst>
                <a:path w="2332" h="14042" extrusionOk="0">
                  <a:moveTo>
                    <a:pt x="403" y="1"/>
                  </a:moveTo>
                  <a:lnTo>
                    <a:pt x="1" y="13854"/>
                  </a:lnTo>
                  <a:cubicBezTo>
                    <a:pt x="1" y="13947"/>
                    <a:pt x="81" y="14041"/>
                    <a:pt x="188" y="14041"/>
                  </a:cubicBezTo>
                  <a:lnTo>
                    <a:pt x="2144" y="14041"/>
                  </a:lnTo>
                  <a:cubicBezTo>
                    <a:pt x="2251" y="14041"/>
                    <a:pt x="2332" y="13947"/>
                    <a:pt x="2332" y="13854"/>
                  </a:cubicBezTo>
                  <a:lnTo>
                    <a:pt x="1930" y="1"/>
                  </a:lnTo>
                  <a:close/>
                </a:path>
              </a:pathLst>
            </a:custGeom>
            <a:solidFill>
              <a:srgbClr val="C86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0" name="Google Shape;4203;p63"/>
            <p:cNvSpPr/>
            <p:nvPr/>
          </p:nvSpPr>
          <p:spPr>
            <a:xfrm>
              <a:off x="2870232" y="4513793"/>
              <a:ext cx="236807" cy="134558"/>
            </a:xfrm>
            <a:custGeom>
              <a:avLst/>
              <a:gdLst/>
              <a:ahLst/>
              <a:cxnLst/>
              <a:rect l="l" t="t" r="r" b="b"/>
              <a:pathLst>
                <a:path w="10679" h="6068" extrusionOk="0">
                  <a:moveTo>
                    <a:pt x="6038" y="1"/>
                  </a:moveTo>
                  <a:cubicBezTo>
                    <a:pt x="6009" y="1"/>
                    <a:pt x="5979" y="8"/>
                    <a:pt x="5949" y="25"/>
                  </a:cubicBezTo>
                  <a:cubicBezTo>
                    <a:pt x="5025" y="587"/>
                    <a:pt x="4409" y="1605"/>
                    <a:pt x="4409" y="2772"/>
                  </a:cubicBezTo>
                  <a:lnTo>
                    <a:pt x="4409" y="2879"/>
                  </a:lnTo>
                  <a:cubicBezTo>
                    <a:pt x="4409" y="2944"/>
                    <a:pt x="4363" y="2983"/>
                    <a:pt x="4313" y="2983"/>
                  </a:cubicBezTo>
                  <a:cubicBezTo>
                    <a:pt x="4291" y="2983"/>
                    <a:pt x="4268" y="2976"/>
                    <a:pt x="4248" y="2959"/>
                  </a:cubicBezTo>
                  <a:cubicBezTo>
                    <a:pt x="4194" y="2918"/>
                    <a:pt x="4154" y="2879"/>
                    <a:pt x="4114" y="2852"/>
                  </a:cubicBezTo>
                  <a:cubicBezTo>
                    <a:pt x="3542" y="2435"/>
                    <a:pt x="2875" y="2232"/>
                    <a:pt x="2213" y="2232"/>
                  </a:cubicBezTo>
                  <a:cubicBezTo>
                    <a:pt x="1791" y="2232"/>
                    <a:pt x="1370" y="2315"/>
                    <a:pt x="979" y="2477"/>
                  </a:cubicBezTo>
                  <a:cubicBezTo>
                    <a:pt x="858" y="2530"/>
                    <a:pt x="831" y="2691"/>
                    <a:pt x="938" y="2772"/>
                  </a:cubicBezTo>
                  <a:lnTo>
                    <a:pt x="2734" y="4085"/>
                  </a:lnTo>
                  <a:cubicBezTo>
                    <a:pt x="2814" y="4138"/>
                    <a:pt x="2774" y="4258"/>
                    <a:pt x="2680" y="4258"/>
                  </a:cubicBezTo>
                  <a:lnTo>
                    <a:pt x="2667" y="4258"/>
                  </a:lnTo>
                  <a:cubicBezTo>
                    <a:pt x="1569" y="4312"/>
                    <a:pt x="604" y="4915"/>
                    <a:pt x="68" y="5812"/>
                  </a:cubicBezTo>
                  <a:cubicBezTo>
                    <a:pt x="0" y="5920"/>
                    <a:pt x="81" y="6067"/>
                    <a:pt x="215" y="6067"/>
                  </a:cubicBezTo>
                  <a:lnTo>
                    <a:pt x="10465" y="6067"/>
                  </a:lnTo>
                  <a:cubicBezTo>
                    <a:pt x="10599" y="6067"/>
                    <a:pt x="10679" y="5920"/>
                    <a:pt x="10611" y="5812"/>
                  </a:cubicBezTo>
                  <a:cubicBezTo>
                    <a:pt x="10063" y="4901"/>
                    <a:pt x="9084" y="4299"/>
                    <a:pt x="7959" y="4258"/>
                  </a:cubicBezTo>
                  <a:cubicBezTo>
                    <a:pt x="7878" y="4258"/>
                    <a:pt x="7839" y="4151"/>
                    <a:pt x="7905" y="4097"/>
                  </a:cubicBezTo>
                  <a:lnTo>
                    <a:pt x="9727" y="2772"/>
                  </a:lnTo>
                  <a:cubicBezTo>
                    <a:pt x="9834" y="2691"/>
                    <a:pt x="9808" y="2530"/>
                    <a:pt x="9688" y="2477"/>
                  </a:cubicBezTo>
                  <a:cubicBezTo>
                    <a:pt x="9296" y="2315"/>
                    <a:pt x="8875" y="2232"/>
                    <a:pt x="8453" y="2232"/>
                  </a:cubicBezTo>
                  <a:cubicBezTo>
                    <a:pt x="7792" y="2232"/>
                    <a:pt x="7125" y="2435"/>
                    <a:pt x="6552" y="2852"/>
                  </a:cubicBezTo>
                  <a:cubicBezTo>
                    <a:pt x="6499" y="2892"/>
                    <a:pt x="6431" y="2945"/>
                    <a:pt x="6378" y="2999"/>
                  </a:cubicBezTo>
                  <a:cubicBezTo>
                    <a:pt x="6357" y="3016"/>
                    <a:pt x="6332" y="3023"/>
                    <a:pt x="6307" y="3023"/>
                  </a:cubicBezTo>
                  <a:cubicBezTo>
                    <a:pt x="6254" y="3023"/>
                    <a:pt x="6204" y="2987"/>
                    <a:pt x="6204" y="2932"/>
                  </a:cubicBezTo>
                  <a:lnTo>
                    <a:pt x="6204" y="172"/>
                  </a:lnTo>
                  <a:cubicBezTo>
                    <a:pt x="6204" y="71"/>
                    <a:pt x="6128" y="1"/>
                    <a:pt x="6038" y="1"/>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1" name="Google Shape;4204;p63"/>
            <p:cNvSpPr/>
            <p:nvPr/>
          </p:nvSpPr>
          <p:spPr>
            <a:xfrm>
              <a:off x="3003925" y="4563332"/>
              <a:ext cx="103114" cy="85019"/>
            </a:xfrm>
            <a:custGeom>
              <a:avLst/>
              <a:gdLst/>
              <a:ahLst/>
              <a:cxnLst/>
              <a:rect l="l" t="t" r="r" b="b"/>
              <a:pathLst>
                <a:path w="4650" h="3834" extrusionOk="0">
                  <a:moveTo>
                    <a:pt x="2459" y="0"/>
                  </a:moveTo>
                  <a:cubicBezTo>
                    <a:pt x="2430" y="0"/>
                    <a:pt x="2401" y="1"/>
                    <a:pt x="2372" y="2"/>
                  </a:cubicBezTo>
                  <a:lnTo>
                    <a:pt x="95" y="1676"/>
                  </a:lnTo>
                  <a:cubicBezTo>
                    <a:pt x="0" y="1743"/>
                    <a:pt x="54" y="1877"/>
                    <a:pt x="161" y="1877"/>
                  </a:cubicBezTo>
                  <a:cubicBezTo>
                    <a:pt x="1595" y="1931"/>
                    <a:pt x="2855" y="2694"/>
                    <a:pt x="3564" y="3833"/>
                  </a:cubicBezTo>
                  <a:lnTo>
                    <a:pt x="4436" y="3833"/>
                  </a:lnTo>
                  <a:cubicBezTo>
                    <a:pt x="4570" y="3833"/>
                    <a:pt x="4650" y="3686"/>
                    <a:pt x="4582" y="3578"/>
                  </a:cubicBezTo>
                  <a:cubicBezTo>
                    <a:pt x="4034" y="2667"/>
                    <a:pt x="3055" y="2065"/>
                    <a:pt x="1930" y="2024"/>
                  </a:cubicBezTo>
                  <a:cubicBezTo>
                    <a:pt x="1849" y="2024"/>
                    <a:pt x="1810" y="1917"/>
                    <a:pt x="1876" y="1863"/>
                  </a:cubicBezTo>
                  <a:lnTo>
                    <a:pt x="3698" y="538"/>
                  </a:lnTo>
                  <a:cubicBezTo>
                    <a:pt x="3805" y="457"/>
                    <a:pt x="3779" y="296"/>
                    <a:pt x="3659" y="243"/>
                  </a:cubicBezTo>
                  <a:cubicBezTo>
                    <a:pt x="3283" y="93"/>
                    <a:pt x="2871" y="0"/>
                    <a:pt x="2459"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2" name="Google Shape;4205;p63"/>
            <p:cNvSpPr/>
            <p:nvPr/>
          </p:nvSpPr>
          <p:spPr>
            <a:xfrm>
              <a:off x="2920747" y="4444806"/>
              <a:ext cx="51712" cy="203544"/>
            </a:xfrm>
            <a:custGeom>
              <a:avLst/>
              <a:gdLst/>
              <a:ahLst/>
              <a:cxnLst/>
              <a:rect l="l" t="t" r="r" b="b"/>
              <a:pathLst>
                <a:path w="2332" h="9179" extrusionOk="0">
                  <a:moveTo>
                    <a:pt x="255" y="1"/>
                  </a:moveTo>
                  <a:lnTo>
                    <a:pt x="0" y="8991"/>
                  </a:lnTo>
                  <a:cubicBezTo>
                    <a:pt x="0" y="9084"/>
                    <a:pt x="80" y="9178"/>
                    <a:pt x="188" y="9178"/>
                  </a:cubicBezTo>
                  <a:lnTo>
                    <a:pt x="2144" y="9178"/>
                  </a:lnTo>
                  <a:cubicBezTo>
                    <a:pt x="2251" y="9178"/>
                    <a:pt x="2331" y="9084"/>
                    <a:pt x="2331" y="8991"/>
                  </a:cubicBezTo>
                  <a:lnTo>
                    <a:pt x="2077" y="1"/>
                  </a:lnTo>
                  <a:close/>
                </a:path>
              </a:pathLst>
            </a:custGeom>
            <a:solidFill>
              <a:srgbClr val="C86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3" name="Google Shape;4206;p63"/>
            <p:cNvSpPr/>
            <p:nvPr/>
          </p:nvSpPr>
          <p:spPr>
            <a:xfrm>
              <a:off x="2736251" y="4241484"/>
              <a:ext cx="192834" cy="109456"/>
            </a:xfrm>
            <a:custGeom>
              <a:avLst/>
              <a:gdLst/>
              <a:ahLst/>
              <a:cxnLst/>
              <a:rect l="l" t="t" r="r" b="b"/>
              <a:pathLst>
                <a:path w="8696" h="4936" extrusionOk="0">
                  <a:moveTo>
                    <a:pt x="4921" y="1"/>
                  </a:moveTo>
                  <a:cubicBezTo>
                    <a:pt x="4898" y="1"/>
                    <a:pt x="4873" y="6"/>
                    <a:pt x="4851" y="19"/>
                  </a:cubicBezTo>
                  <a:cubicBezTo>
                    <a:pt x="4100" y="475"/>
                    <a:pt x="3591" y="1306"/>
                    <a:pt x="3591" y="2256"/>
                  </a:cubicBezTo>
                  <a:lnTo>
                    <a:pt x="3591" y="2351"/>
                  </a:lnTo>
                  <a:cubicBezTo>
                    <a:pt x="3591" y="2399"/>
                    <a:pt x="3549" y="2433"/>
                    <a:pt x="3506" y="2433"/>
                  </a:cubicBezTo>
                  <a:cubicBezTo>
                    <a:pt x="3489" y="2433"/>
                    <a:pt x="3472" y="2428"/>
                    <a:pt x="3457" y="2417"/>
                  </a:cubicBezTo>
                  <a:cubicBezTo>
                    <a:pt x="3417" y="2377"/>
                    <a:pt x="3377" y="2351"/>
                    <a:pt x="3350" y="2324"/>
                  </a:cubicBezTo>
                  <a:cubicBezTo>
                    <a:pt x="2884" y="1981"/>
                    <a:pt x="2344" y="1817"/>
                    <a:pt x="1809" y="1817"/>
                  </a:cubicBezTo>
                  <a:cubicBezTo>
                    <a:pt x="1465" y="1817"/>
                    <a:pt x="1124" y="1885"/>
                    <a:pt x="805" y="2015"/>
                  </a:cubicBezTo>
                  <a:cubicBezTo>
                    <a:pt x="697" y="2056"/>
                    <a:pt x="683" y="2190"/>
                    <a:pt x="778" y="2256"/>
                  </a:cubicBezTo>
                  <a:lnTo>
                    <a:pt x="2238" y="3328"/>
                  </a:lnTo>
                  <a:cubicBezTo>
                    <a:pt x="2291" y="3369"/>
                    <a:pt x="2264" y="3462"/>
                    <a:pt x="2184" y="3476"/>
                  </a:cubicBezTo>
                  <a:cubicBezTo>
                    <a:pt x="1287" y="3516"/>
                    <a:pt x="496" y="4012"/>
                    <a:pt x="54" y="4735"/>
                  </a:cubicBezTo>
                  <a:cubicBezTo>
                    <a:pt x="1" y="4816"/>
                    <a:pt x="67" y="4936"/>
                    <a:pt x="174" y="4936"/>
                  </a:cubicBezTo>
                  <a:lnTo>
                    <a:pt x="8522" y="4936"/>
                  </a:lnTo>
                  <a:cubicBezTo>
                    <a:pt x="8629" y="4936"/>
                    <a:pt x="8695" y="4816"/>
                    <a:pt x="8642" y="4735"/>
                  </a:cubicBezTo>
                  <a:cubicBezTo>
                    <a:pt x="8200" y="3998"/>
                    <a:pt x="7396" y="3503"/>
                    <a:pt x="6485" y="3476"/>
                  </a:cubicBezTo>
                  <a:cubicBezTo>
                    <a:pt x="6418" y="3462"/>
                    <a:pt x="6378" y="3382"/>
                    <a:pt x="6444" y="3342"/>
                  </a:cubicBezTo>
                  <a:lnTo>
                    <a:pt x="7918" y="2256"/>
                  </a:lnTo>
                  <a:cubicBezTo>
                    <a:pt x="7999" y="2190"/>
                    <a:pt x="7986" y="2056"/>
                    <a:pt x="7891" y="2015"/>
                  </a:cubicBezTo>
                  <a:cubicBezTo>
                    <a:pt x="7572" y="1885"/>
                    <a:pt x="7231" y="1817"/>
                    <a:pt x="6886" y="1817"/>
                  </a:cubicBezTo>
                  <a:cubicBezTo>
                    <a:pt x="6350" y="1817"/>
                    <a:pt x="5806" y="1981"/>
                    <a:pt x="5333" y="2324"/>
                  </a:cubicBezTo>
                  <a:cubicBezTo>
                    <a:pt x="5292" y="2351"/>
                    <a:pt x="5239" y="2404"/>
                    <a:pt x="5185" y="2444"/>
                  </a:cubicBezTo>
                  <a:cubicBezTo>
                    <a:pt x="5168" y="2461"/>
                    <a:pt x="5147" y="2469"/>
                    <a:pt x="5128" y="2469"/>
                  </a:cubicBezTo>
                  <a:cubicBezTo>
                    <a:pt x="5088" y="2469"/>
                    <a:pt x="5051" y="2436"/>
                    <a:pt x="5051" y="2390"/>
                  </a:cubicBezTo>
                  <a:lnTo>
                    <a:pt x="5051" y="140"/>
                  </a:lnTo>
                  <a:cubicBezTo>
                    <a:pt x="5062" y="58"/>
                    <a:pt x="4995" y="1"/>
                    <a:pt x="4921" y="1"/>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4" name="Google Shape;4207;p63"/>
            <p:cNvSpPr/>
            <p:nvPr/>
          </p:nvSpPr>
          <p:spPr>
            <a:xfrm>
              <a:off x="2845285" y="4281975"/>
              <a:ext cx="83799" cy="68964"/>
            </a:xfrm>
            <a:custGeom>
              <a:avLst/>
              <a:gdLst/>
              <a:ahLst/>
              <a:cxnLst/>
              <a:rect l="l" t="t" r="r" b="b"/>
              <a:pathLst>
                <a:path w="3779" h="3110" extrusionOk="0">
                  <a:moveTo>
                    <a:pt x="2018" y="0"/>
                  </a:moveTo>
                  <a:cubicBezTo>
                    <a:pt x="1988" y="0"/>
                    <a:pt x="1959" y="1"/>
                    <a:pt x="1929" y="2"/>
                  </a:cubicBezTo>
                  <a:lnTo>
                    <a:pt x="68" y="1355"/>
                  </a:lnTo>
                  <a:cubicBezTo>
                    <a:pt x="0" y="1409"/>
                    <a:pt x="41" y="1529"/>
                    <a:pt x="121" y="1529"/>
                  </a:cubicBezTo>
                  <a:cubicBezTo>
                    <a:pt x="1300" y="1556"/>
                    <a:pt x="2318" y="2186"/>
                    <a:pt x="2894" y="3110"/>
                  </a:cubicBezTo>
                  <a:lnTo>
                    <a:pt x="3605" y="3110"/>
                  </a:lnTo>
                  <a:cubicBezTo>
                    <a:pt x="3712" y="3110"/>
                    <a:pt x="3778" y="2990"/>
                    <a:pt x="3725" y="2909"/>
                  </a:cubicBezTo>
                  <a:cubicBezTo>
                    <a:pt x="3283" y="2172"/>
                    <a:pt x="2479" y="1677"/>
                    <a:pt x="1568" y="1650"/>
                  </a:cubicBezTo>
                  <a:cubicBezTo>
                    <a:pt x="1501" y="1636"/>
                    <a:pt x="1461" y="1556"/>
                    <a:pt x="1527" y="1516"/>
                  </a:cubicBezTo>
                  <a:lnTo>
                    <a:pt x="3001" y="430"/>
                  </a:lnTo>
                  <a:cubicBezTo>
                    <a:pt x="3082" y="364"/>
                    <a:pt x="3069" y="230"/>
                    <a:pt x="2974" y="189"/>
                  </a:cubicBezTo>
                  <a:cubicBezTo>
                    <a:pt x="2667" y="66"/>
                    <a:pt x="2348" y="0"/>
                    <a:pt x="201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5" name="Google Shape;4208;p63"/>
            <p:cNvSpPr/>
            <p:nvPr/>
          </p:nvSpPr>
          <p:spPr>
            <a:xfrm>
              <a:off x="2831027" y="4379456"/>
              <a:ext cx="224322" cy="117661"/>
            </a:xfrm>
            <a:custGeom>
              <a:avLst/>
              <a:gdLst/>
              <a:ahLst/>
              <a:cxnLst/>
              <a:rect l="l" t="t" r="r" b="b"/>
              <a:pathLst>
                <a:path w="10116" h="5306" extrusionOk="0">
                  <a:moveTo>
                    <a:pt x="2921" y="0"/>
                  </a:moveTo>
                  <a:cubicBezTo>
                    <a:pt x="2304" y="0"/>
                    <a:pt x="1809" y="496"/>
                    <a:pt x="1809" y="1099"/>
                  </a:cubicBezTo>
                  <a:cubicBezTo>
                    <a:pt x="1809" y="1568"/>
                    <a:pt x="2104" y="1970"/>
                    <a:pt x="2506" y="2131"/>
                  </a:cubicBezTo>
                  <a:cubicBezTo>
                    <a:pt x="2546" y="2144"/>
                    <a:pt x="2559" y="2184"/>
                    <a:pt x="2546" y="2224"/>
                  </a:cubicBezTo>
                  <a:cubicBezTo>
                    <a:pt x="2492" y="2358"/>
                    <a:pt x="2465" y="2506"/>
                    <a:pt x="2465" y="2653"/>
                  </a:cubicBezTo>
                  <a:cubicBezTo>
                    <a:pt x="2465" y="2774"/>
                    <a:pt x="2479" y="2881"/>
                    <a:pt x="2519" y="2988"/>
                  </a:cubicBezTo>
                  <a:cubicBezTo>
                    <a:pt x="2533" y="3042"/>
                    <a:pt x="2492" y="3082"/>
                    <a:pt x="2438" y="3082"/>
                  </a:cubicBezTo>
                  <a:lnTo>
                    <a:pt x="1113" y="3082"/>
                  </a:lnTo>
                  <a:cubicBezTo>
                    <a:pt x="509" y="3082"/>
                    <a:pt x="0" y="3591"/>
                    <a:pt x="0" y="4194"/>
                  </a:cubicBezTo>
                  <a:cubicBezTo>
                    <a:pt x="0" y="4810"/>
                    <a:pt x="509" y="5306"/>
                    <a:pt x="1113" y="5306"/>
                  </a:cubicBezTo>
                  <a:lnTo>
                    <a:pt x="9003" y="5306"/>
                  </a:lnTo>
                  <a:cubicBezTo>
                    <a:pt x="9607" y="5306"/>
                    <a:pt x="10116" y="4810"/>
                    <a:pt x="10116" y="4194"/>
                  </a:cubicBezTo>
                  <a:cubicBezTo>
                    <a:pt x="10116" y="3591"/>
                    <a:pt x="9607" y="3082"/>
                    <a:pt x="9003" y="3082"/>
                  </a:cubicBezTo>
                  <a:lnTo>
                    <a:pt x="8964" y="3082"/>
                  </a:lnTo>
                  <a:cubicBezTo>
                    <a:pt x="8910" y="3082"/>
                    <a:pt x="8883" y="3042"/>
                    <a:pt x="8896" y="2988"/>
                  </a:cubicBezTo>
                  <a:cubicBezTo>
                    <a:pt x="8923" y="2881"/>
                    <a:pt x="8950" y="2774"/>
                    <a:pt x="8950" y="2653"/>
                  </a:cubicBezTo>
                  <a:cubicBezTo>
                    <a:pt x="8950" y="2036"/>
                    <a:pt x="8454" y="1541"/>
                    <a:pt x="7838" y="1541"/>
                  </a:cubicBezTo>
                  <a:lnTo>
                    <a:pt x="6177" y="1541"/>
                  </a:lnTo>
                  <a:cubicBezTo>
                    <a:pt x="6123" y="1541"/>
                    <a:pt x="6083" y="1488"/>
                    <a:pt x="6096" y="1447"/>
                  </a:cubicBezTo>
                  <a:cubicBezTo>
                    <a:pt x="6136" y="1340"/>
                    <a:pt x="6150" y="1220"/>
                    <a:pt x="6150" y="1099"/>
                  </a:cubicBezTo>
                  <a:cubicBezTo>
                    <a:pt x="6150" y="496"/>
                    <a:pt x="5654" y="0"/>
                    <a:pt x="503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186" name="Google Shape;4209;p63"/>
            <p:cNvSpPr/>
            <p:nvPr/>
          </p:nvSpPr>
          <p:spPr>
            <a:xfrm>
              <a:off x="2836948" y="4413628"/>
              <a:ext cx="218402" cy="83489"/>
            </a:xfrm>
            <a:custGeom>
              <a:avLst/>
              <a:gdLst/>
              <a:ahLst/>
              <a:cxnLst/>
              <a:rect l="l" t="t" r="r" b="b"/>
              <a:pathLst>
                <a:path w="9849" h="3765" extrusionOk="0">
                  <a:moveTo>
                    <a:pt x="6995" y="0"/>
                  </a:moveTo>
                  <a:cubicBezTo>
                    <a:pt x="7155" y="188"/>
                    <a:pt x="7250" y="442"/>
                    <a:pt x="7250" y="710"/>
                  </a:cubicBezTo>
                  <a:cubicBezTo>
                    <a:pt x="7250" y="831"/>
                    <a:pt x="7236" y="951"/>
                    <a:pt x="7196" y="1058"/>
                  </a:cubicBezTo>
                  <a:cubicBezTo>
                    <a:pt x="7182" y="1099"/>
                    <a:pt x="7223" y="1153"/>
                    <a:pt x="7276" y="1153"/>
                  </a:cubicBezTo>
                  <a:lnTo>
                    <a:pt x="7303" y="1153"/>
                  </a:lnTo>
                  <a:cubicBezTo>
                    <a:pt x="7919" y="1153"/>
                    <a:pt x="8415" y="1648"/>
                    <a:pt x="8415" y="2264"/>
                  </a:cubicBezTo>
                  <a:cubicBezTo>
                    <a:pt x="8415" y="2867"/>
                    <a:pt x="7919" y="3363"/>
                    <a:pt x="7303" y="3363"/>
                  </a:cubicBezTo>
                  <a:lnTo>
                    <a:pt x="1" y="3363"/>
                  </a:lnTo>
                  <a:cubicBezTo>
                    <a:pt x="202" y="3618"/>
                    <a:pt x="510" y="3765"/>
                    <a:pt x="846" y="3765"/>
                  </a:cubicBezTo>
                  <a:lnTo>
                    <a:pt x="8736" y="3765"/>
                  </a:lnTo>
                  <a:cubicBezTo>
                    <a:pt x="9340" y="3765"/>
                    <a:pt x="9849" y="3269"/>
                    <a:pt x="9849" y="2653"/>
                  </a:cubicBezTo>
                  <a:cubicBezTo>
                    <a:pt x="9849" y="2050"/>
                    <a:pt x="9340" y="1541"/>
                    <a:pt x="8736" y="1541"/>
                  </a:cubicBezTo>
                  <a:lnTo>
                    <a:pt x="8697" y="1541"/>
                  </a:lnTo>
                  <a:cubicBezTo>
                    <a:pt x="8643" y="1541"/>
                    <a:pt x="8616" y="1501"/>
                    <a:pt x="8629" y="1447"/>
                  </a:cubicBezTo>
                  <a:cubicBezTo>
                    <a:pt x="8656" y="1340"/>
                    <a:pt x="8683" y="1233"/>
                    <a:pt x="8683" y="1112"/>
                  </a:cubicBezTo>
                  <a:cubicBezTo>
                    <a:pt x="8683" y="495"/>
                    <a:pt x="8187" y="0"/>
                    <a:pt x="7571" y="0"/>
                  </a:cubicBezTo>
                  <a:close/>
                </a:path>
              </a:pathLst>
            </a:custGeom>
            <a:solidFill>
              <a:srgbClr val="3878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grpSp>
      <p:pic>
        <p:nvPicPr>
          <p:cNvPr id="187" name="图片 23">
            <a:extLst>
              <a:ext uri="{FF2B5EF4-FFF2-40B4-BE49-F238E27FC236}">
                <a16:creationId xmlns:a16="http://schemas.microsoft.com/office/drawing/2014/main" id="{863339DC-B5CF-441F-81A4-3F0504E51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470" y="2191850"/>
            <a:ext cx="3640132" cy="3640132"/>
          </a:xfrm>
          <a:prstGeom prst="rect">
            <a:avLst/>
          </a:prstGeom>
        </p:spPr>
      </p:pic>
    </p:spTree>
    <p:extLst>
      <p:ext uri="{BB962C8B-B14F-4D97-AF65-F5344CB8AC3E}">
        <p14:creationId xmlns:p14="http://schemas.microsoft.com/office/powerpoint/2010/main" val="1487238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barn(inVertical)">
                                      <p:cBhvr>
                                        <p:cTn id="7" dur="500"/>
                                        <p:tgtEl>
                                          <p:spTgt spid="176"/>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par>
                                <p:cTn id="20" presetID="22" presetClass="entr" presetSubtype="4"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Effect transition="in" filter="wipe(down)">
                                      <p:cBhvr>
                                        <p:cTn id="22"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6" grpId="0"/>
    </p:bldLst>
  </p:timing>
</p:sld>
</file>

<file path=ppt/theme/theme1.xml><?xml version="1.0" encoding="utf-8"?>
<a:theme xmlns:a="http://schemas.openxmlformats.org/drawingml/2006/main" name="Climate and Water Lesson by Slidesgo">
  <a:themeElements>
    <a:clrScheme name="Simple Light">
      <a:dk1>
        <a:srgbClr val="E1D3CE"/>
      </a:dk1>
      <a:lt1>
        <a:srgbClr val="D3CADD"/>
      </a:lt1>
      <a:dk2>
        <a:srgbClr val="87D8CE"/>
      </a:dk2>
      <a:lt2>
        <a:srgbClr val="357887"/>
      </a:lt2>
      <a:accent1>
        <a:srgbClr val="203424"/>
      </a:accent1>
      <a:accent2>
        <a:srgbClr val="FCDA89"/>
      </a:accent2>
      <a:accent3>
        <a:srgbClr val="EF89A1"/>
      </a:accent3>
      <a:accent4>
        <a:srgbClr val="87CC6A"/>
      </a:accent4>
      <a:accent5>
        <a:srgbClr val="E59F5A"/>
      </a:accent5>
      <a:accent6>
        <a:srgbClr val="CA6D36"/>
      </a:accent6>
      <a:hlink>
        <a:srgbClr val="0C1D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916</TotalTime>
  <Words>587</Words>
  <Application>Microsoft Office PowerPoint</Application>
  <PresentationFormat>On-screen Show (16:9)</PresentationFormat>
  <Paragraphs>40</Paragraphs>
  <Slides>12</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Cambria</vt:lpstr>
      <vt:lpstr>Lato Light</vt:lpstr>
      <vt:lpstr>Climate and Water Lesson by Slidesgo</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TÍNH CHẤT VÀ VAI TRÒ CỦA NƯỚC TIẾT 2</dc:title>
  <dc:creator>Lan Hương 0354473852</dc:creator>
  <cp:lastModifiedBy>STD</cp:lastModifiedBy>
  <cp:revision>32</cp:revision>
  <dcterms:modified xsi:type="dcterms:W3CDTF">2025-09-22T09:25:16Z</dcterms:modified>
</cp:coreProperties>
</file>