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78" r:id="rId3"/>
  </p:sldMasterIdLst>
  <p:notesMasterIdLst>
    <p:notesMasterId r:id="rId14"/>
  </p:notesMasterIdLst>
  <p:sldIdLst>
    <p:sldId id="317" r:id="rId4"/>
    <p:sldId id="535" r:id="rId5"/>
    <p:sldId id="536" r:id="rId6"/>
    <p:sldId id="328" r:id="rId7"/>
    <p:sldId id="349" r:id="rId8"/>
    <p:sldId id="372" r:id="rId9"/>
    <p:sldId id="373" r:id="rId10"/>
    <p:sldId id="377" r:id="rId11"/>
    <p:sldId id="354" r:id="rId12"/>
    <p:sldId id="35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BD5"/>
    <a:srgbClr val="FBDBC5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826" autoAdjust="0"/>
  </p:normalViewPr>
  <p:slideViewPr>
    <p:cSldViewPr snapToGrid="0">
      <p:cViewPr varScale="1">
        <p:scale>
          <a:sx n="63" d="100"/>
          <a:sy n="63" d="100"/>
        </p:scale>
        <p:origin x="73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C4BB47-5CC4-47C8-9D35-C43D78A4D056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06AFE9-0DDE-4A1C-A6E9-42819EBF0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080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en-US" sz="1800" b="0" i="0" u="none" strike="noStrike" dirty="0">
                <a:solidFill>
                  <a:srgbClr val="616500"/>
                </a:solidFill>
                <a:effectLst/>
                <a:latin typeface="Arial" panose="020B0604020202020204" pitchFamily="34" charset="0"/>
              </a:rPr>
              <a:t>Tranh </a:t>
            </a:r>
            <a:r>
              <a:rPr lang="en-US" sz="1800" b="0" i="0" u="none" strike="noStrike" dirty="0" err="1">
                <a:solidFill>
                  <a:srgbClr val="616500"/>
                </a:solidFill>
                <a:effectLst/>
                <a:latin typeface="Arial" panose="020B0604020202020204" pitchFamily="34" charset="0"/>
              </a:rPr>
              <a:t>minh</a:t>
            </a:r>
            <a:r>
              <a:rPr lang="en-US" sz="1800" b="0" i="0" u="none" strike="noStrike" dirty="0">
                <a:solidFill>
                  <a:srgbClr val="6165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616500"/>
                </a:solidFill>
                <a:effectLst/>
                <a:latin typeface="Arial" panose="020B0604020202020204" pitchFamily="34" charset="0"/>
              </a:rPr>
              <a:t>hoạ</a:t>
            </a:r>
            <a:r>
              <a:rPr lang="en-US" sz="1800" b="0" i="0" u="none" strike="noStrike" dirty="0">
                <a:solidFill>
                  <a:srgbClr val="6165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616500"/>
                </a:solidFill>
                <a:effectLst/>
                <a:latin typeface="Arial" panose="020B0604020202020204" pitchFamily="34" charset="0"/>
              </a:rPr>
              <a:t>là</a:t>
            </a:r>
            <a:r>
              <a:rPr lang="en-US" sz="1800" b="0" i="0" u="none" strike="noStrike" dirty="0">
                <a:solidFill>
                  <a:srgbClr val="6165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616500"/>
                </a:solidFill>
                <a:effectLst/>
                <a:latin typeface="Arial" panose="020B0604020202020204" pitchFamily="34" charset="0"/>
              </a:rPr>
              <a:t>hình</a:t>
            </a:r>
            <a:r>
              <a:rPr lang="en-US" sz="1800" b="0" i="0" u="none" strike="noStrike" dirty="0">
                <a:solidFill>
                  <a:srgbClr val="6165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616500"/>
                </a:solidFill>
                <a:effectLst/>
                <a:latin typeface="Arial" panose="020B0604020202020204" pitchFamily="34" charset="0"/>
              </a:rPr>
              <a:t>ảnh</a:t>
            </a:r>
            <a:r>
              <a:rPr lang="en-US" sz="1800" b="0" i="0" u="none" strike="noStrike" dirty="0">
                <a:solidFill>
                  <a:srgbClr val="6165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616500"/>
                </a:solidFill>
                <a:effectLst/>
                <a:latin typeface="Arial" panose="020B0604020202020204" pitchFamily="34" charset="0"/>
              </a:rPr>
              <a:t>lớp</a:t>
            </a:r>
            <a:r>
              <a:rPr lang="en-US" sz="1800" b="0" i="0" u="none" strike="noStrike" dirty="0">
                <a:solidFill>
                  <a:srgbClr val="6165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616500"/>
                </a:solidFill>
                <a:effectLst/>
                <a:latin typeface="Arial" panose="020B0604020202020204" pitchFamily="34" charset="0"/>
              </a:rPr>
              <a:t>học</a:t>
            </a:r>
            <a:r>
              <a:rPr lang="en-US" sz="1800" b="0" i="0" u="none" strike="noStrike" dirty="0">
                <a:solidFill>
                  <a:srgbClr val="6165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616500"/>
                </a:solidFill>
                <a:effectLst/>
                <a:latin typeface="Arial" panose="020B0604020202020204" pitchFamily="34" charset="0"/>
              </a:rPr>
              <a:t>của</a:t>
            </a:r>
            <a:r>
              <a:rPr lang="en-US" sz="1800" b="0" i="0" u="none" strike="noStrike" dirty="0">
                <a:solidFill>
                  <a:srgbClr val="6165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616500"/>
                </a:solidFill>
                <a:effectLst/>
                <a:latin typeface="Arial" panose="020B0604020202020204" pitchFamily="34" charset="0"/>
              </a:rPr>
              <a:t>các</a:t>
            </a:r>
            <a:r>
              <a:rPr lang="en-US" sz="1800" b="0" i="0" u="none" strike="noStrike" dirty="0">
                <a:solidFill>
                  <a:srgbClr val="6165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616500"/>
                </a:solidFill>
                <a:effectLst/>
                <a:latin typeface="Arial" panose="020B0604020202020204" pitchFamily="34" charset="0"/>
              </a:rPr>
              <a:t>bạn</a:t>
            </a:r>
            <a:r>
              <a:rPr lang="en-US" sz="1800" b="0" i="0" u="none" strike="noStrike" dirty="0">
                <a:solidFill>
                  <a:srgbClr val="6165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616500"/>
                </a:solidFill>
                <a:effectLst/>
                <a:latin typeface="Arial" panose="020B0604020202020204" pitchFamily="34" charset="0"/>
              </a:rPr>
              <a:t>khiếm</a:t>
            </a:r>
            <a:r>
              <a:rPr lang="en-US" sz="1800" b="0" i="0" u="none" strike="noStrike" dirty="0">
                <a:solidFill>
                  <a:srgbClr val="6165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616500"/>
                </a:solidFill>
                <a:effectLst/>
                <a:latin typeface="Arial" panose="020B0604020202020204" pitchFamily="34" charset="0"/>
              </a:rPr>
              <a:t>thính</a:t>
            </a:r>
            <a:r>
              <a:rPr lang="en-US" sz="1800" b="0" i="0" u="none" strike="noStrike" dirty="0">
                <a:solidFill>
                  <a:srgbClr val="6165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1800" b="0" i="0" u="none" strike="noStrike" dirty="0" err="1">
                <a:solidFill>
                  <a:srgbClr val="616500"/>
                </a:solidFill>
                <a:effectLst/>
                <a:latin typeface="Arial" panose="020B0604020202020204" pitchFamily="34" charset="0"/>
              </a:rPr>
              <a:t>các</a:t>
            </a:r>
            <a:r>
              <a:rPr lang="en-US" sz="1800" b="0" i="0" u="none" strike="noStrike" dirty="0">
                <a:solidFill>
                  <a:srgbClr val="6165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616500"/>
                </a:solidFill>
                <a:effectLst/>
                <a:latin typeface="Arial" panose="020B0604020202020204" pitchFamily="34" charset="0"/>
              </a:rPr>
              <a:t>bạn</a:t>
            </a:r>
            <a:r>
              <a:rPr lang="en-US" sz="1800" b="0" i="0" u="none" strike="noStrike" dirty="0">
                <a:solidFill>
                  <a:srgbClr val="6165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616500"/>
                </a:solidFill>
                <a:effectLst/>
                <a:latin typeface="Arial" panose="020B0604020202020204" pitchFamily="34" charset="0"/>
              </a:rPr>
              <a:t>đang</a:t>
            </a:r>
            <a:r>
              <a:rPr lang="en-US" sz="1800" b="0" i="0" u="none" strike="noStrike" dirty="0">
                <a:solidFill>
                  <a:srgbClr val="6165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616500"/>
                </a:solidFill>
                <a:effectLst/>
                <a:latin typeface="Arial" panose="020B0604020202020204" pitchFamily="34" charset="0"/>
              </a:rPr>
              <a:t>làm</a:t>
            </a:r>
            <a:r>
              <a:rPr lang="en-US" sz="1800" b="0" i="0" u="none" strike="noStrike" dirty="0">
                <a:solidFill>
                  <a:srgbClr val="6165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616500"/>
                </a:solidFill>
                <a:effectLst/>
                <a:latin typeface="Arial" panose="020B0604020202020204" pitchFamily="34" charset="0"/>
              </a:rPr>
              <a:t>động</a:t>
            </a:r>
            <a:r>
              <a:rPr lang="en-US" sz="1800" b="0" i="0" u="none" strike="noStrike" dirty="0">
                <a:solidFill>
                  <a:srgbClr val="6165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616500"/>
                </a:solidFill>
                <a:effectLst/>
                <a:latin typeface="Arial" panose="020B0604020202020204" pitchFamily="34" charset="0"/>
              </a:rPr>
              <a:t>tác</a:t>
            </a:r>
            <a:r>
              <a:rPr lang="en-US" sz="1800" b="0" i="0" u="none" strike="noStrike" dirty="0">
                <a:solidFill>
                  <a:srgbClr val="6165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616500"/>
                </a:solidFill>
                <a:effectLst/>
                <a:latin typeface="Arial" panose="020B0604020202020204" pitchFamily="34" charset="0"/>
              </a:rPr>
              <a:t>theo</a:t>
            </a:r>
            <a:r>
              <a:rPr lang="en-US" sz="1800" b="0" i="0" u="none" strike="noStrike" dirty="0">
                <a:solidFill>
                  <a:srgbClr val="6165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616500"/>
                </a:solidFill>
                <a:effectLst/>
                <a:latin typeface="Arial" panose="020B0604020202020204" pitchFamily="34" charset="0"/>
              </a:rPr>
              <a:t>cô</a:t>
            </a:r>
            <a:r>
              <a:rPr lang="en-US" sz="1800" b="0" i="0" u="none" strike="noStrike" dirty="0">
                <a:solidFill>
                  <a:srgbClr val="616500"/>
                </a:solidFill>
                <a:effectLst/>
                <a:latin typeface="Arial" panose="020B0604020202020204" pitchFamily="34" charset="0"/>
              </a:rPr>
              <a:t>.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6AFE9-0DDE-4A1C-A6E9-42819EBF0C2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308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6AFE9-0DDE-4A1C-A6E9-42819EBF0C2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262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7C64F-BB0E-46F2-9665-AC646217F7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8F543C-4C25-45DA-97C4-A4538DDE1B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5E11B0-E8BD-4B09-ADC3-175AADECF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E4EFA-8564-4BBA-B33A-0AE029A904D5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897AC5-D535-47BC-98EF-3804FC64B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579B6-B31A-477C-9DB7-9D8E4F87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595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ADD12-4488-44FC-AAF1-4722F5FF6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464E2A-1B7D-4E4A-A335-63A48B2BA6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A72AA6-1E99-41D0-969C-9A7795C4C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E4EFA-8564-4BBA-B33A-0AE029A904D5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2DA436-9EA7-4F04-8E6F-668600AE6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4B2AC-3B32-41CF-8FC0-3C2E6FBE6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130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E57572-F7CD-414A-B6E8-E8E9D38824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A09426-A716-45F5-80F1-30E16024C3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66112F-3784-49D9-80E9-B53CC3648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E4EFA-8564-4BBA-B33A-0AE029A904D5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85CC08-13F7-4C84-AF3B-0BCFE8169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E4314-CDD8-4767-905F-A6C2114D0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5918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lt2"/>
        </a:solidFill>
        <a:effectLst/>
      </p:bgPr>
    </p:bg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0" name="Google Shape;1630;p13"/>
          <p:cNvSpPr txBox="1">
            <a:spLocks noGrp="1"/>
          </p:cNvSpPr>
          <p:nvPr>
            <p:ph type="title"/>
          </p:nvPr>
        </p:nvSpPr>
        <p:spPr>
          <a:xfrm>
            <a:off x="3147784" y="1104900"/>
            <a:ext cx="5896400" cy="2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86624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2037"/>
            <a:ext cx="4368800" cy="308410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2117"/>
            <a:ext cx="4511964" cy="431856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6017"/>
            <a:ext cx="4511964" cy="22849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8668"/>
            <a:ext cx="4488039" cy="1537136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18026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00590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13377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游戏机, 飞机, 绿色, 体育&#10;&#10;描述已自动生成">
            <a:extLst>
              <a:ext uri="{FF2B5EF4-FFF2-40B4-BE49-F238E27FC236}">
                <a16:creationId xmlns:a16="http://schemas.microsoft.com/office/drawing/2014/main" id="{4200E32B-C98D-445D-8DDB-64C3DEBCD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图片包含 游戏机, 食物, 桌子, 围栏&#10;&#10;描述已自动生成">
            <a:extLst>
              <a:ext uri="{FF2B5EF4-FFF2-40B4-BE49-F238E27FC236}">
                <a16:creationId xmlns:a16="http://schemas.microsoft.com/office/drawing/2014/main" id="{F03BC052-EFE8-43CD-B322-AF45675463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187BC0F8-59AE-41F2-8D20-3E6A6623C529}"/>
              </a:ext>
            </a:extLst>
          </p:cNvPr>
          <p:cNvSpPr/>
          <p:nvPr/>
        </p:nvSpPr>
        <p:spPr>
          <a:xfrm>
            <a:off x="435429" y="370114"/>
            <a:ext cx="11321142" cy="6117772"/>
          </a:xfrm>
          <a:custGeom>
            <a:avLst/>
            <a:gdLst>
              <a:gd name="connsiteX0" fmla="*/ 0 w 11321142"/>
              <a:gd name="connsiteY0" fmla="*/ 0 h 6117772"/>
              <a:gd name="connsiteX1" fmla="*/ 0 w 11321142"/>
              <a:gd name="connsiteY1" fmla="*/ 0 h 6117772"/>
              <a:gd name="connsiteX2" fmla="*/ 11321142 w 11321142"/>
              <a:gd name="connsiteY2" fmla="*/ 0 h 6117772"/>
              <a:gd name="connsiteX3" fmla="*/ 11321142 w 11321142"/>
              <a:gd name="connsiteY3" fmla="*/ 0 h 6117772"/>
              <a:gd name="connsiteX4" fmla="*/ 11321142 w 11321142"/>
              <a:gd name="connsiteY4" fmla="*/ 6117772 h 6117772"/>
              <a:gd name="connsiteX5" fmla="*/ 11321142 w 11321142"/>
              <a:gd name="connsiteY5" fmla="*/ 6117772 h 6117772"/>
              <a:gd name="connsiteX6" fmla="*/ 0 w 11321142"/>
              <a:gd name="connsiteY6" fmla="*/ 6117772 h 6117772"/>
              <a:gd name="connsiteX7" fmla="*/ 0 w 11321142"/>
              <a:gd name="connsiteY7" fmla="*/ 6117772 h 6117772"/>
              <a:gd name="connsiteX8" fmla="*/ 0 w 11321142"/>
              <a:gd name="connsiteY8" fmla="*/ 0 h 6117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21142" h="6117772" fill="none" extrusionOk="0">
                <a:moveTo>
                  <a:pt x="0" y="0"/>
                </a:moveTo>
                <a:lnTo>
                  <a:pt x="0" y="0"/>
                </a:lnTo>
                <a:cubicBezTo>
                  <a:pt x="2216514" y="-126796"/>
                  <a:pt x="5915482" y="-73671"/>
                  <a:pt x="11321142" y="0"/>
                </a:cubicBezTo>
                <a:lnTo>
                  <a:pt x="11321142" y="0"/>
                </a:lnTo>
                <a:cubicBezTo>
                  <a:pt x="11447114" y="636508"/>
                  <a:pt x="11184798" y="3634682"/>
                  <a:pt x="11321142" y="6117772"/>
                </a:cubicBezTo>
                <a:lnTo>
                  <a:pt x="11321142" y="6117772"/>
                </a:lnTo>
                <a:cubicBezTo>
                  <a:pt x="7831853" y="6092813"/>
                  <a:pt x="3852703" y="6190885"/>
                  <a:pt x="0" y="6117772"/>
                </a:cubicBezTo>
                <a:lnTo>
                  <a:pt x="0" y="6117772"/>
                </a:lnTo>
                <a:cubicBezTo>
                  <a:pt x="4539" y="3374267"/>
                  <a:pt x="65979" y="929325"/>
                  <a:pt x="0" y="0"/>
                </a:cubicBezTo>
                <a:close/>
              </a:path>
              <a:path w="11321142" h="6117772" stroke="0" extrusionOk="0">
                <a:moveTo>
                  <a:pt x="0" y="0"/>
                </a:moveTo>
                <a:lnTo>
                  <a:pt x="0" y="0"/>
                </a:lnTo>
                <a:cubicBezTo>
                  <a:pt x="2045449" y="-159798"/>
                  <a:pt x="8682316" y="169519"/>
                  <a:pt x="11321142" y="0"/>
                </a:cubicBezTo>
                <a:lnTo>
                  <a:pt x="11321142" y="0"/>
                </a:lnTo>
                <a:cubicBezTo>
                  <a:pt x="11372939" y="2164741"/>
                  <a:pt x="11316300" y="4511909"/>
                  <a:pt x="11321142" y="6117772"/>
                </a:cubicBezTo>
                <a:lnTo>
                  <a:pt x="11321142" y="6117772"/>
                </a:lnTo>
                <a:cubicBezTo>
                  <a:pt x="6335346" y="6146268"/>
                  <a:pt x="4573023" y="6222196"/>
                  <a:pt x="0" y="6117772"/>
                </a:cubicBezTo>
                <a:lnTo>
                  <a:pt x="0" y="6117772"/>
                </a:lnTo>
                <a:cubicBezTo>
                  <a:pt x="-163603" y="3075327"/>
                  <a:pt x="76112" y="12607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703110851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9414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E7F90-DCA8-4F0F-AED0-0128FC1F03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CB9150-6F72-42C2-91D3-4C25D7972C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31E484-8968-46B2-9B74-6D62105597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7F581-C22C-4DFC-A144-6BC547EF1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DBBA3C-8BA4-4077-BCC2-96D2FBB91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4819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367C0-EBFA-40E3-9FB7-55D4A7F5A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9BD9F-9EF4-447D-81B6-5345266A5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70AD7-91E5-4E35-8A20-1BB927FD6C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2F6CA-AAEC-4EDE-8EE6-97D944F48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C1BA13-CC13-419C-BC68-286608ED6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0817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2AC79-9E90-4CE5-9B2F-42D89D74B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1264DB-AAB9-4493-A22A-1A85518B19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5DAAE-A14A-4964-BA0F-DC2A569A1E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72D8C-4381-4DB8-971C-A70B31D8A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5FA943-81B4-49FF-9FD9-5B43955D5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709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F83-F809-42FF-9FEB-4BFFEAFAF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F5949-4E7E-48FF-B602-C5558D2FE6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3579CA-3D95-4D01-9CB8-86F627DEB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E4EFA-8564-4BBA-B33A-0AE029A904D5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F4B45-0A24-449E-94DD-D8D1D64CF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03E3FE-901E-4C74-8D8B-C5A3C74A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1455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471CE-A705-4632-9B8F-4AE651C21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79A1E5-7B7B-4E41-B023-7665FC8EBE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429C0D-A115-4BBA-882D-0AD98D4F9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C01A0A-916B-417B-AA62-37209B3CB1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230EBF-2054-425F-B393-E438A0084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F85757-87E9-42CD-8142-29E7CA86B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1231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4B361-0A1A-4397-9A98-3874C8DF2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52E12-3BF7-4F16-8DBC-058A0A60E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82F9DD-2673-4574-B174-DC46B22403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77ADD7-678D-4833-8034-02EBC26B41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BC9C76-DBF6-4620-8043-028295E58D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3F2B21-ED87-4964-992A-7124DD1AD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5B29EA-C904-4A38-AB0F-BBACD6D26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4CA08B-82C2-419F-997F-A19BC0CCB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9819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2F00B-906A-4DB3-B271-593EB1D21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070341-60E5-4EC6-97F1-07DDABF9C1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026473-42BE-4EB3-B3E6-8A28151A6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67F90B-1D8F-43E6-9339-2E7A86BEC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3657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092F32-DB70-449D-8D72-D56D2F5B3A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93E639-C139-4B98-83E0-831820F1A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C2E341-9B86-48D3-9BD9-E7945C65B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4571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0F05C-1E3C-4A51-AA93-11086C4AF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1AD414-B59E-4B0E-AE8D-108172707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615EC0-1CCF-4E4C-9C13-39789B9533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F88994-13E6-4AF6-8441-64BE7B327D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D10BEE-4E23-4FD6-8E39-E684746D5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9F1AF4-6624-469D-8C9C-3CD6F712B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1402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E94B3-8B2B-4DB1-87D8-729DDF9AD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34B598-5E2E-45B0-A1A6-ABF01412F6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4EFF27-C723-41C2-97EB-D304038229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2968EF-A833-4B32-A11C-1C830C0BBD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76D905-3AF8-498E-93C1-E2A630A4D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B1E5AC-944C-49D4-991D-D464790BB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7791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885F7-072C-48D7-9703-95EF62922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83CC0B-F6FD-43A0-A10C-72F638725F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468AFB-08B6-41D0-8304-7AE0BE33CB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B5E2C-FA0B-4A9A-B7AC-895FD98CC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53740-351E-4663-891B-9626CBCA4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BE95BF-4E14-457C-95A2-5A0E652F5C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2757B2-0E34-4099-BF8B-E4FAAA519F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E62A0-44DB-4C4D-8B8D-4CE0674808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31D4CD-E29B-42DA-92DE-85AAFBF89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E2BCD-061F-4114-A129-154CC351F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032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4FC0E-7026-45A2-B0CB-01DC12824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A02222-9AE0-4290-B885-07CE16F79D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41A188-0C64-4FCB-9638-303E11F4C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E4EFA-8564-4BBA-B33A-0AE029A904D5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B4011D-2A52-44D8-A9CB-662B504E6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137A55-3880-456A-B24C-F77EFAA37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946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7C0B8-F44B-480B-8B3C-4D4197C75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0D039-53DF-4570-ABF3-8379F690EE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C527F3-8498-4AFA-BA4F-86F419B1F0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F7D2CA-F65A-4E17-85A6-1CD7FF6D1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E4EFA-8564-4BBA-B33A-0AE029A904D5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E8BC47-1ED5-4EC3-BE25-9EE69D675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DD507-0815-4267-8314-71B2BB48B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687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C8962-4BAE-4FB7-A4EF-A3F478BED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E31A9A-4F6E-4F01-BFB4-0453C9617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B4B3A-B30A-4A45-A7DD-D34577EAB6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5BC11C-D7A1-4DE3-9AF3-B7AD14546A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64C53E-360E-46CC-AB85-CBD9F8B15B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E511F0-5A9C-4734-BC7C-5DB736D23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E4EFA-8564-4BBA-B33A-0AE029A904D5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E596FE-24F7-45C7-A6A6-8F4DEC696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B7F18C-EC0B-488B-A3B7-CD61FC9B8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031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095DF-BF10-4FC6-B18E-0F9540292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8D64AA-33B4-4DE5-BCA3-B928352CA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E4EFA-8564-4BBA-B33A-0AE029A904D5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61DD4D-614B-4D2D-94F9-85C596B15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2D72DA-95E2-43AC-B79E-94036A7E4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484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5D94F4-4DCD-424E-A3B0-6CF388921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E4EFA-8564-4BBA-B33A-0AE029A904D5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4B59CF-2C0E-4116-AE7A-3F77E55D4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73A3ED-8154-4E23-9794-36BF0262E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888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3778D-5F70-4437-8D68-4FEB0E6F4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44B98-A5C7-4362-AA94-C5C0BB8A1C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13C0BD-CE03-4A66-BCFE-2093D07B82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62CAC6-A985-4E51-9A17-1F3B80FD5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E4EFA-8564-4BBA-B33A-0AE029A904D5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9826F6-3C6F-4C6C-9C6D-57F61947E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FE6E47-C10C-4834-89D0-97D3186AC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07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ADF18-CE41-4D1D-AD29-6406F59A9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173E0A-12FF-4C8C-B7E2-1B8E6C0D31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E48B44-FA62-4BC6-9047-A8C80EE6A3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4CA3DD-4DF7-49A3-8E16-7D25AB502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E4EFA-8564-4BBA-B33A-0AE029A904D5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598B4B-9E5A-43C2-8C53-74D80624A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0D0094-9D12-4762-85AD-35F0DEBCD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802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32D68548-5FBE-42C9-AE40-1A1507E8B14E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825CAB-E290-477C-9E46-23261BD08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FEDF8F-EC68-4A76-9CEE-FA48721E9B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2CDA6D-F8D9-456F-A0BC-441A2D1EAC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8E4EFA-8564-4BBA-B33A-0AE029A904D5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6DDA0E-7E05-499C-A487-85D1C5E1E4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31136E-7A47-43AB-B0D5-2CA7B20922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965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925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Medium" panose="020B0600000000000000" pitchFamily="34" charset="-122"/>
          <a:ea typeface="思源黑体 Medium" panose="020B06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9086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emf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6E8789-B154-82B0-3D7A-EDBC3A0598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" r="796" b="2360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441640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图片包含 游戏机, 飞机, 绿色, 体育&#10;&#10;描述已自动生成">
            <a:extLst>
              <a:ext uri="{FF2B5EF4-FFF2-40B4-BE49-F238E27FC236}">
                <a16:creationId xmlns:a16="http://schemas.microsoft.com/office/drawing/2014/main" id="{B43B0683-3D14-43BF-B3C6-4BFCF16C3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图片 29" descr="图片包含 游戏机, 食物, 桌子, 围栏&#10;&#10;描述已自动生成">
            <a:extLst>
              <a:ext uri="{FF2B5EF4-FFF2-40B4-BE49-F238E27FC236}">
                <a16:creationId xmlns:a16="http://schemas.microsoft.com/office/drawing/2014/main" id="{76090454-45C2-491E-800E-CA5329E25A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8" name="图片 37" descr="图标&#10;&#10;中度可信度描述已自动生成">
            <a:extLst>
              <a:ext uri="{FF2B5EF4-FFF2-40B4-BE49-F238E27FC236}">
                <a16:creationId xmlns:a16="http://schemas.microsoft.com/office/drawing/2014/main" id="{F918E77F-BDD7-4782-AEC0-978D79C47F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5" y="761997"/>
            <a:ext cx="2481950" cy="248195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7B1D1BE-5E06-89AC-F2CD-A2A74B7B8024}"/>
              </a:ext>
            </a:extLst>
          </p:cNvPr>
          <p:cNvSpPr/>
          <p:nvPr/>
        </p:nvSpPr>
        <p:spPr>
          <a:xfrm>
            <a:off x="2093772" y="604446"/>
            <a:ext cx="7920650" cy="31137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2E9C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思源黑体 CN Medium"/>
              <a:cs typeface="+mn-cs"/>
            </a:endParaRPr>
          </a:p>
        </p:txBody>
      </p:sp>
      <p:pic>
        <p:nvPicPr>
          <p:cNvPr id="12" name="Picture 1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EECA3A6-CA23-E5BC-FEC2-EC38890310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94934" y="1523353"/>
            <a:ext cx="3843661" cy="4305386"/>
          </a:xfrm>
          <a:prstGeom prst="rect">
            <a:avLst/>
          </a:prstGeom>
        </p:spPr>
      </p:pic>
      <p:pic>
        <p:nvPicPr>
          <p:cNvPr id="32" name="图片 31" descr="图片包含 游戏机, 花, 房间&#10;&#10;描述已自动生成">
            <a:extLst>
              <a:ext uri="{FF2B5EF4-FFF2-40B4-BE49-F238E27FC236}">
                <a16:creationId xmlns:a16="http://schemas.microsoft.com/office/drawing/2014/main" id="{CFA79CF9-5560-4DE9-A2D8-778632054A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9"/>
          <a:stretch/>
        </p:blipFill>
        <p:spPr>
          <a:xfrm>
            <a:off x="-21775" y="1863115"/>
            <a:ext cx="12192000" cy="4855028"/>
          </a:xfrm>
          <a:prstGeom prst="rect">
            <a:avLst/>
          </a:prstGeom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862249-9B72-23F3-9C97-AE6A659F045D}"/>
              </a:ext>
            </a:extLst>
          </p:cNvPr>
          <p:cNvSpPr txBox="1"/>
          <p:nvPr/>
        </p:nvSpPr>
        <p:spPr>
          <a:xfrm>
            <a:off x="2809662" y="1523353"/>
            <a:ext cx="68552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DIỄN CẢM</a:t>
            </a:r>
          </a:p>
        </p:txBody>
      </p:sp>
    </p:spTree>
    <p:extLst>
      <p:ext uri="{BB962C8B-B14F-4D97-AF65-F5344CB8AC3E}">
        <p14:creationId xmlns:p14="http://schemas.microsoft.com/office/powerpoint/2010/main" val="190252540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图片包含 游戏机, 飞机, 绿色, 体育&#10;&#10;描述已自动生成">
            <a:extLst>
              <a:ext uri="{FF2B5EF4-FFF2-40B4-BE49-F238E27FC236}">
                <a16:creationId xmlns:a16="http://schemas.microsoft.com/office/drawing/2014/main" id="{B43B0683-3D14-43BF-B3C6-4BFCF16C32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图片 29" descr="图片包含 游戏机, 食物, 桌子, 围栏&#10;&#10;描述已自动生成">
            <a:extLst>
              <a:ext uri="{FF2B5EF4-FFF2-40B4-BE49-F238E27FC236}">
                <a16:creationId xmlns:a16="http://schemas.microsoft.com/office/drawing/2014/main" id="{76090454-45C2-491E-800E-CA5329E25A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626" y="18681"/>
            <a:ext cx="12192000" cy="6858000"/>
          </a:xfrm>
          <a:prstGeom prst="rect">
            <a:avLst/>
          </a:prstGeom>
        </p:spPr>
      </p:pic>
      <p:pic>
        <p:nvPicPr>
          <p:cNvPr id="14" name="图片 13" descr="图片包含 游戏机, 花, 房间&#10;&#10;描述已自动生成">
            <a:extLst>
              <a:ext uri="{FF2B5EF4-FFF2-40B4-BE49-F238E27FC236}">
                <a16:creationId xmlns:a16="http://schemas.microsoft.com/office/drawing/2014/main" id="{DF2804D5-E873-4B0A-A3E4-B5CD9B8B7E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9"/>
          <a:stretch/>
        </p:blipFill>
        <p:spPr>
          <a:xfrm>
            <a:off x="200626" y="2094313"/>
            <a:ext cx="12192000" cy="4855028"/>
          </a:xfrm>
          <a:prstGeom prst="rect">
            <a:avLst/>
          </a:prstGeom>
          <a:ln>
            <a:noFill/>
          </a:ln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2A58A1DB-F59D-46D7-B80F-2F6FBF735CB1}"/>
              </a:ext>
            </a:extLst>
          </p:cNvPr>
          <p:cNvSpPr/>
          <p:nvPr/>
        </p:nvSpPr>
        <p:spPr>
          <a:xfrm>
            <a:off x="200626" y="245328"/>
            <a:ext cx="11790748" cy="6332118"/>
          </a:xfrm>
          <a:custGeom>
            <a:avLst/>
            <a:gdLst>
              <a:gd name="connsiteX0" fmla="*/ 0 w 11790748"/>
              <a:gd name="connsiteY0" fmla="*/ 0 h 6332118"/>
              <a:gd name="connsiteX1" fmla="*/ 0 w 11790748"/>
              <a:gd name="connsiteY1" fmla="*/ 0 h 6332118"/>
              <a:gd name="connsiteX2" fmla="*/ 11790748 w 11790748"/>
              <a:gd name="connsiteY2" fmla="*/ 0 h 6332118"/>
              <a:gd name="connsiteX3" fmla="*/ 11790748 w 11790748"/>
              <a:gd name="connsiteY3" fmla="*/ 0 h 6332118"/>
              <a:gd name="connsiteX4" fmla="*/ 11790748 w 11790748"/>
              <a:gd name="connsiteY4" fmla="*/ 6332118 h 6332118"/>
              <a:gd name="connsiteX5" fmla="*/ 11790748 w 11790748"/>
              <a:gd name="connsiteY5" fmla="*/ 6332118 h 6332118"/>
              <a:gd name="connsiteX6" fmla="*/ 0 w 11790748"/>
              <a:gd name="connsiteY6" fmla="*/ 6332118 h 6332118"/>
              <a:gd name="connsiteX7" fmla="*/ 0 w 11790748"/>
              <a:gd name="connsiteY7" fmla="*/ 6332118 h 6332118"/>
              <a:gd name="connsiteX8" fmla="*/ 0 w 11790748"/>
              <a:gd name="connsiteY8" fmla="*/ 0 h 6332118"/>
              <a:gd name="connsiteX0" fmla="*/ 0 w 11790748"/>
              <a:gd name="connsiteY0" fmla="*/ 0 h 6332118"/>
              <a:gd name="connsiteX1" fmla="*/ 0 w 11790748"/>
              <a:gd name="connsiteY1" fmla="*/ 0 h 6332118"/>
              <a:gd name="connsiteX2" fmla="*/ 11790748 w 11790748"/>
              <a:gd name="connsiteY2" fmla="*/ 0 h 6332118"/>
              <a:gd name="connsiteX3" fmla="*/ 11790748 w 11790748"/>
              <a:gd name="connsiteY3" fmla="*/ 0 h 6332118"/>
              <a:gd name="connsiteX4" fmla="*/ 11790748 w 11790748"/>
              <a:gd name="connsiteY4" fmla="*/ 6332118 h 6332118"/>
              <a:gd name="connsiteX5" fmla="*/ 11790748 w 11790748"/>
              <a:gd name="connsiteY5" fmla="*/ 6332118 h 6332118"/>
              <a:gd name="connsiteX6" fmla="*/ 0 w 11790748"/>
              <a:gd name="connsiteY6" fmla="*/ 6332118 h 6332118"/>
              <a:gd name="connsiteX7" fmla="*/ 0 w 11790748"/>
              <a:gd name="connsiteY7" fmla="*/ 6332118 h 6332118"/>
              <a:gd name="connsiteX8" fmla="*/ 0 w 11790748"/>
              <a:gd name="connsiteY8" fmla="*/ 0 h 6332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0748" h="6332118" fill="none" extrusionOk="0">
                <a:moveTo>
                  <a:pt x="0" y="0"/>
                </a:moveTo>
                <a:lnTo>
                  <a:pt x="0" y="0"/>
                </a:lnTo>
                <a:cubicBezTo>
                  <a:pt x="3173140" y="-97083"/>
                  <a:pt x="6564411" y="382130"/>
                  <a:pt x="11790748" y="0"/>
                </a:cubicBezTo>
                <a:lnTo>
                  <a:pt x="11790748" y="0"/>
                </a:lnTo>
                <a:cubicBezTo>
                  <a:pt x="11734104" y="790595"/>
                  <a:pt x="11974298" y="3807143"/>
                  <a:pt x="11790748" y="6332118"/>
                </a:cubicBezTo>
                <a:lnTo>
                  <a:pt x="11790748" y="6332118"/>
                </a:lnTo>
                <a:cubicBezTo>
                  <a:pt x="6023112" y="6307159"/>
                  <a:pt x="3312698" y="6405231"/>
                  <a:pt x="0" y="6332118"/>
                </a:cubicBezTo>
                <a:lnTo>
                  <a:pt x="0" y="6332118"/>
                </a:lnTo>
                <a:cubicBezTo>
                  <a:pt x="-193303" y="5569715"/>
                  <a:pt x="-34249" y="3010984"/>
                  <a:pt x="0" y="0"/>
                </a:cubicBezTo>
                <a:close/>
              </a:path>
              <a:path w="11790748" h="6332118" stroke="0" extrusionOk="0">
                <a:moveTo>
                  <a:pt x="0" y="0"/>
                </a:moveTo>
                <a:lnTo>
                  <a:pt x="0" y="0"/>
                </a:lnTo>
                <a:cubicBezTo>
                  <a:pt x="2055934" y="-520169"/>
                  <a:pt x="6418692" y="431692"/>
                  <a:pt x="11790748" y="0"/>
                </a:cubicBezTo>
                <a:lnTo>
                  <a:pt x="11790748" y="0"/>
                </a:lnTo>
                <a:cubicBezTo>
                  <a:pt x="11882942" y="2862549"/>
                  <a:pt x="11546428" y="4501343"/>
                  <a:pt x="11790748" y="6332118"/>
                </a:cubicBezTo>
                <a:lnTo>
                  <a:pt x="11790748" y="6332118"/>
                </a:lnTo>
                <a:cubicBezTo>
                  <a:pt x="6940810" y="6408987"/>
                  <a:pt x="5413792" y="6533896"/>
                  <a:pt x="0" y="6332118"/>
                </a:cubicBezTo>
                <a:lnTo>
                  <a:pt x="0" y="6332118"/>
                </a:lnTo>
                <a:cubicBezTo>
                  <a:pt x="-184532" y="4069388"/>
                  <a:pt x="-56800" y="1103219"/>
                  <a:pt x="0" y="0"/>
                </a:cubicBezTo>
                <a:close/>
              </a:path>
              <a:path w="11790748" h="6332118" fill="none" stroke="0" extrusionOk="0">
                <a:moveTo>
                  <a:pt x="0" y="0"/>
                </a:moveTo>
                <a:lnTo>
                  <a:pt x="0" y="0"/>
                </a:lnTo>
                <a:cubicBezTo>
                  <a:pt x="3742362" y="-243721"/>
                  <a:pt x="6345454" y="26422"/>
                  <a:pt x="11790748" y="0"/>
                </a:cubicBezTo>
                <a:lnTo>
                  <a:pt x="11790748" y="0"/>
                </a:lnTo>
                <a:cubicBezTo>
                  <a:pt x="11878795" y="1151463"/>
                  <a:pt x="11790421" y="4113045"/>
                  <a:pt x="11790748" y="6332118"/>
                </a:cubicBezTo>
                <a:lnTo>
                  <a:pt x="11790748" y="6332118"/>
                </a:lnTo>
                <a:cubicBezTo>
                  <a:pt x="6815514" y="6360614"/>
                  <a:pt x="5281513" y="6436542"/>
                  <a:pt x="0" y="6332118"/>
                </a:cubicBezTo>
                <a:lnTo>
                  <a:pt x="0" y="6332118"/>
                </a:lnTo>
                <a:cubicBezTo>
                  <a:pt x="243" y="6045759"/>
                  <a:pt x="117827" y="247462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703110851">
                  <a:custGeom>
                    <a:avLst/>
                    <a:gdLst>
                      <a:gd name="connsiteX0" fmla="*/ 0 w 11304220"/>
                      <a:gd name="connsiteY0" fmla="*/ 0 h 6332118"/>
                      <a:gd name="connsiteX1" fmla="*/ 0 w 11304220"/>
                      <a:gd name="connsiteY1" fmla="*/ 0 h 6332118"/>
                      <a:gd name="connsiteX2" fmla="*/ 11304220 w 11304220"/>
                      <a:gd name="connsiteY2" fmla="*/ 0 h 6332118"/>
                      <a:gd name="connsiteX3" fmla="*/ 11304220 w 11304220"/>
                      <a:gd name="connsiteY3" fmla="*/ 0 h 6332118"/>
                      <a:gd name="connsiteX4" fmla="*/ 11304220 w 11304220"/>
                      <a:gd name="connsiteY4" fmla="*/ 6332118 h 6332118"/>
                      <a:gd name="connsiteX5" fmla="*/ 11304220 w 11304220"/>
                      <a:gd name="connsiteY5" fmla="*/ 6332118 h 6332118"/>
                      <a:gd name="connsiteX6" fmla="*/ 0 w 11304220"/>
                      <a:gd name="connsiteY6" fmla="*/ 6332118 h 6332118"/>
                      <a:gd name="connsiteX7" fmla="*/ 0 w 11304220"/>
                      <a:gd name="connsiteY7" fmla="*/ 6332118 h 6332118"/>
                      <a:gd name="connsiteX8" fmla="*/ 0 w 11304220"/>
                      <a:gd name="connsiteY8" fmla="*/ 0 h 6332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304220" h="6332118" fill="none" extrusionOk="0">
                        <a:moveTo>
                          <a:pt x="0" y="0"/>
                        </a:moveTo>
                        <a:lnTo>
                          <a:pt x="0" y="0"/>
                        </a:lnTo>
                        <a:cubicBezTo>
                          <a:pt x="3507532" y="-126796"/>
                          <a:pt x="6123492" y="-73671"/>
                          <a:pt x="11304220" y="0"/>
                        </a:cubicBezTo>
                        <a:lnTo>
                          <a:pt x="11304220" y="0"/>
                        </a:lnTo>
                        <a:cubicBezTo>
                          <a:pt x="11430192" y="807689"/>
                          <a:pt x="11167876" y="3673859"/>
                          <a:pt x="11304220" y="6332118"/>
                        </a:cubicBezTo>
                        <a:lnTo>
                          <a:pt x="11304220" y="6332118"/>
                        </a:lnTo>
                        <a:cubicBezTo>
                          <a:pt x="6300543" y="6307159"/>
                          <a:pt x="3465320" y="6405231"/>
                          <a:pt x="0" y="6332118"/>
                        </a:cubicBezTo>
                        <a:lnTo>
                          <a:pt x="0" y="6332118"/>
                        </a:lnTo>
                        <a:cubicBezTo>
                          <a:pt x="4539" y="5542981"/>
                          <a:pt x="65979" y="2526393"/>
                          <a:pt x="0" y="0"/>
                        </a:cubicBezTo>
                        <a:close/>
                      </a:path>
                      <a:path w="11304220" h="6332118" stroke="0" extrusionOk="0">
                        <a:moveTo>
                          <a:pt x="0" y="0"/>
                        </a:moveTo>
                        <a:lnTo>
                          <a:pt x="0" y="0"/>
                        </a:lnTo>
                        <a:cubicBezTo>
                          <a:pt x="2104676" y="-159798"/>
                          <a:pt x="5776547" y="169519"/>
                          <a:pt x="11304220" y="0"/>
                        </a:cubicBezTo>
                        <a:lnTo>
                          <a:pt x="11304220" y="0"/>
                        </a:lnTo>
                        <a:cubicBezTo>
                          <a:pt x="11356017" y="2868096"/>
                          <a:pt x="11299378" y="4647605"/>
                          <a:pt x="11304220" y="6332118"/>
                        </a:cubicBezTo>
                        <a:lnTo>
                          <a:pt x="11304220" y="6332118"/>
                        </a:lnTo>
                        <a:cubicBezTo>
                          <a:pt x="6590999" y="6360614"/>
                          <a:pt x="5160347" y="6436542"/>
                          <a:pt x="0" y="6332118"/>
                        </a:cubicBezTo>
                        <a:lnTo>
                          <a:pt x="0" y="6332118"/>
                        </a:lnTo>
                        <a:cubicBezTo>
                          <a:pt x="-163603" y="4061614"/>
                          <a:pt x="76112" y="107884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思源黑体 CN Medium"/>
              <a:cs typeface="+mn-cs"/>
            </a:endParaRPr>
          </a:p>
        </p:txBody>
      </p:sp>
      <p:sp>
        <p:nvSpPr>
          <p:cNvPr id="12" name="Google Shape;1953;p40">
            <a:extLst>
              <a:ext uri="{FF2B5EF4-FFF2-40B4-BE49-F238E27FC236}">
                <a16:creationId xmlns:a16="http://schemas.microsoft.com/office/drawing/2014/main" id="{53BFED18-2B33-4DA9-B1EB-556980DD3ACF}"/>
              </a:ext>
            </a:extLst>
          </p:cNvPr>
          <p:cNvSpPr/>
          <p:nvPr/>
        </p:nvSpPr>
        <p:spPr>
          <a:xfrm>
            <a:off x="2263814" y="1590862"/>
            <a:ext cx="213133" cy="330683"/>
          </a:xfrm>
          <a:custGeom>
            <a:avLst/>
            <a:gdLst/>
            <a:ahLst/>
            <a:cxnLst/>
            <a:rect l="l" t="t" r="r" b="b"/>
            <a:pathLst>
              <a:path w="15397" h="23889" extrusionOk="0">
                <a:moveTo>
                  <a:pt x="8086" y="1"/>
                </a:moveTo>
                <a:lnTo>
                  <a:pt x="8008" y="310"/>
                </a:lnTo>
                <a:lnTo>
                  <a:pt x="7911" y="678"/>
                </a:lnTo>
                <a:lnTo>
                  <a:pt x="7757" y="1181"/>
                </a:lnTo>
                <a:lnTo>
                  <a:pt x="7544" y="1780"/>
                </a:lnTo>
                <a:lnTo>
                  <a:pt x="7254" y="2477"/>
                </a:lnTo>
                <a:lnTo>
                  <a:pt x="6925" y="3231"/>
                </a:lnTo>
                <a:lnTo>
                  <a:pt x="6500" y="4043"/>
                </a:lnTo>
                <a:lnTo>
                  <a:pt x="6267" y="4469"/>
                </a:lnTo>
                <a:lnTo>
                  <a:pt x="6016" y="4914"/>
                </a:lnTo>
                <a:lnTo>
                  <a:pt x="5745" y="5359"/>
                </a:lnTo>
                <a:lnTo>
                  <a:pt x="5436" y="5803"/>
                </a:lnTo>
                <a:lnTo>
                  <a:pt x="5126" y="6248"/>
                </a:lnTo>
                <a:lnTo>
                  <a:pt x="4778" y="6693"/>
                </a:lnTo>
                <a:lnTo>
                  <a:pt x="4430" y="7138"/>
                </a:lnTo>
                <a:lnTo>
                  <a:pt x="4024" y="7583"/>
                </a:lnTo>
                <a:lnTo>
                  <a:pt x="3618" y="8028"/>
                </a:lnTo>
                <a:lnTo>
                  <a:pt x="3192" y="8453"/>
                </a:lnTo>
                <a:lnTo>
                  <a:pt x="2728" y="8859"/>
                </a:lnTo>
                <a:lnTo>
                  <a:pt x="2225" y="9285"/>
                </a:lnTo>
                <a:lnTo>
                  <a:pt x="1722" y="9672"/>
                </a:lnTo>
                <a:lnTo>
                  <a:pt x="1181" y="10059"/>
                </a:lnTo>
                <a:lnTo>
                  <a:pt x="600" y="10407"/>
                </a:lnTo>
                <a:lnTo>
                  <a:pt x="1" y="10755"/>
                </a:lnTo>
                <a:lnTo>
                  <a:pt x="349" y="10948"/>
                </a:lnTo>
                <a:lnTo>
                  <a:pt x="755" y="11200"/>
                </a:lnTo>
                <a:lnTo>
                  <a:pt x="1258" y="11567"/>
                </a:lnTo>
                <a:lnTo>
                  <a:pt x="1877" y="12012"/>
                </a:lnTo>
                <a:lnTo>
                  <a:pt x="2554" y="12573"/>
                </a:lnTo>
                <a:lnTo>
                  <a:pt x="2921" y="12883"/>
                </a:lnTo>
                <a:lnTo>
                  <a:pt x="3289" y="13231"/>
                </a:lnTo>
                <a:lnTo>
                  <a:pt x="3676" y="13598"/>
                </a:lnTo>
                <a:lnTo>
                  <a:pt x="4043" y="13985"/>
                </a:lnTo>
                <a:lnTo>
                  <a:pt x="4430" y="14411"/>
                </a:lnTo>
                <a:lnTo>
                  <a:pt x="4797" y="14855"/>
                </a:lnTo>
                <a:lnTo>
                  <a:pt x="5165" y="15339"/>
                </a:lnTo>
                <a:lnTo>
                  <a:pt x="5532" y="15842"/>
                </a:lnTo>
                <a:lnTo>
                  <a:pt x="5881" y="16364"/>
                </a:lnTo>
                <a:lnTo>
                  <a:pt x="6209" y="16906"/>
                </a:lnTo>
                <a:lnTo>
                  <a:pt x="6538" y="17486"/>
                </a:lnTo>
                <a:lnTo>
                  <a:pt x="6828" y="18085"/>
                </a:lnTo>
                <a:lnTo>
                  <a:pt x="7099" y="18724"/>
                </a:lnTo>
                <a:lnTo>
                  <a:pt x="7351" y="19381"/>
                </a:lnTo>
                <a:lnTo>
                  <a:pt x="7563" y="20058"/>
                </a:lnTo>
                <a:lnTo>
                  <a:pt x="7737" y="20774"/>
                </a:lnTo>
                <a:lnTo>
                  <a:pt x="7892" y="21509"/>
                </a:lnTo>
                <a:lnTo>
                  <a:pt x="8008" y="22283"/>
                </a:lnTo>
                <a:lnTo>
                  <a:pt x="8066" y="23076"/>
                </a:lnTo>
                <a:lnTo>
                  <a:pt x="8086" y="23482"/>
                </a:lnTo>
                <a:lnTo>
                  <a:pt x="8086" y="23888"/>
                </a:lnTo>
                <a:lnTo>
                  <a:pt x="8144" y="23366"/>
                </a:lnTo>
                <a:lnTo>
                  <a:pt x="8221" y="22766"/>
                </a:lnTo>
                <a:lnTo>
                  <a:pt x="8356" y="21993"/>
                </a:lnTo>
                <a:lnTo>
                  <a:pt x="8530" y="21064"/>
                </a:lnTo>
                <a:lnTo>
                  <a:pt x="8743" y="20039"/>
                </a:lnTo>
                <a:lnTo>
                  <a:pt x="8879" y="19478"/>
                </a:lnTo>
                <a:lnTo>
                  <a:pt x="9033" y="18898"/>
                </a:lnTo>
                <a:lnTo>
                  <a:pt x="9207" y="18318"/>
                </a:lnTo>
                <a:lnTo>
                  <a:pt x="9401" y="17737"/>
                </a:lnTo>
                <a:lnTo>
                  <a:pt x="9594" y="17138"/>
                </a:lnTo>
                <a:lnTo>
                  <a:pt x="9826" y="16538"/>
                </a:lnTo>
                <a:lnTo>
                  <a:pt x="10058" y="15958"/>
                </a:lnTo>
                <a:lnTo>
                  <a:pt x="10329" y="15378"/>
                </a:lnTo>
                <a:lnTo>
                  <a:pt x="10619" y="14797"/>
                </a:lnTo>
                <a:lnTo>
                  <a:pt x="10929" y="14236"/>
                </a:lnTo>
                <a:lnTo>
                  <a:pt x="11258" y="13714"/>
                </a:lnTo>
                <a:lnTo>
                  <a:pt x="11606" y="13192"/>
                </a:lnTo>
                <a:lnTo>
                  <a:pt x="11993" y="12728"/>
                </a:lnTo>
                <a:lnTo>
                  <a:pt x="12399" y="12264"/>
                </a:lnTo>
                <a:lnTo>
                  <a:pt x="12612" y="12070"/>
                </a:lnTo>
                <a:lnTo>
                  <a:pt x="12824" y="11857"/>
                </a:lnTo>
                <a:lnTo>
                  <a:pt x="13056" y="11664"/>
                </a:lnTo>
                <a:lnTo>
                  <a:pt x="13289" y="11490"/>
                </a:lnTo>
                <a:lnTo>
                  <a:pt x="13521" y="11316"/>
                </a:lnTo>
                <a:lnTo>
                  <a:pt x="13772" y="11161"/>
                </a:lnTo>
                <a:lnTo>
                  <a:pt x="14024" y="11026"/>
                </a:lnTo>
                <a:lnTo>
                  <a:pt x="14294" y="10890"/>
                </a:lnTo>
                <a:lnTo>
                  <a:pt x="14546" y="10774"/>
                </a:lnTo>
                <a:lnTo>
                  <a:pt x="14836" y="10658"/>
                </a:lnTo>
                <a:lnTo>
                  <a:pt x="15107" y="10581"/>
                </a:lnTo>
                <a:lnTo>
                  <a:pt x="15397" y="10503"/>
                </a:lnTo>
                <a:lnTo>
                  <a:pt x="15126" y="10349"/>
                </a:lnTo>
                <a:lnTo>
                  <a:pt x="14797" y="10136"/>
                </a:lnTo>
                <a:lnTo>
                  <a:pt x="14372" y="9865"/>
                </a:lnTo>
                <a:lnTo>
                  <a:pt x="13869" y="9498"/>
                </a:lnTo>
                <a:lnTo>
                  <a:pt x="13289" y="9072"/>
                </a:lnTo>
                <a:lnTo>
                  <a:pt x="12689" y="8531"/>
                </a:lnTo>
                <a:lnTo>
                  <a:pt x="12360" y="8240"/>
                </a:lnTo>
                <a:lnTo>
                  <a:pt x="12031" y="7931"/>
                </a:lnTo>
                <a:lnTo>
                  <a:pt x="11722" y="7602"/>
                </a:lnTo>
                <a:lnTo>
                  <a:pt x="11393" y="7235"/>
                </a:lnTo>
                <a:lnTo>
                  <a:pt x="11064" y="6867"/>
                </a:lnTo>
                <a:lnTo>
                  <a:pt x="10755" y="6461"/>
                </a:lnTo>
                <a:lnTo>
                  <a:pt x="10445" y="6035"/>
                </a:lnTo>
                <a:lnTo>
                  <a:pt x="10136" y="5591"/>
                </a:lnTo>
                <a:lnTo>
                  <a:pt x="9846" y="5146"/>
                </a:lnTo>
                <a:lnTo>
                  <a:pt x="9556" y="4662"/>
                </a:lnTo>
                <a:lnTo>
                  <a:pt x="9304" y="4140"/>
                </a:lnTo>
                <a:lnTo>
                  <a:pt x="9053" y="3618"/>
                </a:lnTo>
                <a:lnTo>
                  <a:pt x="8840" y="3076"/>
                </a:lnTo>
                <a:lnTo>
                  <a:pt x="8627" y="2496"/>
                </a:lnTo>
                <a:lnTo>
                  <a:pt x="8453" y="1916"/>
                </a:lnTo>
                <a:lnTo>
                  <a:pt x="8298" y="1297"/>
                </a:lnTo>
                <a:lnTo>
                  <a:pt x="8182" y="658"/>
                </a:lnTo>
                <a:lnTo>
                  <a:pt x="808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思源黑体 CN Medium"/>
              <a:cs typeface="+mn-cs"/>
            </a:endParaRPr>
          </a:p>
        </p:txBody>
      </p:sp>
      <p:sp>
        <p:nvSpPr>
          <p:cNvPr id="13" name="Google Shape;1954;p40">
            <a:extLst>
              <a:ext uri="{FF2B5EF4-FFF2-40B4-BE49-F238E27FC236}">
                <a16:creationId xmlns:a16="http://schemas.microsoft.com/office/drawing/2014/main" id="{0939831C-33A9-4DC7-91DD-23D16DF0CA7C}"/>
              </a:ext>
            </a:extLst>
          </p:cNvPr>
          <p:cNvSpPr/>
          <p:nvPr/>
        </p:nvSpPr>
        <p:spPr>
          <a:xfrm>
            <a:off x="6726063" y="4040012"/>
            <a:ext cx="602406" cy="330739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思源黑体 CN Medium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2E7D5B-56B5-2B83-309F-3205601631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5205" y="356587"/>
            <a:ext cx="6279424" cy="658425"/>
          </a:xfrm>
          <a:prstGeom prst="rect">
            <a:avLst/>
          </a:prstGeom>
        </p:spPr>
      </p:pic>
      <p:sp>
        <p:nvSpPr>
          <p:cNvPr id="10" name="Text Box 4">
            <a:extLst>
              <a:ext uri="{FF2B5EF4-FFF2-40B4-BE49-F238E27FC236}">
                <a16:creationId xmlns:a16="http://schemas.microsoft.com/office/drawing/2014/main" id="{A11E33EC-B0B3-E596-2844-DA5AEBC33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729" y="1011405"/>
            <a:ext cx="427319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Mắt sáng, nhìn lên bảng</a:t>
            </a:r>
          </a:p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Lớp mươi nụ môi hồng</a:t>
            </a:r>
          </a:p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Đôi tay cô cụp mở</a:t>
            </a:r>
          </a:p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Báo tưng bừng thanh âm.</a:t>
            </a: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F97D2D66-E0C5-508F-DE09-41EBC4AD39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334" y="2773297"/>
            <a:ext cx="427319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Cánh sẻ vụt qua song</a:t>
            </a:r>
          </a:p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Hót nắng vàng ánh ỏi</a:t>
            </a:r>
          </a:p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 bé vẫn lặng chăm</a:t>
            </a:r>
          </a:p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Nhìn theo cô mấp máy.</a:t>
            </a: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D77FAC05-AAE5-7304-7C24-0762DBB5C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788" y="4479434"/>
            <a:ext cx="427319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 ngón tay cô đấy</a:t>
            </a:r>
          </a:p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 tiếng hạt nảy mầm</a:t>
            </a:r>
          </a:p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Tiếng lá động trong vườn</a:t>
            </a:r>
          </a:p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Tiếng sớm mai mẹ gọi.</a:t>
            </a:r>
          </a:p>
        </p:txBody>
      </p:sp>
      <p:sp>
        <p:nvSpPr>
          <p:cNvPr id="18" name="Text Box 4">
            <a:extLst>
              <a:ext uri="{FF2B5EF4-FFF2-40B4-BE49-F238E27FC236}">
                <a16:creationId xmlns:a16="http://schemas.microsoft.com/office/drawing/2014/main" id="{A1D1CFA9-E780-2CF9-E2AE-5D421E0CF2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9440" y="974335"/>
            <a:ext cx="427319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Tiếng cuộc đời sâu vợi</a:t>
            </a:r>
          </a:p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Con tàu biển buông neo</a:t>
            </a:r>
          </a:p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Ngôi sao mọc rừng chiều</a:t>
            </a:r>
          </a:p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Vỏ ngựa ran vách đá.</a:t>
            </a:r>
          </a:p>
        </p:txBody>
      </p:sp>
      <p:sp>
        <p:nvSpPr>
          <p:cNvPr id="19" name="Text Box 4">
            <a:extLst>
              <a:ext uri="{FF2B5EF4-FFF2-40B4-BE49-F238E27FC236}">
                <a16:creationId xmlns:a16="http://schemas.microsoft.com/office/drawing/2014/main" id="{4D2AA5DC-64AE-9343-2BA5-9A712A4DEF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1431" y="2774795"/>
            <a:ext cx="427319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Bao nghĩ suy vất vả</a:t>
            </a:r>
          </a:p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 mắt người lo toan</a:t>
            </a:r>
          </a:p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 từng âm có nghĩa</a:t>
            </a:r>
          </a:p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Bật lên từ môi em.</a:t>
            </a:r>
          </a:p>
        </p:txBody>
      </p:sp>
      <p:sp>
        <p:nvSpPr>
          <p:cNvPr id="20" name="Text Box 4">
            <a:extLst>
              <a:ext uri="{FF2B5EF4-FFF2-40B4-BE49-F238E27FC236}">
                <a16:creationId xmlns:a16="http://schemas.microsoft.com/office/drawing/2014/main" id="{60583303-A68E-801B-EE03-C46F5C626B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4727" y="4644292"/>
            <a:ext cx="427319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Nghe cánh vỗ chim non</a:t>
            </a:r>
          </a:p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Trước diệu kì tiếng hót</a:t>
            </a:r>
          </a:p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Giữa hồn nhiên lớp học</a:t>
            </a:r>
          </a:p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Ai nụ cười rưng rưng.</a:t>
            </a:r>
          </a:p>
          <a:p>
            <a:pPr algn="r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(Tô Hà)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201EEB-3F3F-FFA8-665B-081E1EDD0D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33" y="1288553"/>
            <a:ext cx="3049059" cy="424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14568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图片包含 游戏机, 飞机, 绿色, 体育&#10;&#10;描述已自动生成">
            <a:extLst>
              <a:ext uri="{FF2B5EF4-FFF2-40B4-BE49-F238E27FC236}">
                <a16:creationId xmlns:a16="http://schemas.microsoft.com/office/drawing/2014/main" id="{B43B0683-3D14-43BF-B3C6-4BFCF16C3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图片 29" descr="图片包含 游戏机, 食物, 桌子, 围栏&#10;&#10;描述已自动生成">
            <a:extLst>
              <a:ext uri="{FF2B5EF4-FFF2-40B4-BE49-F238E27FC236}">
                <a16:creationId xmlns:a16="http://schemas.microsoft.com/office/drawing/2014/main" id="{76090454-45C2-491E-800E-CA5329E25A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9" y="91341"/>
            <a:ext cx="12192000" cy="6858000"/>
          </a:xfrm>
          <a:prstGeom prst="rect">
            <a:avLst/>
          </a:prstGeom>
        </p:spPr>
      </p:pic>
      <p:pic>
        <p:nvPicPr>
          <p:cNvPr id="14" name="图片 13" descr="图片包含 游戏机, 花, 房间&#10;&#10;描述已自动生成">
            <a:extLst>
              <a:ext uri="{FF2B5EF4-FFF2-40B4-BE49-F238E27FC236}">
                <a16:creationId xmlns:a16="http://schemas.microsoft.com/office/drawing/2014/main" id="{DF2804D5-E873-4B0A-A3E4-B5CD9B8B7E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9"/>
          <a:stretch/>
        </p:blipFill>
        <p:spPr>
          <a:xfrm>
            <a:off x="200626" y="2094313"/>
            <a:ext cx="12192000" cy="4855028"/>
          </a:xfrm>
          <a:prstGeom prst="rect">
            <a:avLst/>
          </a:prstGeom>
          <a:ln>
            <a:noFill/>
          </a:ln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2A58A1DB-F59D-46D7-B80F-2F6FBF735CB1}"/>
              </a:ext>
            </a:extLst>
          </p:cNvPr>
          <p:cNvSpPr/>
          <p:nvPr/>
        </p:nvSpPr>
        <p:spPr>
          <a:xfrm>
            <a:off x="-6398" y="353560"/>
            <a:ext cx="11668167" cy="6150879"/>
          </a:xfrm>
          <a:custGeom>
            <a:avLst/>
            <a:gdLst>
              <a:gd name="connsiteX0" fmla="*/ 0 w 11668167"/>
              <a:gd name="connsiteY0" fmla="*/ 0 h 6150879"/>
              <a:gd name="connsiteX1" fmla="*/ 0 w 11668167"/>
              <a:gd name="connsiteY1" fmla="*/ 0 h 6150879"/>
              <a:gd name="connsiteX2" fmla="*/ 11668167 w 11668167"/>
              <a:gd name="connsiteY2" fmla="*/ 0 h 6150879"/>
              <a:gd name="connsiteX3" fmla="*/ 11668167 w 11668167"/>
              <a:gd name="connsiteY3" fmla="*/ 0 h 6150879"/>
              <a:gd name="connsiteX4" fmla="*/ 11668167 w 11668167"/>
              <a:gd name="connsiteY4" fmla="*/ 6150879 h 6150879"/>
              <a:gd name="connsiteX5" fmla="*/ 11668167 w 11668167"/>
              <a:gd name="connsiteY5" fmla="*/ 6150879 h 6150879"/>
              <a:gd name="connsiteX6" fmla="*/ 0 w 11668167"/>
              <a:gd name="connsiteY6" fmla="*/ 6150879 h 6150879"/>
              <a:gd name="connsiteX7" fmla="*/ 0 w 11668167"/>
              <a:gd name="connsiteY7" fmla="*/ 6150879 h 6150879"/>
              <a:gd name="connsiteX8" fmla="*/ 0 w 11668167"/>
              <a:gd name="connsiteY8" fmla="*/ 0 h 6150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8167" h="6150879" fill="none" extrusionOk="0">
                <a:moveTo>
                  <a:pt x="0" y="0"/>
                </a:moveTo>
                <a:lnTo>
                  <a:pt x="0" y="0"/>
                </a:lnTo>
                <a:cubicBezTo>
                  <a:pt x="4362389" y="-126796"/>
                  <a:pt x="6934618" y="-73671"/>
                  <a:pt x="11668167" y="0"/>
                </a:cubicBezTo>
                <a:lnTo>
                  <a:pt x="11668167" y="0"/>
                </a:lnTo>
                <a:cubicBezTo>
                  <a:pt x="11794139" y="1454458"/>
                  <a:pt x="11531823" y="4371164"/>
                  <a:pt x="11668167" y="6150879"/>
                </a:cubicBezTo>
                <a:lnTo>
                  <a:pt x="11668167" y="6150879"/>
                </a:lnTo>
                <a:cubicBezTo>
                  <a:pt x="5946465" y="6125920"/>
                  <a:pt x="1844764" y="6223992"/>
                  <a:pt x="0" y="6150879"/>
                </a:cubicBezTo>
                <a:lnTo>
                  <a:pt x="0" y="6150879"/>
                </a:lnTo>
                <a:cubicBezTo>
                  <a:pt x="4539" y="5099940"/>
                  <a:pt x="65979" y="1897350"/>
                  <a:pt x="0" y="0"/>
                </a:cubicBezTo>
                <a:close/>
              </a:path>
              <a:path w="11668167" h="6150879" stroke="0" extrusionOk="0">
                <a:moveTo>
                  <a:pt x="0" y="0"/>
                </a:moveTo>
                <a:lnTo>
                  <a:pt x="0" y="0"/>
                </a:lnTo>
                <a:cubicBezTo>
                  <a:pt x="5498129" y="-159798"/>
                  <a:pt x="8832579" y="169519"/>
                  <a:pt x="11668167" y="0"/>
                </a:cubicBezTo>
                <a:lnTo>
                  <a:pt x="11668167" y="0"/>
                </a:lnTo>
                <a:cubicBezTo>
                  <a:pt x="11719964" y="1334967"/>
                  <a:pt x="11663325" y="3863514"/>
                  <a:pt x="11668167" y="6150879"/>
                </a:cubicBezTo>
                <a:lnTo>
                  <a:pt x="11668167" y="6150879"/>
                </a:lnTo>
                <a:cubicBezTo>
                  <a:pt x="9809528" y="6179375"/>
                  <a:pt x="1245515" y="6255303"/>
                  <a:pt x="0" y="6150879"/>
                </a:cubicBezTo>
                <a:lnTo>
                  <a:pt x="0" y="6150879"/>
                </a:lnTo>
                <a:cubicBezTo>
                  <a:pt x="-163603" y="4896508"/>
                  <a:pt x="76112" y="161476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703110851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思源黑体 CN Medium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AFA8741-5BC1-4A0E-BFD3-22B3DA3A629F}"/>
              </a:ext>
            </a:extLst>
          </p:cNvPr>
          <p:cNvGrpSpPr/>
          <p:nvPr/>
        </p:nvGrpSpPr>
        <p:grpSpPr>
          <a:xfrm>
            <a:off x="237159" y="-182986"/>
            <a:ext cx="5486395" cy="2982379"/>
            <a:chOff x="5044246" y="-1551270"/>
            <a:chExt cx="5079562" cy="2901559"/>
          </a:xfrm>
        </p:grpSpPr>
        <p:pic>
          <p:nvPicPr>
            <p:cNvPr id="19" name="图片 19" descr="形状, 圆圈&#10;&#10;描述已自动生成">
              <a:extLst>
                <a:ext uri="{FF2B5EF4-FFF2-40B4-BE49-F238E27FC236}">
                  <a16:creationId xmlns:a16="http://schemas.microsoft.com/office/drawing/2014/main" id="{CB90914A-6AC9-4486-8AD1-567F65FEB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4246" y="-1551270"/>
              <a:ext cx="5079562" cy="2901559"/>
            </a:xfrm>
            <a:prstGeom prst="rect">
              <a:avLst/>
            </a:prstGeom>
          </p:spPr>
        </p:pic>
        <p:sp>
          <p:nvSpPr>
            <p:cNvPr id="20" name="矩形 1">
              <a:extLst>
                <a:ext uri="{FF2B5EF4-FFF2-40B4-BE49-F238E27FC236}">
                  <a16:creationId xmlns:a16="http://schemas.microsoft.com/office/drawing/2014/main" id="{A9648D17-E9B1-4DF3-A7A0-47A3275F274F}"/>
                </a:ext>
              </a:extLst>
            </p:cNvPr>
            <p:cNvSpPr/>
            <p:nvPr/>
          </p:nvSpPr>
          <p:spPr>
            <a:xfrm>
              <a:off x="6544596" y="-612245"/>
              <a:ext cx="3201304" cy="7872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Giải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nghĩa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từ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3" name="Content Placeholder 30">
            <a:extLst>
              <a:ext uri="{FF2B5EF4-FFF2-40B4-BE49-F238E27FC236}">
                <a16:creationId xmlns:a16="http://schemas.microsoft.com/office/drawing/2014/main" id="{2ECD2B5D-0AB5-9551-066C-DEF28C6CBD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971" y="522093"/>
            <a:ext cx="1211204" cy="15722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8A6AF3-C379-DA10-E57A-0029C2A3D38C}"/>
              </a:ext>
            </a:extLst>
          </p:cNvPr>
          <p:cNvSpPr txBox="1"/>
          <p:nvPr/>
        </p:nvSpPr>
        <p:spPr>
          <a:xfrm>
            <a:off x="907356" y="4140181"/>
            <a:ext cx="65598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neo: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chìm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3200" b="0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53BA46-725A-2750-559F-5BB11F42FC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173" y="522093"/>
            <a:ext cx="4057650" cy="556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713945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图片包含 游戏机, 飞机, 绿色, 体育&#10;&#10;描述已自动生成">
            <a:extLst>
              <a:ext uri="{FF2B5EF4-FFF2-40B4-BE49-F238E27FC236}">
                <a16:creationId xmlns:a16="http://schemas.microsoft.com/office/drawing/2014/main" id="{B43B0683-3D14-43BF-B3C6-4BFCF16C3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图片 29" descr="图片包含 游戏机, 食物, 桌子, 围栏&#10;&#10;描述已自动生成">
            <a:extLst>
              <a:ext uri="{FF2B5EF4-FFF2-40B4-BE49-F238E27FC236}">
                <a16:creationId xmlns:a16="http://schemas.microsoft.com/office/drawing/2014/main" id="{76090454-45C2-491E-800E-CA5329E25A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82"/>
            <a:ext cx="12192000" cy="6858000"/>
          </a:xfrm>
          <a:prstGeom prst="rect">
            <a:avLst/>
          </a:prstGeom>
        </p:spPr>
      </p:pic>
      <p:pic>
        <p:nvPicPr>
          <p:cNvPr id="14" name="图片 13" descr="图片包含 游戏机, 花, 房间&#10;&#10;描述已自动生成">
            <a:extLst>
              <a:ext uri="{FF2B5EF4-FFF2-40B4-BE49-F238E27FC236}">
                <a16:creationId xmlns:a16="http://schemas.microsoft.com/office/drawing/2014/main" id="{DF2804D5-E873-4B0A-A3E4-B5CD9B8B7E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9"/>
          <a:stretch/>
        </p:blipFill>
        <p:spPr>
          <a:xfrm>
            <a:off x="-125710" y="2493310"/>
            <a:ext cx="12260254" cy="4882208"/>
          </a:xfrm>
          <a:prstGeom prst="rect">
            <a:avLst/>
          </a:prstGeom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858B5D-D42A-F29E-0225-1C5BCFB96C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22610" y="-7782"/>
            <a:ext cx="13444907" cy="3080813"/>
          </a:xfrm>
          <a:prstGeom prst="rect">
            <a:avLst/>
          </a:prstGeom>
        </p:spPr>
      </p:pic>
      <p:pic>
        <p:nvPicPr>
          <p:cNvPr id="2" name="Picture 1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23D1B2DB-35FE-3EAB-88DD-BC36EC49F3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75" b="97234" l="10000" r="90022">
                        <a14:foregroundMark x1="29826" y1="41730" x2="30000" y2="51023"/>
                        <a14:foregroundMark x1="30000" y1="51023" x2="30000" y2="51023"/>
                        <a14:foregroundMark x1="48109" y1="74050" x2="53804" y2="80226"/>
                        <a14:foregroundMark x1="35000" y1="90590" x2="40696" y2="94759"/>
                        <a14:foregroundMark x1="76565" y1="42977" x2="76565" y2="45139"/>
                        <a14:foregroundMark x1="65870" y1="74518" x2="69500" y2="75122"/>
                        <a14:foregroundMark x1="25848" y1="83324" x2="22913" y2="84863"/>
                        <a14:foregroundMark x1="29652" y1="83947" x2="28609" y2="86421"/>
                        <a14:foregroundMark x1="45696" y1="92285" x2="47587" y2="94759"/>
                        <a14:foregroundMark x1="27413" y1="90434" x2="26543" y2="90434"/>
                        <a14:foregroundMark x1="89152" y1="80694" x2="89152" y2="80694"/>
                        <a14:foregroundMark x1="33261" y1="53789" x2="35000" y2="56419"/>
                        <a14:foregroundMark x1="22739" y1="53497" x2="21022" y2="54101"/>
                        <a14:foregroundMark x1="36370" y1="75745" x2="34826" y2="75745"/>
                        <a14:foregroundMark x1="77783" y1="86421" x2="80370" y2="86577"/>
                        <a14:foregroundMark x1="39130" y1="87493" x2="34826" y2="87649"/>
                        <a14:foregroundMark x1="44478" y1="97078" x2="44478" y2="97078"/>
                        <a14:foregroundMark x1="43283" y1="97234" x2="43283" y2="97234"/>
                        <a14:foregroundMark x1="24804" y1="90746" x2="24804" y2="90746"/>
                        <a14:foregroundMark x1="33087" y1="53497" x2="35174" y2="54880"/>
                        <a14:foregroundMark x1="26717" y1="90434" x2="25500" y2="90434"/>
                        <a14:foregroundMark x1="72435" y1="74830" x2="76043" y2="77440"/>
                        <a14:foregroundMark x1="77435" y1="77440" x2="73283" y2="77440"/>
                        <a14:foregroundMark x1="23087" y1="86889" x2="21370" y2="86889"/>
                        <a14:foregroundMark x1="27413" y1="88116" x2="26543" y2="88116"/>
                        <a14:foregroundMark x1="20674" y1="86577" x2="19804" y2="86421"/>
                        <a14:foregroundMark x1="20674" y1="54568" x2="22739" y2="52094"/>
                        <a14:foregroundMark x1="49652" y1="94604" x2="46022" y2="93688"/>
                        <a14:foregroundMark x1="90022" y1="80070" x2="90022" y2="80070"/>
                        <a14:foregroundMark x1="60174" y1="12059" x2="60174" y2="12059"/>
                        <a14:foregroundMark x1="58283" y1="12215" x2="61739" y2="12838"/>
                        <a14:foregroundMark x1="67087" y1="13442" x2="67087" y2="13442"/>
                        <a14:backgroundMark x1="47239" y1="90590" x2="47239" y2="90590"/>
                        <a14:backgroundMark x1="42239" y1="20709" x2="43283" y2="23495"/>
                        <a14:backgroundMark x1="14630" y1="19949" x2="20152" y2="24274"/>
                        <a14:backgroundMark x1="11696" y1="32301" x2="26022" y2="14533"/>
                        <a14:backgroundMark x1="26022" y1="14533" x2="26022" y2="14533"/>
                        <a14:backgroundMark x1="53630" y1="31073" x2="53630" y2="31073"/>
                        <a14:backgroundMark x1="46196" y1="90279" x2="47587" y2="90746"/>
                        <a14:backgroundMark x1="42935" y1="90590" x2="42935" y2="90590"/>
                        <a14:backgroundMark x1="42761" y1="90746" x2="41891" y2="89967"/>
                        <a14:backgroundMark x1="48783" y1="91525" x2="51543" y2="92909"/>
                        <a14:backgroundMark x1="44652" y1="90902" x2="43435" y2="90746"/>
                        <a14:backgroundMark x1="51543" y1="11280" x2="49652" y2="13442"/>
                        <a14:backgroundMark x1="70000" y1="44828" x2="69326" y2="44828"/>
                        <a14:backgroundMark x1="72761" y1="52874" x2="72761" y2="53497"/>
                        <a14:backgroundMark x1="26196" y1="89051" x2="26196" y2="89051"/>
                        <a14:backgroundMark x1="33261" y1="74674" x2="33261" y2="74674"/>
                        <a14:backgroundMark x1="27739" y1="88740" x2="27739" y2="88740"/>
                        <a14:backgroundMark x1="83978" y1="23339" x2="86217" y2="36022"/>
                        <a14:backgroundMark x1="86217" y1="36022" x2="86217" y2="36022"/>
                        <a14:backgroundMark x1="81043" y1="23963" x2="84326" y2="32905"/>
                        <a14:backgroundMark x1="84326" y1="32905" x2="84152" y2="35243"/>
                        <a14:backgroundMark x1="53283" y1="31385" x2="50522" y2="315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958935" y="1532624"/>
            <a:ext cx="4648181" cy="518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356503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8CAD716-919E-B7D4-F658-0389F453617C}"/>
              </a:ext>
            </a:extLst>
          </p:cNvPr>
          <p:cNvGrpSpPr/>
          <p:nvPr/>
        </p:nvGrpSpPr>
        <p:grpSpPr>
          <a:xfrm>
            <a:off x="241335" y="-442138"/>
            <a:ext cx="2740856" cy="2647761"/>
            <a:chOff x="169094" y="-66452"/>
            <a:chExt cx="2938706" cy="2938706"/>
          </a:xfrm>
        </p:grpSpPr>
        <p:pic>
          <p:nvPicPr>
            <p:cNvPr id="11" name="图片 10" descr="卡通人物&#10;&#10;中度可信度描述已自动生成">
              <a:extLst>
                <a:ext uri="{FF2B5EF4-FFF2-40B4-BE49-F238E27FC236}">
                  <a16:creationId xmlns:a16="http://schemas.microsoft.com/office/drawing/2014/main" id="{62124148-64F0-4B91-9B9F-D46CD2FC89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094" y="-66452"/>
              <a:ext cx="2938706" cy="2938706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1C45C61-872A-CBD0-89C0-2D9BC1F5927B}"/>
                </a:ext>
              </a:extLst>
            </p:cNvPr>
            <p:cNvSpPr txBox="1"/>
            <p:nvPr/>
          </p:nvSpPr>
          <p:spPr>
            <a:xfrm>
              <a:off x="848545" y="1506676"/>
              <a:ext cx="2123382" cy="785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1: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63AA0A7-961F-F1E0-A5B3-241A22BF38E4}"/>
              </a:ext>
            </a:extLst>
          </p:cNvPr>
          <p:cNvSpPr txBox="1"/>
          <p:nvPr/>
        </p:nvSpPr>
        <p:spPr>
          <a:xfrm>
            <a:off x="2648689" y="482412"/>
            <a:ext cx="89107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200" b="1" dirty="0">
                <a:effectLst>
                  <a:glow rad="647700">
                    <a:prstClr val="white">
                      <a:alpha val="40000"/>
                    </a:prstClr>
                  </a:glo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Ở khổ thơ thứ nhất, chi tiết nào giúp em nhận ra </a:t>
            </a:r>
            <a:r>
              <a:rPr lang="en-US" sz="3200" b="1" dirty="0">
                <a:effectLst>
                  <a:glow rad="647700">
                    <a:prstClr val="white">
                      <a:alpha val="40000"/>
                    </a:prstClr>
                  </a:glo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</a:t>
            </a:r>
            <a:r>
              <a:rPr lang="vi-VN" sz="3200" b="1" dirty="0">
                <a:effectLst>
                  <a:glow rad="647700">
                    <a:prstClr val="white">
                      <a:alpha val="40000"/>
                    </a:prstClr>
                  </a:glo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ây là lớp học của trẻ khiếm thính (mất khả năng nghe hoặc nghe kém)?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>
                <a:glow rad="647700">
                  <a:prstClr val="white">
                    <a:alpha val="40000"/>
                  </a:prstClr>
                </a:glow>
              </a:effectLst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FB8F2A-6FA5-4327-BC04-3B5A0CD31D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94" b="93438" l="10000" r="90000">
                        <a14:foregroundMark x1="56250" y1="24063" x2="52500" y2="35938"/>
                        <a14:foregroundMark x1="42031" y1="24375" x2="44375" y2="33438"/>
                        <a14:foregroundMark x1="44844" y1="29219" x2="51719" y2="37969"/>
                        <a14:foregroundMark x1="60625" y1="12656" x2="39063" y2="13438"/>
                        <a14:foregroundMark x1="39063" y1="13438" x2="32813" y2="25000"/>
                        <a14:foregroundMark x1="32813" y1="25000" x2="36719" y2="40625"/>
                        <a14:foregroundMark x1="36719" y1="40625" x2="37813" y2="41094"/>
                        <a14:foregroundMark x1="40313" y1="11406" x2="62656" y2="10781"/>
                        <a14:foregroundMark x1="62656" y1="10781" x2="69531" y2="26406"/>
                        <a14:foregroundMark x1="69531" y1="26406" x2="68906" y2="31719"/>
                        <a14:foregroundMark x1="45938" y1="6875" x2="53906" y2="6875"/>
                        <a14:foregroundMark x1="44844" y1="6094" x2="56250" y2="6094"/>
                        <a14:foregroundMark x1="49219" y1="46875" x2="45313" y2="59844"/>
                        <a14:foregroundMark x1="46094" y1="49219" x2="44531" y2="56250"/>
                        <a14:foregroundMark x1="53906" y1="46563" x2="57969" y2="50938"/>
                        <a14:foregroundMark x1="57500" y1="48594" x2="60000" y2="52500"/>
                        <a14:foregroundMark x1="49688" y1="49375" x2="44844" y2="54531"/>
                        <a14:foregroundMark x1="44063" y1="52500" x2="42031" y2="55313"/>
                        <a14:foregroundMark x1="55156" y1="80625" x2="58281" y2="91406"/>
                        <a14:foregroundMark x1="46406" y1="82656" x2="45625" y2="91250"/>
                        <a14:foregroundMark x1="43906" y1="85156" x2="42344" y2="92500"/>
                        <a14:foregroundMark x1="44844" y1="84844" x2="41875" y2="91250"/>
                        <a14:foregroundMark x1="44531" y1="81094" x2="44531" y2="85625"/>
                        <a14:foregroundMark x1="56563" y1="79375" x2="59531" y2="87344"/>
                        <a14:foregroundMark x1="52188" y1="81094" x2="55781" y2="87969"/>
                        <a14:foregroundMark x1="57188" y1="84063" x2="57188" y2="91250"/>
                        <a14:foregroundMark x1="56250" y1="87344" x2="56563" y2="90000"/>
                        <a14:foregroundMark x1="55781" y1="88594" x2="57188" y2="91406"/>
                        <a14:foregroundMark x1="55937" y1="88438" x2="56719" y2="92188"/>
                        <a14:foregroundMark x1="58594" y1="87344" x2="56719" y2="92031"/>
                        <a14:foregroundMark x1="56250" y1="88594" x2="55781" y2="93438"/>
                        <a14:foregroundMark x1="55469" y1="87344" x2="56563" y2="92031"/>
                        <a14:foregroundMark x1="45938" y1="83594" x2="44375" y2="91719"/>
                        <a14:foregroundMark x1="46094" y1="90156" x2="45938" y2="921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1204832" y="2471510"/>
            <a:ext cx="4564598" cy="4564598"/>
          </a:xfrm>
          <a:prstGeom prst="rect">
            <a:avLst/>
          </a:prstGeom>
        </p:spPr>
      </p:pic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40F1926E-7482-EFA8-4957-36854B6F88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0871034"/>
              </p:ext>
            </p:extLst>
          </p:nvPr>
        </p:nvGraphicFramePr>
        <p:xfrm>
          <a:off x="2648689" y="2463404"/>
          <a:ext cx="8834475" cy="33313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788269">
                  <a:extLst>
                    <a:ext uri="{9D8B030D-6E8A-4147-A177-3AD203B41FA5}">
                      <a16:colId xmlns:a16="http://schemas.microsoft.com/office/drawing/2014/main" val="4122218231"/>
                    </a:ext>
                  </a:extLst>
                </a:gridCol>
                <a:gridCol w="3877702">
                  <a:extLst>
                    <a:ext uri="{9D8B030D-6E8A-4147-A177-3AD203B41FA5}">
                      <a16:colId xmlns:a16="http://schemas.microsoft.com/office/drawing/2014/main" val="2608063246"/>
                    </a:ext>
                  </a:extLst>
                </a:gridCol>
                <a:gridCol w="3168504">
                  <a:extLst>
                    <a:ext uri="{9D8B030D-6E8A-4147-A177-3AD203B41FA5}">
                      <a16:colId xmlns:a16="http://schemas.microsoft.com/office/drawing/2014/main" val="1933907584"/>
                    </a:ext>
                  </a:extLst>
                </a:gridCol>
              </a:tblGrid>
              <a:tr h="1665670">
                <a:tc>
                  <a:txBody>
                    <a:bodyPr/>
                    <a:lstStyle/>
                    <a:p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Học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0320700"/>
                  </a:ext>
                </a:extLst>
              </a:tr>
              <a:tr h="1665670">
                <a:tc>
                  <a:txBody>
                    <a:bodyPr/>
                    <a:lstStyle/>
                    <a:p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564924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2D09BA2-7A30-85D6-9265-14D0163C1122}"/>
              </a:ext>
            </a:extLst>
          </p:cNvPr>
          <p:cNvSpPr txBox="1"/>
          <p:nvPr/>
        </p:nvSpPr>
        <p:spPr>
          <a:xfrm>
            <a:off x="4465674" y="2615609"/>
            <a:ext cx="376392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Mắt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nhìn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bảng</a:t>
            </a:r>
            <a:endParaRPr lang="en-US" sz="2700" b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D9C0B6-61E8-F76B-9FCF-C9F809703F19}"/>
              </a:ext>
            </a:extLst>
          </p:cNvPr>
          <p:cNvSpPr txBox="1"/>
          <p:nvPr/>
        </p:nvSpPr>
        <p:spPr>
          <a:xfrm>
            <a:off x="4486939" y="3370520"/>
            <a:ext cx="3763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Lớp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mươi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nụ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môi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hồng</a:t>
            </a:r>
            <a:endParaRPr lang="en-US" sz="2700" b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3489AB-650E-CCBA-715E-230C945CAF37}"/>
              </a:ext>
            </a:extLst>
          </p:cNvPr>
          <p:cNvSpPr txBox="1"/>
          <p:nvPr/>
        </p:nvSpPr>
        <p:spPr>
          <a:xfrm>
            <a:off x="8314660" y="2562447"/>
            <a:ext cx="31472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ít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HS,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64340E-7E19-58C3-0136-A1369FDCB3F4}"/>
              </a:ext>
            </a:extLst>
          </p:cNvPr>
          <p:cNvSpPr txBox="1"/>
          <p:nvPr/>
        </p:nvSpPr>
        <p:spPr>
          <a:xfrm>
            <a:off x="4409144" y="4231150"/>
            <a:ext cx="3905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Đôi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cụp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mở</a:t>
            </a:r>
            <a:endParaRPr lang="en-US" sz="2700" b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2D9591-1E45-BB8B-7AC5-EBDFD293989B}"/>
              </a:ext>
            </a:extLst>
          </p:cNvPr>
          <p:cNvSpPr txBox="1"/>
          <p:nvPr/>
        </p:nvSpPr>
        <p:spPr>
          <a:xfrm>
            <a:off x="4432687" y="4862930"/>
            <a:ext cx="415926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tưng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bừng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endParaRPr lang="en-US" sz="2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7081B3-4916-A7B2-2ABB-0A467B9DB394}"/>
              </a:ext>
            </a:extLst>
          </p:cNvPr>
          <p:cNvSpPr txBox="1"/>
          <p:nvPr/>
        </p:nvSpPr>
        <p:spPr>
          <a:xfrm>
            <a:off x="8367822" y="4295554"/>
            <a:ext cx="31472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kí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âm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âm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745666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6" grpId="0"/>
      <p:bldP spid="7" grpId="0"/>
      <p:bldP spid="8" grpId="0"/>
      <p:bldP spid="10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8CAD716-919E-B7D4-F658-0389F453617C}"/>
              </a:ext>
            </a:extLst>
          </p:cNvPr>
          <p:cNvGrpSpPr/>
          <p:nvPr/>
        </p:nvGrpSpPr>
        <p:grpSpPr>
          <a:xfrm>
            <a:off x="618910" y="17877"/>
            <a:ext cx="2740856" cy="2647761"/>
            <a:chOff x="169094" y="-213253"/>
            <a:chExt cx="2938706" cy="2938706"/>
          </a:xfrm>
        </p:grpSpPr>
        <p:pic>
          <p:nvPicPr>
            <p:cNvPr id="11" name="图片 10" descr="卡通人物&#10;&#10;中度可信度描述已自动生成">
              <a:extLst>
                <a:ext uri="{FF2B5EF4-FFF2-40B4-BE49-F238E27FC236}">
                  <a16:creationId xmlns:a16="http://schemas.microsoft.com/office/drawing/2014/main" id="{62124148-64F0-4B91-9B9F-D46CD2FC89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094" y="-213253"/>
              <a:ext cx="2938706" cy="2938706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1C45C61-872A-CBD0-89C0-2D9BC1F5927B}"/>
                </a:ext>
              </a:extLst>
            </p:cNvPr>
            <p:cNvSpPr txBox="1"/>
            <p:nvPr/>
          </p:nvSpPr>
          <p:spPr>
            <a:xfrm>
              <a:off x="859687" y="1356750"/>
              <a:ext cx="2123382" cy="785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2: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63AA0A7-961F-F1E0-A5B3-241A22BF38E4}"/>
              </a:ext>
            </a:extLst>
          </p:cNvPr>
          <p:cNvSpPr txBox="1"/>
          <p:nvPr/>
        </p:nvSpPr>
        <p:spPr>
          <a:xfrm>
            <a:off x="1989338" y="2665638"/>
            <a:ext cx="89107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b="1" dirty="0">
                <a:effectLst>
                  <a:glow rad="647700">
                    <a:prstClr val="white">
                      <a:alpha val="40000"/>
                    </a:prstClr>
                  </a:glo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 em, những khó khăn, thiệt thòi của các bạn học sinh trong bài thơ là gì?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>
                <a:glow rad="647700">
                  <a:prstClr val="white">
                    <a:alpha val="40000"/>
                  </a:prstClr>
                </a:glow>
              </a:effectLst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0">
            <a:extLst>
              <a:ext uri="{FF2B5EF4-FFF2-40B4-BE49-F238E27FC236}">
                <a16:creationId xmlns:a16="http://schemas.microsoft.com/office/drawing/2014/main" id="{97EAE415-8BFD-98BE-A3B1-8915A2224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959" y="3747620"/>
            <a:ext cx="2340330" cy="276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1909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8CAD716-919E-B7D4-F658-0389F453617C}"/>
              </a:ext>
            </a:extLst>
          </p:cNvPr>
          <p:cNvGrpSpPr/>
          <p:nvPr/>
        </p:nvGrpSpPr>
        <p:grpSpPr>
          <a:xfrm>
            <a:off x="241335" y="-442138"/>
            <a:ext cx="2740856" cy="2647761"/>
            <a:chOff x="169094" y="-66452"/>
            <a:chExt cx="2938706" cy="2938706"/>
          </a:xfrm>
        </p:grpSpPr>
        <p:pic>
          <p:nvPicPr>
            <p:cNvPr id="11" name="图片 10" descr="卡通人物&#10;&#10;中度可信度描述已自动生成">
              <a:extLst>
                <a:ext uri="{FF2B5EF4-FFF2-40B4-BE49-F238E27FC236}">
                  <a16:creationId xmlns:a16="http://schemas.microsoft.com/office/drawing/2014/main" id="{62124148-64F0-4B91-9B9F-D46CD2FC89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094" y="-66452"/>
              <a:ext cx="2938706" cy="2938706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1C45C61-872A-CBD0-89C0-2D9BC1F5927B}"/>
                </a:ext>
              </a:extLst>
            </p:cNvPr>
            <p:cNvSpPr txBox="1"/>
            <p:nvPr/>
          </p:nvSpPr>
          <p:spPr>
            <a:xfrm>
              <a:off x="848545" y="1506676"/>
              <a:ext cx="2123382" cy="785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3: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63AA0A7-961F-F1E0-A5B3-241A22BF38E4}"/>
              </a:ext>
            </a:extLst>
          </p:cNvPr>
          <p:cNvSpPr txBox="1"/>
          <p:nvPr/>
        </p:nvSpPr>
        <p:spPr>
          <a:xfrm>
            <a:off x="2458781" y="817000"/>
            <a:ext cx="89107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b="1" dirty="0">
                <a:effectLst>
                  <a:glow rad="647700">
                    <a:prstClr val="white">
                      <a:alpha val="40000"/>
                    </a:prstClr>
                  </a:glo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 giáo đã gợi lên trong tâm trí học trò những hình ảnh và âm thanh nào của cuộc sống?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>
                <a:glow rad="647700">
                  <a:prstClr val="white">
                    <a:alpha val="40000"/>
                  </a:prstClr>
                </a:glow>
              </a:effectLst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FB8F2A-6FA5-4327-BC04-3B5A0CD31D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94" b="93438" l="10000" r="90000">
                        <a14:foregroundMark x1="56250" y1="24063" x2="52500" y2="35938"/>
                        <a14:foregroundMark x1="42031" y1="24375" x2="44375" y2="33438"/>
                        <a14:foregroundMark x1="44844" y1="29219" x2="51719" y2="37969"/>
                        <a14:foregroundMark x1="60625" y1="12656" x2="39063" y2="13438"/>
                        <a14:foregroundMark x1="39063" y1="13438" x2="32813" y2="25000"/>
                        <a14:foregroundMark x1="32813" y1="25000" x2="36719" y2="40625"/>
                        <a14:foregroundMark x1="36719" y1="40625" x2="37813" y2="41094"/>
                        <a14:foregroundMark x1="40313" y1="11406" x2="62656" y2="10781"/>
                        <a14:foregroundMark x1="62656" y1="10781" x2="69531" y2="26406"/>
                        <a14:foregroundMark x1="69531" y1="26406" x2="68906" y2="31719"/>
                        <a14:foregroundMark x1="45938" y1="6875" x2="53906" y2="6875"/>
                        <a14:foregroundMark x1="44844" y1="6094" x2="56250" y2="6094"/>
                        <a14:foregroundMark x1="49219" y1="46875" x2="45313" y2="59844"/>
                        <a14:foregroundMark x1="46094" y1="49219" x2="44531" y2="56250"/>
                        <a14:foregroundMark x1="53906" y1="46563" x2="57969" y2="50938"/>
                        <a14:foregroundMark x1="57500" y1="48594" x2="60000" y2="52500"/>
                        <a14:foregroundMark x1="49688" y1="49375" x2="44844" y2="54531"/>
                        <a14:foregroundMark x1="44063" y1="52500" x2="42031" y2="55313"/>
                        <a14:foregroundMark x1="55156" y1="80625" x2="58281" y2="91406"/>
                        <a14:foregroundMark x1="46406" y1="82656" x2="45625" y2="91250"/>
                        <a14:foregroundMark x1="43906" y1="85156" x2="42344" y2="92500"/>
                        <a14:foregroundMark x1="44844" y1="84844" x2="41875" y2="91250"/>
                        <a14:foregroundMark x1="44531" y1="81094" x2="44531" y2="85625"/>
                        <a14:foregroundMark x1="56563" y1="79375" x2="59531" y2="87344"/>
                        <a14:foregroundMark x1="52188" y1="81094" x2="55781" y2="87969"/>
                        <a14:foregroundMark x1="57188" y1="84063" x2="57188" y2="91250"/>
                        <a14:foregroundMark x1="56250" y1="87344" x2="56563" y2="90000"/>
                        <a14:foregroundMark x1="55781" y1="88594" x2="57188" y2="91406"/>
                        <a14:foregroundMark x1="55937" y1="88438" x2="56719" y2="92188"/>
                        <a14:foregroundMark x1="58594" y1="87344" x2="56719" y2="92031"/>
                        <a14:foregroundMark x1="56250" y1="88594" x2="55781" y2="93438"/>
                        <a14:foregroundMark x1="55469" y1="87344" x2="56563" y2="92031"/>
                        <a14:foregroundMark x1="45938" y1="83594" x2="44375" y2="91719"/>
                        <a14:foregroundMark x1="46094" y1="90156" x2="45938" y2="921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1204832" y="2471510"/>
            <a:ext cx="4564598" cy="45645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36BDAA-2C6E-275B-3728-1F6B47CFC8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3628" y="2548877"/>
            <a:ext cx="8401050" cy="258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4426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8CAD716-919E-B7D4-F658-0389F453617C}"/>
              </a:ext>
            </a:extLst>
          </p:cNvPr>
          <p:cNvGrpSpPr/>
          <p:nvPr/>
        </p:nvGrpSpPr>
        <p:grpSpPr>
          <a:xfrm>
            <a:off x="241335" y="-442138"/>
            <a:ext cx="2740856" cy="2647761"/>
            <a:chOff x="169094" y="-66452"/>
            <a:chExt cx="2938706" cy="2938706"/>
          </a:xfrm>
        </p:grpSpPr>
        <p:pic>
          <p:nvPicPr>
            <p:cNvPr id="11" name="图片 10" descr="卡通人物&#10;&#10;中度可信度描述已自动生成">
              <a:extLst>
                <a:ext uri="{FF2B5EF4-FFF2-40B4-BE49-F238E27FC236}">
                  <a16:creationId xmlns:a16="http://schemas.microsoft.com/office/drawing/2014/main" id="{62124148-64F0-4B91-9B9F-D46CD2FC89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094" y="-66452"/>
              <a:ext cx="2938706" cy="2938706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1C45C61-872A-CBD0-89C0-2D9BC1F5927B}"/>
                </a:ext>
              </a:extLst>
            </p:cNvPr>
            <p:cNvSpPr txBox="1"/>
            <p:nvPr/>
          </p:nvSpPr>
          <p:spPr>
            <a:xfrm>
              <a:off x="848545" y="1506676"/>
              <a:ext cx="2123382" cy="785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4: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63AA0A7-961F-F1E0-A5B3-241A22BF38E4}"/>
              </a:ext>
            </a:extLst>
          </p:cNvPr>
          <p:cNvSpPr txBox="1"/>
          <p:nvPr/>
        </p:nvSpPr>
        <p:spPr>
          <a:xfrm>
            <a:off x="2469173" y="2315680"/>
            <a:ext cx="89107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200" b="1" dirty="0">
                <a:effectLst>
                  <a:glow rad="647700">
                    <a:prstClr val="white">
                      <a:alpha val="40000"/>
                    </a:prst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Những chi tiết nào cho thấy các bạn học sinh rất chăm chú? Vì sao giờ học của cô giáo cuốn hút được các bạn?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>
                <a:glow rad="647700">
                  <a:prstClr val="white">
                    <a:alpha val="40000"/>
                  </a:prst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FB8F2A-6FA5-4327-BC04-3B5A0CD31D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94" b="93438" l="10000" r="90000">
                        <a14:foregroundMark x1="56250" y1="24063" x2="52500" y2="35938"/>
                        <a14:foregroundMark x1="42031" y1="24375" x2="44375" y2="33438"/>
                        <a14:foregroundMark x1="44844" y1="29219" x2="51719" y2="37969"/>
                        <a14:foregroundMark x1="60625" y1="12656" x2="39063" y2="13438"/>
                        <a14:foregroundMark x1="39063" y1="13438" x2="32813" y2="25000"/>
                        <a14:foregroundMark x1="32813" y1="25000" x2="36719" y2="40625"/>
                        <a14:foregroundMark x1="36719" y1="40625" x2="37813" y2="41094"/>
                        <a14:foregroundMark x1="40313" y1="11406" x2="62656" y2="10781"/>
                        <a14:foregroundMark x1="62656" y1="10781" x2="69531" y2="26406"/>
                        <a14:foregroundMark x1="69531" y1="26406" x2="68906" y2="31719"/>
                        <a14:foregroundMark x1="45938" y1="6875" x2="53906" y2="6875"/>
                        <a14:foregroundMark x1="44844" y1="6094" x2="56250" y2="6094"/>
                        <a14:foregroundMark x1="49219" y1="46875" x2="45313" y2="59844"/>
                        <a14:foregroundMark x1="46094" y1="49219" x2="44531" y2="56250"/>
                        <a14:foregroundMark x1="53906" y1="46563" x2="57969" y2="50938"/>
                        <a14:foregroundMark x1="57500" y1="48594" x2="60000" y2="52500"/>
                        <a14:foregroundMark x1="49688" y1="49375" x2="44844" y2="54531"/>
                        <a14:foregroundMark x1="44063" y1="52500" x2="42031" y2="55313"/>
                        <a14:foregroundMark x1="55156" y1="80625" x2="58281" y2="91406"/>
                        <a14:foregroundMark x1="46406" y1="82656" x2="45625" y2="91250"/>
                        <a14:foregroundMark x1="43906" y1="85156" x2="42344" y2="92500"/>
                        <a14:foregroundMark x1="44844" y1="84844" x2="41875" y2="91250"/>
                        <a14:foregroundMark x1="44531" y1="81094" x2="44531" y2="85625"/>
                        <a14:foregroundMark x1="56563" y1="79375" x2="59531" y2="87344"/>
                        <a14:foregroundMark x1="52188" y1="81094" x2="55781" y2="87969"/>
                        <a14:foregroundMark x1="57188" y1="84063" x2="57188" y2="91250"/>
                        <a14:foregroundMark x1="56250" y1="87344" x2="56563" y2="90000"/>
                        <a14:foregroundMark x1="55781" y1="88594" x2="57188" y2="91406"/>
                        <a14:foregroundMark x1="55937" y1="88438" x2="56719" y2="92188"/>
                        <a14:foregroundMark x1="58594" y1="87344" x2="56719" y2="92031"/>
                        <a14:foregroundMark x1="56250" y1="88594" x2="55781" y2="93438"/>
                        <a14:foregroundMark x1="55469" y1="87344" x2="56563" y2="92031"/>
                        <a14:foregroundMark x1="45938" y1="83594" x2="44375" y2="91719"/>
                        <a14:foregroundMark x1="46094" y1="90156" x2="45938" y2="921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1204832" y="2471510"/>
            <a:ext cx="4564598" cy="456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7454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576F3014-FDAA-227D-35E1-6434E8FF7D7F}"/>
              </a:ext>
            </a:extLst>
          </p:cNvPr>
          <p:cNvGrpSpPr/>
          <p:nvPr/>
        </p:nvGrpSpPr>
        <p:grpSpPr>
          <a:xfrm>
            <a:off x="495954" y="431191"/>
            <a:ext cx="3268323" cy="2274918"/>
            <a:chOff x="656288" y="1290397"/>
            <a:chExt cx="3973198" cy="3431754"/>
          </a:xfrm>
        </p:grpSpPr>
        <p:sp>
          <p:nvSpPr>
            <p:cNvPr id="4" name="Speech Bubble: Oval 3">
              <a:extLst>
                <a:ext uri="{FF2B5EF4-FFF2-40B4-BE49-F238E27FC236}">
                  <a16:creationId xmlns:a16="http://schemas.microsoft.com/office/drawing/2014/main" id="{BC939FE3-FAF8-17C4-80AC-746DF4351718}"/>
                </a:ext>
              </a:extLst>
            </p:cNvPr>
            <p:cNvSpPr/>
            <p:nvPr/>
          </p:nvSpPr>
          <p:spPr>
            <a:xfrm>
              <a:off x="656289" y="1290397"/>
              <a:ext cx="3973197" cy="3431754"/>
            </a:xfrm>
            <a:prstGeom prst="wedgeEllipseCallout">
              <a:avLst>
                <a:gd name="adj1" fmla="val -21678"/>
                <a:gd name="adj2" fmla="val 67581"/>
              </a:avLst>
            </a:prstGeom>
            <a:solidFill>
              <a:schemeClr val="bg1"/>
            </a:solidFill>
            <a:ln w="38100">
              <a:solidFill>
                <a:srgbClr val="BE462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F2C34F9-A037-451F-EA31-42EDF09C847D}"/>
                </a:ext>
              </a:extLst>
            </p:cNvPr>
            <p:cNvSpPr txBox="1"/>
            <p:nvPr/>
          </p:nvSpPr>
          <p:spPr>
            <a:xfrm>
              <a:off x="656288" y="1577273"/>
              <a:ext cx="3973197" cy="29250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Theo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nội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dung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học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gì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126D645-5FFB-7520-D23D-96AE2C9BF096}"/>
              </a:ext>
            </a:extLst>
          </p:cNvPr>
          <p:cNvGrpSpPr/>
          <p:nvPr/>
        </p:nvGrpSpPr>
        <p:grpSpPr>
          <a:xfrm>
            <a:off x="2749471" y="2460551"/>
            <a:ext cx="8946574" cy="3674191"/>
            <a:chOff x="4164817" y="1836960"/>
            <a:chExt cx="7450136" cy="360989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01FFFB41-7AE3-8EA8-6005-C13AE6BF4F2C}"/>
                </a:ext>
              </a:extLst>
            </p:cNvPr>
            <p:cNvSpPr/>
            <p:nvPr/>
          </p:nvSpPr>
          <p:spPr>
            <a:xfrm>
              <a:off x="4164817" y="1836960"/>
              <a:ext cx="7450136" cy="3609895"/>
            </a:xfrm>
            <a:prstGeom prst="roundRect">
              <a:avLst/>
            </a:prstGeom>
            <a:solidFill>
              <a:srgbClr val="ACE6C9"/>
            </a:solidFill>
            <a:ln w="57150">
              <a:solidFill>
                <a:srgbClr val="2E9C6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FB5C1AB4-FDFD-23B9-857F-3A41E508F82C}"/>
                </a:ext>
              </a:extLst>
            </p:cNvPr>
            <p:cNvSpPr txBox="1">
              <a:spLocks/>
            </p:cNvSpPr>
            <p:nvPr/>
          </p:nvSpPr>
          <p:spPr>
            <a:xfrm>
              <a:off x="4164817" y="2121860"/>
              <a:ext cx="7311689" cy="2854378"/>
            </a:xfrm>
          </p:spPr>
          <p:txBody>
            <a:bodyPr>
              <a:normAutofit fontScale="92500"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8600" marR="0" lvl="0" indent="0" defTabSz="914400" rtl="0" eaLnBrk="1" fontAlgn="auto" latinLnBrk="0" hangingPunct="1">
                <a:lnSpc>
                  <a:spcPct val="15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Bài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thơ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viết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về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một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tiết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học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của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học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sinh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khiếm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thính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với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bao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nghĩ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suy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cảm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xúc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mong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ước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của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cô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giáo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và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học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trò</a:t>
              </a:r>
              <a:r>
                <a:rPr kumimoji="0" lang="vi-VN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Bằng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tình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yêu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sự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tận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tâm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mình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cô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giáo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đã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giúp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cho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bạn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cảm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nhận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những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ảnh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âm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thanh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cuộc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sống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kumimoji="0" lang="vi-VN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61B688D-72DD-4952-9B05-C2F5A3CA1E40}"/>
              </a:ext>
            </a:extLst>
          </p:cNvPr>
          <p:cNvGrpSpPr/>
          <p:nvPr/>
        </p:nvGrpSpPr>
        <p:grpSpPr>
          <a:xfrm>
            <a:off x="6614144" y="-562214"/>
            <a:ext cx="3268323" cy="3268323"/>
            <a:chOff x="4537781" y="-939812"/>
            <a:chExt cx="3268323" cy="3268323"/>
          </a:xfrm>
        </p:grpSpPr>
        <p:pic>
          <p:nvPicPr>
            <p:cNvPr id="14" name="图片 9" descr="图片包含 室内, 规模, 摇摆, 木&#10;&#10;描述已自动生成">
              <a:extLst>
                <a:ext uri="{FF2B5EF4-FFF2-40B4-BE49-F238E27FC236}">
                  <a16:creationId xmlns:a16="http://schemas.microsoft.com/office/drawing/2014/main" id="{209F2948-153D-47CD-B254-83B1A2808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7781" y="-939812"/>
              <a:ext cx="3268323" cy="326832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3ABC166-1720-40DA-8232-5435A87CD173}"/>
                </a:ext>
              </a:extLst>
            </p:cNvPr>
            <p:cNvSpPr txBox="1"/>
            <p:nvPr/>
          </p:nvSpPr>
          <p:spPr>
            <a:xfrm>
              <a:off x="4627950" y="490085"/>
              <a:ext cx="308798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 w="381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kumimoji="0" lang="en-US" sz="4400" b="1" i="0" u="none" strike="noStrike" kern="1200" cap="none" spc="0" normalizeH="0" baseline="0" noProof="0" dirty="0">
                  <a:ln w="381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dung</a:t>
              </a:r>
            </a:p>
          </p:txBody>
        </p:sp>
      </p:grpSp>
      <p:pic>
        <p:nvPicPr>
          <p:cNvPr id="2" name="Picture 1" descr="A picture containing clipart, animated cartoon, illustration, drawing&#10;&#10;Description automatically generated">
            <a:extLst>
              <a:ext uri="{FF2B5EF4-FFF2-40B4-BE49-F238E27FC236}">
                <a16:creationId xmlns:a16="http://schemas.microsoft.com/office/drawing/2014/main" id="{E7503EA9-762F-1AAA-6595-8DD64DF37BC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0474"/>
            <a:ext cx="1948899" cy="308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9140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1185</TotalTime>
  <Words>437</Words>
  <Application>Microsoft Office PowerPoint</Application>
  <PresentationFormat>Widescreen</PresentationFormat>
  <Paragraphs>53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3" baseType="lpstr">
      <vt:lpstr>Arial</vt:lpstr>
      <vt:lpstr>Calibri</vt:lpstr>
      <vt:lpstr>Calibri Light</vt:lpstr>
      <vt:lpstr>Cambria</vt:lpstr>
      <vt:lpstr>Lato Hairline</vt:lpstr>
      <vt:lpstr>Lato Light</vt:lpstr>
      <vt:lpstr>Lato Regular</vt:lpstr>
      <vt:lpstr>Times New Roman</vt:lpstr>
      <vt:lpstr>思源黑体</vt:lpstr>
      <vt:lpstr>思源黑体 Medium</vt:lpstr>
      <vt:lpstr>2_Custom Design</vt:lpstr>
      <vt:lpstr>Office 主题​​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104</cp:revision>
  <dcterms:created xsi:type="dcterms:W3CDTF">2024-06-20T02:37:59Z</dcterms:created>
  <dcterms:modified xsi:type="dcterms:W3CDTF">2025-09-23T08:52:26Z</dcterms:modified>
</cp:coreProperties>
</file>