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70" r:id="rId2"/>
    <p:sldId id="271" r:id="rId3"/>
    <p:sldId id="275" r:id="rId4"/>
    <p:sldId id="282" r:id="rId5"/>
    <p:sldId id="284" r:id="rId6"/>
    <p:sldId id="276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Paytone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707</Words>
  <Application>Microsoft Office PowerPoint</Application>
  <PresentationFormat>Custom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Lato</vt:lpstr>
      <vt:lpstr>Times New Roman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</cp:lastModifiedBy>
  <cp:revision>34</cp:revision>
  <dcterms:modified xsi:type="dcterms:W3CDTF">2025-09-27T12:29:06Z</dcterms:modified>
</cp:coreProperties>
</file>