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60" r:id="rId4"/>
    <p:sldId id="258" r:id="rId5"/>
    <p:sldId id="278" r:id="rId6"/>
    <p:sldId id="261" r:id="rId7"/>
    <p:sldId id="262" r:id="rId8"/>
    <p:sldId id="271" r:id="rId9"/>
    <p:sldId id="277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D349E-E701-431A-99E8-D4A69605BB7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29213-23B3-4423-A761-3194B72D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3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2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E200363-7C94-4E36-8FB5-0E352645C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4E77426-1DDD-4F81-95DE-5A7062A9AF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954"/>
            <a:ext cx="12207919" cy="6866955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AAEC667-B4D8-448E-A070-D30133DE6F84}"/>
              </a:ext>
            </a:extLst>
          </p:cNvPr>
          <p:cNvSpPr/>
          <p:nvPr userDrawn="1"/>
        </p:nvSpPr>
        <p:spPr>
          <a:xfrm>
            <a:off x="304800" y="342900"/>
            <a:ext cx="11544300" cy="6223000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65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E200363-7C94-4E36-8FB5-0E352645C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4E77426-1DDD-4F81-95DE-5A7062A9AF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954"/>
            <a:ext cx="12207919" cy="6866955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AAEC667-B4D8-448E-A070-D30133DE6F84}"/>
              </a:ext>
            </a:extLst>
          </p:cNvPr>
          <p:cNvSpPr/>
          <p:nvPr userDrawn="1"/>
        </p:nvSpPr>
        <p:spPr>
          <a:xfrm>
            <a:off x="304800" y="342900"/>
            <a:ext cx="11544300" cy="6223000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2" name="圆角矩形 22">
            <a:extLst>
              <a:ext uri="{FF2B5EF4-FFF2-40B4-BE49-F238E27FC236}">
                <a16:creationId xmlns:a16="http://schemas.microsoft.com/office/drawing/2014/main" id="{38E8AA26-7F27-4B9E-A66B-9F49C3D22CA8}"/>
              </a:ext>
            </a:extLst>
          </p:cNvPr>
          <p:cNvSpPr/>
          <p:nvPr userDrawn="1"/>
        </p:nvSpPr>
        <p:spPr>
          <a:xfrm>
            <a:off x="5145954" y="497908"/>
            <a:ext cx="1900091" cy="324982"/>
          </a:xfrm>
          <a:prstGeom prst="roundRect">
            <a:avLst>
              <a:gd name="adj" fmla="val 50000"/>
            </a:avLst>
          </a:prstGeom>
          <a:solidFill>
            <a:srgbClr val="45A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PART 03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7118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98938" y="246185"/>
            <a:ext cx="11588262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:\0000000我图PPT\03.20\亲子乐园\34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90" y="5134708"/>
            <a:ext cx="12194117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65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1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9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6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2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8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9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86-CA48-4787-855E-63B4005BD66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6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B0D86-CA48-4787-855E-63B4005BD66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757E-6037-4188-8E71-323633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8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536EF5F4-A4B6-4797-A61B-B9C17EC741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720" y="3649425"/>
            <a:ext cx="2870200" cy="347745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A549482-44C1-451A-A0A8-412AA4FD1F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449"/>
            <a:ext cx="2091052" cy="2019300"/>
          </a:xfrm>
          <a:prstGeom prst="rect">
            <a:avLst/>
          </a:prstGeom>
        </p:spPr>
      </p:pic>
      <p:pic>
        <p:nvPicPr>
          <p:cNvPr id="10" name="Picture 9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D22AF88-AE79-7A27-7450-88D46356B0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865" y="-268880"/>
            <a:ext cx="2342158" cy="23421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ECE229-32B0-EECA-BCCF-C4E2682DCD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558" y="2574732"/>
            <a:ext cx="4283268" cy="4283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97148D-7A4E-32A7-45C3-F073951E5B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" y="-44831"/>
            <a:ext cx="9139463" cy="6902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A91F88-AFD7-2E94-F81C-A3C896BA62E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488" y="1280381"/>
            <a:ext cx="1844466" cy="960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E10E60-EE1F-F6DE-CA16-7062CB83508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758" y="2127365"/>
            <a:ext cx="7053683" cy="3212870"/>
          </a:xfrm>
          <a:prstGeom prst="rect">
            <a:avLst/>
          </a:prstGeom>
        </p:spPr>
      </p:pic>
      <p:pic>
        <p:nvPicPr>
          <p:cNvPr id="13" name="图片 2" descr="763c1674daee8b8daecedbe0c84ba00a">
            <a:extLst>
              <a:ext uri="{FF2B5EF4-FFF2-40B4-BE49-F238E27FC236}">
                <a16:creationId xmlns:a16="http://schemas.microsoft.com/office/drawing/2014/main" id="{1C0CD915-BCC2-B7C2-E28B-EDE88A7693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559" y="4062560"/>
            <a:ext cx="2958000" cy="29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032F79B-120B-44A9-9855-867871F93F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8920206-E2C1-4CFF-AC5F-759167833D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2000" y="-268879"/>
            <a:ext cx="2555919" cy="712688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7D7CD6F-2029-4CB2-9331-FF452DB8A2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1800" y="40446"/>
            <a:ext cx="2870200" cy="34774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6EF5F4-A4B6-4797-A61B-B9C17EC741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720" y="3649425"/>
            <a:ext cx="2870200" cy="347745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3AC16CC-CBF8-42D9-B261-2877687433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7482"/>
            <a:ext cx="7378700" cy="41505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03F8D0-C22C-4AF3-A4F1-D5A4A808D3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27"/>
          <a:stretch/>
        </p:blipFill>
        <p:spPr>
          <a:xfrm>
            <a:off x="4705350" y="101291"/>
            <a:ext cx="7238524" cy="675671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A549482-44C1-451A-A0A8-412AA4FD1F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449"/>
            <a:ext cx="2091052" cy="2019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9D9ACA-A4B5-D926-EED5-3D12BE096B8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86" y="1237686"/>
            <a:ext cx="5422632" cy="35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79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>
            <a:extLst>
              <a:ext uri="{FF2B5EF4-FFF2-40B4-BE49-F238E27FC236}">
                <a16:creationId xmlns:a16="http://schemas.microsoft.com/office/drawing/2014/main" id="{2BE9BA96-CC03-456B-A969-72102D60D676}"/>
              </a:ext>
            </a:extLst>
          </p:cNvPr>
          <p:cNvGrpSpPr/>
          <p:nvPr/>
        </p:nvGrpSpPr>
        <p:grpSpPr>
          <a:xfrm>
            <a:off x="735079" y="1747520"/>
            <a:ext cx="10363201" cy="3972559"/>
            <a:chOff x="1513192" y="1554345"/>
            <a:chExt cx="9542584" cy="2489152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A04DED19-A7ED-49D2-9E17-1A1184C17949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EBD9C19-9706-43BC-BDF4-9ECE20B6DB08}"/>
                </a:ext>
              </a:extLst>
            </p:cNvPr>
            <p:cNvSpPr/>
            <p:nvPr/>
          </p:nvSpPr>
          <p:spPr>
            <a:xfrm>
              <a:off x="1643790" y="1660916"/>
              <a:ext cx="9304524" cy="2300557"/>
            </a:xfrm>
            <a:prstGeom prst="roundRect">
              <a:avLst>
                <a:gd name="adj" fmla="val 46361"/>
              </a:avLst>
            </a:prstGeom>
            <a:noFill/>
            <a:ln w="38100" cap="rnd" cmpd="sng" algn="ctr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矩形 1">
            <a:extLst>
              <a:ext uri="{FF2B5EF4-FFF2-40B4-BE49-F238E27FC236}">
                <a16:creationId xmlns:a16="http://schemas.microsoft.com/office/drawing/2014/main" id="{3FF32EDE-3422-4DD8-AB79-1858FE0ED4D5}"/>
              </a:ext>
            </a:extLst>
          </p:cNvPr>
          <p:cNvSpPr/>
          <p:nvPr/>
        </p:nvSpPr>
        <p:spPr>
          <a:xfrm>
            <a:off x="1107983" y="2256481"/>
            <a:ext cx="9580338" cy="3064534"/>
          </a:xfrm>
          <a:prstGeom prst="rect">
            <a:avLst/>
          </a:prstGeom>
          <a:noFill/>
        </p:spPr>
        <p:txBody>
          <a:bodyPr wrap="square" lIns="108807" tIns="54408" rIns="108807" bIns="54408" rtlCol="0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Đề 1: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Trong vai tổ trưởng hoặc lớp trưởng, báo cáo thầy có về các hoạt động của tổ hoặc của lớp trong tháng qua.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Đề 2: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Trong vai chi đội trưởng, báo cáo thấy cô Tổng phụ trách Đội về các hoạt động của chi đội trong tháng qua.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925F905-5282-4278-AD72-51B7E89CA7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3816" y="2771199"/>
            <a:ext cx="1715729" cy="9256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B090AC5-DA8E-4F58-A962-0E63CECE29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7732" y="975874"/>
            <a:ext cx="1715729" cy="92564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A520A6E-182B-4934-ACF9-84D908901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1346" y="4896176"/>
            <a:ext cx="1715729" cy="92564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62C42A8-0AAE-4222-85E0-39DE85DD56A6}"/>
              </a:ext>
            </a:extLst>
          </p:cNvPr>
          <p:cNvSpPr/>
          <p:nvPr/>
        </p:nvSpPr>
        <p:spPr>
          <a:xfrm>
            <a:off x="2123441" y="142504"/>
            <a:ext cx="7305040" cy="1217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8807" tIns="54408" rIns="108807" bIns="54408">
            <a:spAutoFit/>
          </a:bodyPr>
          <a:lstStyle/>
          <a:p>
            <a:pPr marL="0" marR="0" lvl="0" indent="0" algn="ctr" defTabSz="40804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báo cáo công việc theo 1 trong 2 đề dưới đây:</a:t>
            </a:r>
          </a:p>
        </p:txBody>
      </p:sp>
    </p:spTree>
    <p:extLst>
      <p:ext uri="{BB962C8B-B14F-4D97-AF65-F5344CB8AC3E}">
        <p14:creationId xmlns:p14="http://schemas.microsoft.com/office/powerpoint/2010/main" val="33576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557558-05D5-803D-2400-4475950D8E09}"/>
              </a:ext>
            </a:extLst>
          </p:cNvPr>
          <p:cNvSpPr/>
          <p:nvPr/>
        </p:nvSpPr>
        <p:spPr>
          <a:xfrm>
            <a:off x="5103341" y="446788"/>
            <a:ext cx="1927654" cy="4676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D9EA97-515D-0357-6EC1-290F95F16928}"/>
              </a:ext>
            </a:extLst>
          </p:cNvPr>
          <p:cNvSpPr txBox="1"/>
          <p:nvPr/>
        </p:nvSpPr>
        <p:spPr>
          <a:xfrm>
            <a:off x="548640" y="650240"/>
            <a:ext cx="145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84BBB8-9017-8DA6-4D9C-BF2C7F54B0C7}"/>
              </a:ext>
            </a:extLst>
          </p:cNvPr>
          <p:cNvSpPr/>
          <p:nvPr/>
        </p:nvSpPr>
        <p:spPr>
          <a:xfrm>
            <a:off x="1503680" y="1188720"/>
            <a:ext cx="2316480" cy="599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Ưu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điểm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38D66E-7E0C-63FA-0B6C-ECDF34AE94F8}"/>
              </a:ext>
            </a:extLst>
          </p:cNvPr>
          <p:cNvSpPr/>
          <p:nvPr/>
        </p:nvSpPr>
        <p:spPr>
          <a:xfrm>
            <a:off x="7599680" y="1219200"/>
            <a:ext cx="2316480" cy="599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Hạn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chế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435A581-7663-DB72-65EC-B39437B426FD}"/>
              </a:ext>
            </a:extLst>
          </p:cNvPr>
          <p:cNvSpPr/>
          <p:nvPr/>
        </p:nvSpPr>
        <p:spPr>
          <a:xfrm>
            <a:off x="568960" y="2316480"/>
            <a:ext cx="4206240" cy="7620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endParaRPr lang="en-US" sz="2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106A38-027F-1B5F-7119-2F5C25E70934}"/>
              </a:ext>
            </a:extLst>
          </p:cNvPr>
          <p:cNvSpPr/>
          <p:nvPr/>
        </p:nvSpPr>
        <p:spPr>
          <a:xfrm>
            <a:off x="589280" y="3383280"/>
            <a:ext cx="4206240" cy="7620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vượt</a:t>
            </a:r>
            <a:r>
              <a:rPr lang="en-US" sz="2800" dirty="0"/>
              <a:t> </a:t>
            </a:r>
            <a:r>
              <a:rPr lang="en-US" sz="2800" dirty="0" err="1"/>
              <a:t>trội</a:t>
            </a:r>
            <a:endParaRPr lang="en-US" sz="28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43B4410-4E97-AF28-0F04-8B0CDE3E2206}"/>
              </a:ext>
            </a:extLst>
          </p:cNvPr>
          <p:cNvSpPr/>
          <p:nvPr/>
        </p:nvSpPr>
        <p:spPr>
          <a:xfrm>
            <a:off x="568960" y="4439920"/>
            <a:ext cx="4206240" cy="7620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cực</a:t>
            </a:r>
            <a:endParaRPr lang="en-US" sz="28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04FD86-DFE4-7ACD-90CA-AB264A0521BD}"/>
              </a:ext>
            </a:extLst>
          </p:cNvPr>
          <p:cNvSpPr/>
          <p:nvPr/>
        </p:nvSpPr>
        <p:spPr>
          <a:xfrm>
            <a:off x="6197600" y="2255520"/>
            <a:ext cx="5313680" cy="7620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chưa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, </a:t>
            </a:r>
            <a:r>
              <a:rPr lang="en-US" sz="2800" dirty="0" err="1"/>
              <a:t>lí</a:t>
            </a:r>
            <a:r>
              <a:rPr lang="en-US" sz="2800" dirty="0"/>
              <a:t> do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46D18B-85DB-80DF-1BC4-40DDFCA33FA8}"/>
              </a:ext>
            </a:extLst>
          </p:cNvPr>
          <p:cNvSpPr/>
          <p:nvPr/>
        </p:nvSpPr>
        <p:spPr>
          <a:xfrm>
            <a:off x="6228080" y="3322320"/>
            <a:ext cx="5110480" cy="7620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sai</a:t>
            </a:r>
            <a:r>
              <a:rPr lang="en-US" sz="2800" dirty="0"/>
              <a:t> </a:t>
            </a:r>
            <a:r>
              <a:rPr lang="en-US" sz="2800" dirty="0" err="1"/>
              <a:t>sót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khắc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endParaRPr lang="en-US" sz="28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48F75C-7291-4C8C-2BC0-60F4814ACAC6}"/>
              </a:ext>
            </a:extLst>
          </p:cNvPr>
          <p:cNvSpPr/>
          <p:nvPr/>
        </p:nvSpPr>
        <p:spPr>
          <a:xfrm>
            <a:off x="6380480" y="4368800"/>
            <a:ext cx="4917440" cy="7620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gắng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67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0F01412-5561-0947-C7DB-8BC520C1159C}"/>
              </a:ext>
            </a:extLst>
          </p:cNvPr>
          <p:cNvSpPr txBox="1"/>
          <p:nvPr/>
        </p:nvSpPr>
        <p:spPr>
          <a:xfrm>
            <a:off x="312929" y="302601"/>
            <a:ext cx="276555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9521E0-02C8-208D-E0B3-2A355F99A5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301" y="5035675"/>
            <a:ext cx="1905699" cy="1822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551672-C9C9-F14F-5973-A866C984BE0E}"/>
              </a:ext>
            </a:extLst>
          </p:cNvPr>
          <p:cNvSpPr txBox="1"/>
          <p:nvPr/>
        </p:nvSpPr>
        <p:spPr>
          <a:xfrm>
            <a:off x="670560" y="1290320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Nếu viết báo cáo về hoạt động của tổ hoặc của lớp gửi thầy cô, em viết theo mẫu dưới đây: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CDFE85-D9DB-D33C-6879-2041CCB39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590" y="2692082"/>
            <a:ext cx="81153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5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0F01412-5561-0947-C7DB-8BC520C1159C}"/>
              </a:ext>
            </a:extLst>
          </p:cNvPr>
          <p:cNvSpPr txBox="1"/>
          <p:nvPr/>
        </p:nvSpPr>
        <p:spPr>
          <a:xfrm>
            <a:off x="312929" y="302601"/>
            <a:ext cx="276555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9521E0-02C8-208D-E0B3-2A355F99A5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301" y="5035675"/>
            <a:ext cx="1905699" cy="1822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551672-C9C9-F14F-5973-A866C984BE0E}"/>
              </a:ext>
            </a:extLst>
          </p:cNvPr>
          <p:cNvSpPr txBox="1"/>
          <p:nvPr/>
        </p:nvSpPr>
        <p:spPr>
          <a:xfrm>
            <a:off x="670560" y="1290320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Nếu viết báo cáo về hoạt động của chi đội gửi thầy cô Tổng phụ trách Đội, em viết theo mẫu dưới đây: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E37E6-6899-B365-7980-113CF8EDA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862" y="2232342"/>
            <a:ext cx="81438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00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5913120" y="2607715"/>
            <a:ext cx="2601642" cy="3163650"/>
            <a:chOff x="6575164" y="2607715"/>
            <a:chExt cx="1104351" cy="3163650"/>
          </a:xfrm>
        </p:grpSpPr>
        <p:sp>
          <p:nvSpPr>
            <p:cNvPr id="8" name="圆角矩形 54">
              <a:extLst>
                <a:ext uri="{FF2B5EF4-FFF2-40B4-BE49-F238E27FC236}">
                  <a16:creationId xmlns:a16="http://schemas.microsoft.com/office/drawing/2014/main" id="{9188892B-B4DD-4F38-B0D7-E530DA8FC16E}"/>
                </a:ext>
              </a:extLst>
            </p:cNvPr>
            <p:cNvSpPr/>
            <p:nvPr/>
          </p:nvSpPr>
          <p:spPr>
            <a:xfrm rot="21444755">
              <a:off x="6575164" y="2607715"/>
              <a:ext cx="1104351" cy="3163650"/>
            </a:xfrm>
            <a:prstGeom prst="roundRect">
              <a:avLst/>
            </a:prstGeom>
            <a:solidFill>
              <a:srgbClr val="45A082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9" name="圆角矩形 55">
              <a:extLst>
                <a:ext uri="{FF2B5EF4-FFF2-40B4-BE49-F238E27FC236}">
                  <a16:creationId xmlns:a16="http://schemas.microsoft.com/office/drawing/2014/main" id="{FEB49B05-AD9E-4E30-BD20-69AFEBF16F6F}"/>
                </a:ext>
              </a:extLst>
            </p:cNvPr>
            <p:cNvSpPr/>
            <p:nvPr/>
          </p:nvSpPr>
          <p:spPr>
            <a:xfrm rot="21436152">
              <a:off x="6642767" y="2673939"/>
              <a:ext cx="966308" cy="3022903"/>
            </a:xfrm>
            <a:prstGeom prst="roundRect">
              <a:avLst/>
            </a:prstGeom>
            <a:noFill/>
            <a:ln w="25400" cap="flat" cmpd="sng" algn="ctr">
              <a:solidFill>
                <a:schemeClr val="bg1"/>
              </a:solidFill>
              <a:prstDash val="sysDot"/>
            </a:ln>
            <a:effectLst>
              <a:outerShdw dist="12700" algn="l" rotWithShape="0">
                <a:srgbClr val="F5EDE8"/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9ADC90D-CF5C-47FB-AD08-375F4AFA3774}"/>
                </a:ext>
              </a:extLst>
            </p:cNvPr>
            <p:cNvSpPr/>
            <p:nvPr/>
          </p:nvSpPr>
          <p:spPr>
            <a:xfrm>
              <a:off x="6912292" y="2644500"/>
              <a:ext cx="216000" cy="216000"/>
            </a:xfrm>
            <a:prstGeom prst="ellipse">
              <a:avLst/>
            </a:prstGeom>
            <a:solidFill>
              <a:srgbClr val="F0E6D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5CCE34B-F1B7-449C-A057-8579D57B42E5}"/>
                </a:ext>
              </a:extLst>
            </p:cNvPr>
            <p:cNvSpPr txBox="1"/>
            <p:nvPr/>
          </p:nvSpPr>
          <p:spPr>
            <a:xfrm rot="21420000">
              <a:off x="6630326" y="3135138"/>
              <a:ext cx="103346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Trước khi viết báo cáo, nên lập bảng thống kê và tổng hợp số liệu về các công việc đã làm.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sym typeface="字魂36号-正文宋楷" panose="02000000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32393" y="2627361"/>
            <a:ext cx="2661059" cy="3163650"/>
            <a:chOff x="1933968" y="2627361"/>
            <a:chExt cx="1119668" cy="3163650"/>
          </a:xfrm>
        </p:grpSpPr>
        <p:sp>
          <p:nvSpPr>
            <p:cNvPr id="20" name="圆角矩形 40">
              <a:extLst>
                <a:ext uri="{FF2B5EF4-FFF2-40B4-BE49-F238E27FC236}">
                  <a16:creationId xmlns:a16="http://schemas.microsoft.com/office/drawing/2014/main" id="{E0AAC85C-937D-47AD-9365-07E31D747E85}"/>
                </a:ext>
              </a:extLst>
            </p:cNvPr>
            <p:cNvSpPr/>
            <p:nvPr/>
          </p:nvSpPr>
          <p:spPr>
            <a:xfrm rot="21420000">
              <a:off x="1973636" y="2652529"/>
              <a:ext cx="1080000" cy="3119868"/>
            </a:xfrm>
            <a:prstGeom prst="roundRect">
              <a:avLst/>
            </a:prstGeom>
            <a:solidFill>
              <a:srgbClr val="982B1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21" name="圆角矩形 42">
              <a:extLst>
                <a:ext uri="{FF2B5EF4-FFF2-40B4-BE49-F238E27FC236}">
                  <a16:creationId xmlns:a16="http://schemas.microsoft.com/office/drawing/2014/main" id="{CFFFA6B1-0BD3-4AAF-8107-B47F4D97CFEB}"/>
                </a:ext>
              </a:extLst>
            </p:cNvPr>
            <p:cNvSpPr/>
            <p:nvPr/>
          </p:nvSpPr>
          <p:spPr>
            <a:xfrm rot="21444755">
              <a:off x="1933968" y="2627361"/>
              <a:ext cx="1104351" cy="316365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22" name="圆角矩形 43">
              <a:extLst>
                <a:ext uri="{FF2B5EF4-FFF2-40B4-BE49-F238E27FC236}">
                  <a16:creationId xmlns:a16="http://schemas.microsoft.com/office/drawing/2014/main" id="{6A669D62-1FF9-4F44-B905-4A46C74F0AC9}"/>
                </a:ext>
              </a:extLst>
            </p:cNvPr>
            <p:cNvSpPr/>
            <p:nvPr/>
          </p:nvSpPr>
          <p:spPr>
            <a:xfrm rot="21436152">
              <a:off x="2001571" y="2693585"/>
              <a:ext cx="966308" cy="3022903"/>
            </a:xfrm>
            <a:prstGeom prst="roundRect">
              <a:avLst/>
            </a:prstGeom>
            <a:noFill/>
            <a:ln w="25400" cap="flat" cmpd="sng" algn="ctr">
              <a:solidFill>
                <a:schemeClr val="bg1"/>
              </a:solidFill>
              <a:prstDash val="sysDot"/>
            </a:ln>
            <a:effectLst>
              <a:outerShdw dist="12700" algn="l" rotWithShape="0">
                <a:srgbClr val="F5EDE8"/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DF1E2DF-23C2-4435-B89A-B391A90B3552}"/>
                </a:ext>
              </a:extLst>
            </p:cNvPr>
            <p:cNvSpPr/>
            <p:nvPr/>
          </p:nvSpPr>
          <p:spPr>
            <a:xfrm>
              <a:off x="2271097" y="2664146"/>
              <a:ext cx="216000" cy="216000"/>
            </a:xfrm>
            <a:prstGeom prst="ellipse">
              <a:avLst/>
            </a:prstGeom>
            <a:solidFill>
              <a:srgbClr val="F5EDE8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90F935F-3B84-4497-AB40-F1A5216FBC2E}"/>
                </a:ext>
              </a:extLst>
            </p:cNvPr>
            <p:cNvSpPr txBox="1"/>
            <p:nvPr/>
          </p:nvSpPr>
          <p:spPr>
            <a:xfrm rot="21420000">
              <a:off x="2012224" y="2852709"/>
              <a:ext cx="95602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gạch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ngang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sym typeface="字魂36号-正文宋楷" panose="02000000000000000000" pitchFamily="2" charset="-122"/>
              </a:endParaRPr>
            </a:p>
          </p:txBody>
        </p:sp>
      </p:grpSp>
      <p:sp>
        <p:nvSpPr>
          <p:cNvPr id="29" name="任意多边形 66">
            <a:extLst>
              <a:ext uri="{FF2B5EF4-FFF2-40B4-BE49-F238E27FC236}">
                <a16:creationId xmlns:a16="http://schemas.microsoft.com/office/drawing/2014/main" id="{034DB4D5-09E6-47CA-82E9-35366BE4C27A}"/>
              </a:ext>
            </a:extLst>
          </p:cNvPr>
          <p:cNvSpPr/>
          <p:nvPr/>
        </p:nvSpPr>
        <p:spPr>
          <a:xfrm>
            <a:off x="7395440" y="2249953"/>
            <a:ext cx="2453851" cy="631187"/>
          </a:xfrm>
          <a:custGeom>
            <a:avLst/>
            <a:gdLst>
              <a:gd name="connsiteX0" fmla="*/ 0 w 1633987"/>
              <a:gd name="connsiteY0" fmla="*/ 1012754 h 1012754"/>
              <a:gd name="connsiteX1" fmla="*/ 1289154 w 1633987"/>
              <a:gd name="connsiteY1" fmla="*/ 8413 h 1012754"/>
              <a:gd name="connsiteX2" fmla="*/ 1633928 w 1633987"/>
              <a:gd name="connsiteY2" fmla="*/ 518078 h 1012754"/>
              <a:gd name="connsiteX0" fmla="*/ 0 w 1414888"/>
              <a:gd name="connsiteY0" fmla="*/ 1022874 h 1862323"/>
              <a:gd name="connsiteX1" fmla="*/ 1289154 w 1414888"/>
              <a:gd name="connsiteY1" fmla="*/ 18533 h 1862323"/>
              <a:gd name="connsiteX2" fmla="*/ 1364105 w 1414888"/>
              <a:gd name="connsiteY2" fmla="*/ 1862323 h 1862323"/>
              <a:gd name="connsiteX0" fmla="*/ 0 w 1364148"/>
              <a:gd name="connsiteY0" fmla="*/ 279647 h 1119096"/>
              <a:gd name="connsiteX1" fmla="*/ 1034321 w 1364148"/>
              <a:gd name="connsiteY1" fmla="*/ 174716 h 1119096"/>
              <a:gd name="connsiteX2" fmla="*/ 1364105 w 1364148"/>
              <a:gd name="connsiteY2" fmla="*/ 1119096 h 1119096"/>
              <a:gd name="connsiteX0" fmla="*/ 0 w 1364123"/>
              <a:gd name="connsiteY0" fmla="*/ 289987 h 1129436"/>
              <a:gd name="connsiteX1" fmla="*/ 1034321 w 1364123"/>
              <a:gd name="connsiteY1" fmla="*/ 185056 h 1129436"/>
              <a:gd name="connsiteX2" fmla="*/ 1364105 w 1364123"/>
              <a:gd name="connsiteY2" fmla="*/ 1129436 h 1129436"/>
              <a:gd name="connsiteX0" fmla="*/ 0 w 1723880"/>
              <a:gd name="connsiteY0" fmla="*/ 513114 h 513114"/>
              <a:gd name="connsiteX1" fmla="*/ 1034321 w 1723880"/>
              <a:gd name="connsiteY1" fmla="*/ 408183 h 513114"/>
              <a:gd name="connsiteX2" fmla="*/ 1723869 w 1723880"/>
              <a:gd name="connsiteY2" fmla="*/ 3448 h 513114"/>
              <a:gd name="connsiteX0" fmla="*/ 0 w 1723877"/>
              <a:gd name="connsiteY0" fmla="*/ 511809 h 654152"/>
              <a:gd name="connsiteX1" fmla="*/ 884419 w 1723877"/>
              <a:gd name="connsiteY1" fmla="*/ 646721 h 654152"/>
              <a:gd name="connsiteX2" fmla="*/ 1723869 w 1723877"/>
              <a:gd name="connsiteY2" fmla="*/ 2143 h 65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3877" h="654152">
                <a:moveTo>
                  <a:pt x="0" y="511809"/>
                </a:moveTo>
                <a:cubicBezTo>
                  <a:pt x="508416" y="50861"/>
                  <a:pt x="597108" y="731665"/>
                  <a:pt x="884419" y="646721"/>
                </a:cubicBezTo>
                <a:cubicBezTo>
                  <a:pt x="1171730" y="561777"/>
                  <a:pt x="1726367" y="-40329"/>
                  <a:pt x="1723869" y="2143"/>
                </a:cubicBezTo>
              </a:path>
            </a:pathLst>
          </a:cu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字魂36号-正文宋楷" panose="02000000000000000000" pitchFamily="2" charset="-122"/>
            </a:endParaRPr>
          </a:p>
        </p:txBody>
      </p:sp>
      <p:sp>
        <p:nvSpPr>
          <p:cNvPr id="30" name="任意多边形 65">
            <a:extLst>
              <a:ext uri="{FF2B5EF4-FFF2-40B4-BE49-F238E27FC236}">
                <a16:creationId xmlns:a16="http://schemas.microsoft.com/office/drawing/2014/main" id="{77E4C0A4-03B4-477B-B970-DC36B944A8CF}"/>
              </a:ext>
            </a:extLst>
          </p:cNvPr>
          <p:cNvSpPr/>
          <p:nvPr/>
        </p:nvSpPr>
        <p:spPr>
          <a:xfrm>
            <a:off x="4873362" y="1958853"/>
            <a:ext cx="2510246" cy="876632"/>
          </a:xfrm>
          <a:custGeom>
            <a:avLst/>
            <a:gdLst>
              <a:gd name="connsiteX0" fmla="*/ 0 w 1633987"/>
              <a:gd name="connsiteY0" fmla="*/ 1012754 h 1012754"/>
              <a:gd name="connsiteX1" fmla="*/ 1289154 w 1633987"/>
              <a:gd name="connsiteY1" fmla="*/ 8413 h 1012754"/>
              <a:gd name="connsiteX2" fmla="*/ 1633928 w 1633987"/>
              <a:gd name="connsiteY2" fmla="*/ 518078 h 1012754"/>
              <a:gd name="connsiteX0" fmla="*/ 0 w 1414888"/>
              <a:gd name="connsiteY0" fmla="*/ 1022874 h 1862323"/>
              <a:gd name="connsiteX1" fmla="*/ 1289154 w 1414888"/>
              <a:gd name="connsiteY1" fmla="*/ 18533 h 1862323"/>
              <a:gd name="connsiteX2" fmla="*/ 1364105 w 1414888"/>
              <a:gd name="connsiteY2" fmla="*/ 1862323 h 1862323"/>
              <a:gd name="connsiteX0" fmla="*/ 0 w 1364148"/>
              <a:gd name="connsiteY0" fmla="*/ 279647 h 1119096"/>
              <a:gd name="connsiteX1" fmla="*/ 1034321 w 1364148"/>
              <a:gd name="connsiteY1" fmla="*/ 174716 h 1119096"/>
              <a:gd name="connsiteX2" fmla="*/ 1364105 w 1364148"/>
              <a:gd name="connsiteY2" fmla="*/ 1119096 h 1119096"/>
              <a:gd name="connsiteX0" fmla="*/ 0 w 1364123"/>
              <a:gd name="connsiteY0" fmla="*/ 289987 h 1129436"/>
              <a:gd name="connsiteX1" fmla="*/ 1034321 w 1364123"/>
              <a:gd name="connsiteY1" fmla="*/ 185056 h 1129436"/>
              <a:gd name="connsiteX2" fmla="*/ 1364105 w 1364123"/>
              <a:gd name="connsiteY2" fmla="*/ 1129436 h 112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123" h="1129436">
                <a:moveTo>
                  <a:pt x="0" y="289987"/>
                </a:moveTo>
                <a:cubicBezTo>
                  <a:pt x="508416" y="-170961"/>
                  <a:pt x="956872" y="15168"/>
                  <a:pt x="1034321" y="185056"/>
                </a:cubicBezTo>
                <a:cubicBezTo>
                  <a:pt x="1111770" y="354944"/>
                  <a:pt x="1366603" y="1086964"/>
                  <a:pt x="1364105" y="1129436"/>
                </a:cubicBezTo>
              </a:path>
            </a:pathLst>
          </a:cu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字魂36号-正文宋楷" panose="02000000000000000000" pitchFamily="2" charset="-122"/>
            </a:endParaRPr>
          </a:p>
        </p:txBody>
      </p:sp>
      <p:sp>
        <p:nvSpPr>
          <p:cNvPr id="31" name="任意多边形 64">
            <a:extLst>
              <a:ext uri="{FF2B5EF4-FFF2-40B4-BE49-F238E27FC236}">
                <a16:creationId xmlns:a16="http://schemas.microsoft.com/office/drawing/2014/main" id="{52959F35-B88F-45B8-9A2C-0A32928855ED}"/>
              </a:ext>
            </a:extLst>
          </p:cNvPr>
          <p:cNvSpPr/>
          <p:nvPr/>
        </p:nvSpPr>
        <p:spPr>
          <a:xfrm>
            <a:off x="1932192" y="1876221"/>
            <a:ext cx="2954229" cy="928218"/>
          </a:xfrm>
          <a:custGeom>
            <a:avLst/>
            <a:gdLst>
              <a:gd name="connsiteX0" fmla="*/ 0 w 1633987"/>
              <a:gd name="connsiteY0" fmla="*/ 1012754 h 1012754"/>
              <a:gd name="connsiteX1" fmla="*/ 1289154 w 1633987"/>
              <a:gd name="connsiteY1" fmla="*/ 8413 h 1012754"/>
              <a:gd name="connsiteX2" fmla="*/ 1633928 w 1633987"/>
              <a:gd name="connsiteY2" fmla="*/ 518078 h 1012754"/>
              <a:gd name="connsiteX0" fmla="*/ 0 w 1708912"/>
              <a:gd name="connsiteY0" fmla="*/ 1013432 h 1013432"/>
              <a:gd name="connsiteX1" fmla="*/ 1289154 w 1708912"/>
              <a:gd name="connsiteY1" fmla="*/ 9091 h 1013432"/>
              <a:gd name="connsiteX2" fmla="*/ 1708879 w 1708912"/>
              <a:gd name="connsiteY2" fmla="*/ 503766 h 10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8912" h="1013432">
                <a:moveTo>
                  <a:pt x="0" y="1013432"/>
                </a:moveTo>
                <a:cubicBezTo>
                  <a:pt x="508416" y="552484"/>
                  <a:pt x="1004341" y="94035"/>
                  <a:pt x="1289154" y="9091"/>
                </a:cubicBezTo>
                <a:cubicBezTo>
                  <a:pt x="1573967" y="-75853"/>
                  <a:pt x="1711377" y="461294"/>
                  <a:pt x="1708879" y="503766"/>
                </a:cubicBezTo>
              </a:path>
            </a:pathLst>
          </a:cu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字魂36号-正文宋楷" panose="02000000000000000000" pitchFamily="2" charset="-122"/>
            </a:endParaRPr>
          </a:p>
        </p:txBody>
      </p:sp>
      <p:sp>
        <p:nvSpPr>
          <p:cNvPr id="32" name="任意多边形 63">
            <a:extLst>
              <a:ext uri="{FF2B5EF4-FFF2-40B4-BE49-F238E27FC236}">
                <a16:creationId xmlns:a16="http://schemas.microsoft.com/office/drawing/2014/main" id="{9B87B025-2332-4112-9E24-DF3485F80865}"/>
              </a:ext>
            </a:extLst>
          </p:cNvPr>
          <p:cNvSpPr/>
          <p:nvPr/>
        </p:nvSpPr>
        <p:spPr>
          <a:xfrm>
            <a:off x="474940" y="2369678"/>
            <a:ext cx="1457252" cy="460532"/>
          </a:xfrm>
          <a:custGeom>
            <a:avLst/>
            <a:gdLst>
              <a:gd name="connsiteX0" fmla="*/ 0 w 1993691"/>
              <a:gd name="connsiteY0" fmla="*/ 0 h 974361"/>
              <a:gd name="connsiteX1" fmla="*/ 1993691 w 1993691"/>
              <a:gd name="connsiteY1" fmla="*/ 974361 h 974361"/>
              <a:gd name="connsiteX0" fmla="*/ 0 w 1993691"/>
              <a:gd name="connsiteY0" fmla="*/ 0 h 974361"/>
              <a:gd name="connsiteX1" fmla="*/ 1993691 w 1993691"/>
              <a:gd name="connsiteY1" fmla="*/ 974361 h 974361"/>
              <a:gd name="connsiteX0" fmla="*/ 0 w 1993691"/>
              <a:gd name="connsiteY0" fmla="*/ 0 h 1100308"/>
              <a:gd name="connsiteX1" fmla="*/ 1993691 w 1993691"/>
              <a:gd name="connsiteY1" fmla="*/ 974361 h 1100308"/>
              <a:gd name="connsiteX0" fmla="*/ 0 w 2413100"/>
              <a:gd name="connsiteY0" fmla="*/ 0 h 1100308"/>
              <a:gd name="connsiteX1" fmla="*/ 2413100 w 2413100"/>
              <a:gd name="connsiteY1" fmla="*/ 974361 h 110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3100" h="1100308">
                <a:moveTo>
                  <a:pt x="0" y="0"/>
                </a:moveTo>
                <a:cubicBezTo>
                  <a:pt x="1079291" y="1833796"/>
                  <a:pt x="869114" y="774493"/>
                  <a:pt x="2413100" y="974361"/>
                </a:cubicBezTo>
              </a:path>
            </a:pathLst>
          </a:cu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字魂36号-正文宋楷" panose="02000000000000000000" pitchFamily="2" charset="-122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AEF032-9BA3-DCEC-71F1-E4F41205C065}"/>
              </a:ext>
            </a:extLst>
          </p:cNvPr>
          <p:cNvSpPr/>
          <p:nvPr/>
        </p:nvSpPr>
        <p:spPr>
          <a:xfrm>
            <a:off x="5090984" y="383059"/>
            <a:ext cx="2038865" cy="501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2D056089-37D5-EB56-4B0D-433D337B1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587" y="704234"/>
            <a:ext cx="5687657" cy="769441"/>
          </a:xfrm>
          <a:custGeom>
            <a:avLst/>
            <a:gdLst>
              <a:gd name="connsiteX0" fmla="*/ 0 w 5687657"/>
              <a:gd name="connsiteY0" fmla="*/ 0 h 769441"/>
              <a:gd name="connsiteX1" fmla="*/ 5687657 w 5687657"/>
              <a:gd name="connsiteY1" fmla="*/ 0 h 769441"/>
              <a:gd name="connsiteX2" fmla="*/ 5687657 w 5687657"/>
              <a:gd name="connsiteY2" fmla="*/ 769441 h 769441"/>
              <a:gd name="connsiteX3" fmla="*/ 0 w 5687657"/>
              <a:gd name="connsiteY3" fmla="*/ 769441 h 769441"/>
              <a:gd name="connsiteX4" fmla="*/ 0 w 5687657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7657" h="769441" fill="none" extrusionOk="0">
                <a:moveTo>
                  <a:pt x="0" y="0"/>
                </a:moveTo>
                <a:cubicBezTo>
                  <a:pt x="1990371" y="34145"/>
                  <a:pt x="3679233" y="-125365"/>
                  <a:pt x="5687657" y="0"/>
                </a:cubicBezTo>
                <a:cubicBezTo>
                  <a:pt x="5724881" y="208819"/>
                  <a:pt x="5723832" y="534678"/>
                  <a:pt x="5687657" y="769441"/>
                </a:cubicBezTo>
                <a:cubicBezTo>
                  <a:pt x="4343788" y="704975"/>
                  <a:pt x="2554204" y="675215"/>
                  <a:pt x="0" y="769441"/>
                </a:cubicBezTo>
                <a:cubicBezTo>
                  <a:pt x="43983" y="407056"/>
                  <a:pt x="-44133" y="274431"/>
                  <a:pt x="0" y="0"/>
                </a:cubicBezTo>
                <a:close/>
              </a:path>
              <a:path w="5687657" h="769441" stroke="0" extrusionOk="0">
                <a:moveTo>
                  <a:pt x="0" y="0"/>
                </a:moveTo>
                <a:cubicBezTo>
                  <a:pt x="1977145" y="108135"/>
                  <a:pt x="3978534" y="-162209"/>
                  <a:pt x="5687657" y="0"/>
                </a:cubicBezTo>
                <a:cubicBezTo>
                  <a:pt x="5681568" y="281489"/>
                  <a:pt x="5698111" y="583097"/>
                  <a:pt x="5687657" y="769441"/>
                </a:cubicBezTo>
                <a:cubicBezTo>
                  <a:pt x="3558574" y="605181"/>
                  <a:pt x="1680277" y="704408"/>
                  <a:pt x="0" y="769441"/>
                </a:cubicBezTo>
                <a:cubicBezTo>
                  <a:pt x="36325" y="577120"/>
                  <a:pt x="-1786" y="33066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C7E17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183111102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C7E1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C7E1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C7E1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6" name="Google Shape;594;p29">
            <a:extLst>
              <a:ext uri="{FF2B5EF4-FFF2-40B4-BE49-F238E27FC236}">
                <a16:creationId xmlns:a16="http://schemas.microsoft.com/office/drawing/2014/main" id="{8C62CD76-487F-90B3-4B2A-DB29653FC214}"/>
              </a:ext>
            </a:extLst>
          </p:cNvPr>
          <p:cNvGrpSpPr/>
          <p:nvPr/>
        </p:nvGrpSpPr>
        <p:grpSpPr>
          <a:xfrm>
            <a:off x="9604727" y="2550878"/>
            <a:ext cx="2937980" cy="3672943"/>
            <a:chOff x="5557534" y="1433350"/>
            <a:chExt cx="2994459" cy="3302266"/>
          </a:xfrm>
        </p:grpSpPr>
        <p:sp>
          <p:nvSpPr>
            <p:cNvPr id="47" name="Google Shape;595;p29">
              <a:extLst>
                <a:ext uri="{FF2B5EF4-FFF2-40B4-BE49-F238E27FC236}">
                  <a16:creationId xmlns:a16="http://schemas.microsoft.com/office/drawing/2014/main" id="{B08EB5CB-E3E9-3C94-FD59-03CBE2B0A5B1}"/>
                </a:ext>
              </a:extLst>
            </p:cNvPr>
            <p:cNvSpPr/>
            <p:nvPr/>
          </p:nvSpPr>
          <p:spPr>
            <a:xfrm>
              <a:off x="5557534" y="1433350"/>
              <a:ext cx="2222341" cy="2068153"/>
            </a:xfrm>
            <a:custGeom>
              <a:avLst/>
              <a:gdLst/>
              <a:ahLst/>
              <a:cxnLst/>
              <a:rect l="l" t="t" r="r" b="b"/>
              <a:pathLst>
                <a:path w="9359" h="8546" extrusionOk="0">
                  <a:moveTo>
                    <a:pt x="3496" y="0"/>
                  </a:moveTo>
                  <a:cubicBezTo>
                    <a:pt x="3487" y="0"/>
                    <a:pt x="3479" y="1"/>
                    <a:pt x="3470" y="2"/>
                  </a:cubicBezTo>
                  <a:cubicBezTo>
                    <a:pt x="3361" y="19"/>
                    <a:pt x="3255" y="43"/>
                    <a:pt x="3151" y="73"/>
                  </a:cubicBezTo>
                  <a:cubicBezTo>
                    <a:pt x="3144" y="74"/>
                    <a:pt x="3137" y="74"/>
                    <a:pt x="3130" y="76"/>
                  </a:cubicBezTo>
                  <a:cubicBezTo>
                    <a:pt x="3106" y="80"/>
                    <a:pt x="3089" y="86"/>
                    <a:pt x="3073" y="98"/>
                  </a:cubicBezTo>
                  <a:cubicBezTo>
                    <a:pt x="2313" y="341"/>
                    <a:pt x="1679" y="912"/>
                    <a:pt x="1203" y="1526"/>
                  </a:cubicBezTo>
                  <a:cubicBezTo>
                    <a:pt x="638" y="2254"/>
                    <a:pt x="270" y="3127"/>
                    <a:pt x="176" y="4038"/>
                  </a:cubicBezTo>
                  <a:cubicBezTo>
                    <a:pt x="0" y="5746"/>
                    <a:pt x="943" y="7549"/>
                    <a:pt x="2588" y="8228"/>
                  </a:cubicBezTo>
                  <a:cubicBezTo>
                    <a:pt x="3115" y="8446"/>
                    <a:pt x="3674" y="8546"/>
                    <a:pt x="4234" y="8546"/>
                  </a:cubicBezTo>
                  <a:cubicBezTo>
                    <a:pt x="5514" y="8546"/>
                    <a:pt x="6805" y="8026"/>
                    <a:pt x="7762" y="7210"/>
                  </a:cubicBezTo>
                  <a:cubicBezTo>
                    <a:pt x="8486" y="6595"/>
                    <a:pt x="9034" y="5765"/>
                    <a:pt x="9195" y="4830"/>
                  </a:cubicBezTo>
                  <a:cubicBezTo>
                    <a:pt x="9359" y="3863"/>
                    <a:pt x="9070" y="2946"/>
                    <a:pt x="8472" y="2175"/>
                  </a:cubicBezTo>
                  <a:cubicBezTo>
                    <a:pt x="7419" y="818"/>
                    <a:pt x="5684" y="14"/>
                    <a:pt x="3949" y="14"/>
                  </a:cubicBezTo>
                  <a:cubicBezTo>
                    <a:pt x="3890" y="14"/>
                    <a:pt x="3831" y="15"/>
                    <a:pt x="3772" y="17"/>
                  </a:cubicBezTo>
                  <a:cubicBezTo>
                    <a:pt x="3709" y="20"/>
                    <a:pt x="3646" y="26"/>
                    <a:pt x="3582" y="29"/>
                  </a:cubicBezTo>
                  <a:cubicBezTo>
                    <a:pt x="3559" y="12"/>
                    <a:pt x="3529" y="0"/>
                    <a:pt x="349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48" name="Google Shape;596;p29">
              <a:extLst>
                <a:ext uri="{FF2B5EF4-FFF2-40B4-BE49-F238E27FC236}">
                  <a16:creationId xmlns:a16="http://schemas.microsoft.com/office/drawing/2014/main" id="{C157BE10-2A8E-209C-B0C3-CC03AD856207}"/>
                </a:ext>
              </a:extLst>
            </p:cNvPr>
            <p:cNvGrpSpPr/>
            <p:nvPr/>
          </p:nvGrpSpPr>
          <p:grpSpPr>
            <a:xfrm>
              <a:off x="6844016" y="2784249"/>
              <a:ext cx="1707978" cy="1951367"/>
              <a:chOff x="3972400" y="4524725"/>
              <a:chExt cx="219800" cy="251125"/>
            </a:xfrm>
          </p:grpSpPr>
          <p:sp>
            <p:nvSpPr>
              <p:cNvPr id="49" name="Google Shape;597;p29">
                <a:extLst>
                  <a:ext uri="{FF2B5EF4-FFF2-40B4-BE49-F238E27FC236}">
                    <a16:creationId xmlns:a16="http://schemas.microsoft.com/office/drawing/2014/main" id="{E80DDF0A-7EB1-8F9E-75B4-4E30012FF318}"/>
                  </a:ext>
                </a:extLst>
              </p:cNvPr>
              <p:cNvSpPr/>
              <p:nvPr/>
            </p:nvSpPr>
            <p:spPr>
              <a:xfrm>
                <a:off x="3972400" y="4524725"/>
                <a:ext cx="87250" cy="1013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4055" extrusionOk="0">
                    <a:moveTo>
                      <a:pt x="738" y="0"/>
                    </a:moveTo>
                    <a:cubicBezTo>
                      <a:pt x="513" y="0"/>
                      <a:pt x="1" y="679"/>
                      <a:pt x="40" y="1850"/>
                    </a:cubicBezTo>
                    <a:cubicBezTo>
                      <a:pt x="103" y="3719"/>
                      <a:pt x="2355" y="4055"/>
                      <a:pt x="2355" y="4055"/>
                    </a:cubicBezTo>
                    <a:lnTo>
                      <a:pt x="3288" y="3422"/>
                    </a:lnTo>
                    <a:cubicBezTo>
                      <a:pt x="3483" y="2835"/>
                      <a:pt x="3490" y="1441"/>
                      <a:pt x="2367" y="1104"/>
                    </a:cubicBezTo>
                    <a:cubicBezTo>
                      <a:pt x="1484" y="840"/>
                      <a:pt x="740" y="754"/>
                      <a:pt x="829" y="282"/>
                    </a:cubicBezTo>
                    <a:cubicBezTo>
                      <a:pt x="865" y="91"/>
                      <a:pt x="821" y="0"/>
                      <a:pt x="738" y="0"/>
                    </a:cubicBezTo>
                    <a:close/>
                  </a:path>
                </a:pathLst>
              </a:custGeom>
              <a:solidFill>
                <a:srgbClr val="FC78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598;p29">
                <a:extLst>
                  <a:ext uri="{FF2B5EF4-FFF2-40B4-BE49-F238E27FC236}">
                    <a16:creationId xmlns:a16="http://schemas.microsoft.com/office/drawing/2014/main" id="{54BDB09D-B400-1389-3779-97C257D94760}"/>
                  </a:ext>
                </a:extLst>
              </p:cNvPr>
              <p:cNvSpPr/>
              <p:nvPr/>
            </p:nvSpPr>
            <p:spPr>
              <a:xfrm>
                <a:off x="4027850" y="4605125"/>
                <a:ext cx="164350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829" extrusionOk="0">
                    <a:moveTo>
                      <a:pt x="1126" y="0"/>
                    </a:moveTo>
                    <a:cubicBezTo>
                      <a:pt x="1125" y="0"/>
                      <a:pt x="1124" y="1"/>
                      <a:pt x="1123" y="1"/>
                    </a:cubicBezTo>
                    <a:cubicBezTo>
                      <a:pt x="924" y="17"/>
                      <a:pt x="76" y="618"/>
                      <a:pt x="38" y="820"/>
                    </a:cubicBezTo>
                    <a:cubicBezTo>
                      <a:pt x="1" y="1021"/>
                      <a:pt x="977" y="3119"/>
                      <a:pt x="2268" y="4428"/>
                    </a:cubicBezTo>
                    <a:cubicBezTo>
                      <a:pt x="3534" y="5712"/>
                      <a:pt x="5414" y="6829"/>
                      <a:pt x="6057" y="6829"/>
                    </a:cubicBezTo>
                    <a:cubicBezTo>
                      <a:pt x="6139" y="6829"/>
                      <a:pt x="6200" y="6811"/>
                      <a:pt x="6238" y="6772"/>
                    </a:cubicBezTo>
                    <a:cubicBezTo>
                      <a:pt x="6574" y="6434"/>
                      <a:pt x="5277" y="4054"/>
                      <a:pt x="3976" y="2577"/>
                    </a:cubicBezTo>
                    <a:cubicBezTo>
                      <a:pt x="2573" y="982"/>
                      <a:pt x="1288" y="0"/>
                      <a:pt x="1126" y="0"/>
                    </a:cubicBezTo>
                    <a:close/>
                  </a:path>
                </a:pathLst>
              </a:custGeom>
              <a:solidFill>
                <a:srgbClr val="6351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599;p29">
                <a:extLst>
                  <a:ext uri="{FF2B5EF4-FFF2-40B4-BE49-F238E27FC236}">
                    <a16:creationId xmlns:a16="http://schemas.microsoft.com/office/drawing/2014/main" id="{C76BBE69-5DA8-AE58-FD42-87D47032152C}"/>
                  </a:ext>
                </a:extLst>
              </p:cNvPr>
              <p:cNvSpPr/>
              <p:nvPr/>
            </p:nvSpPr>
            <p:spPr>
              <a:xfrm>
                <a:off x="4053425" y="4644400"/>
                <a:ext cx="586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04" extrusionOk="0">
                    <a:moveTo>
                      <a:pt x="2010" y="1"/>
                    </a:moveTo>
                    <a:cubicBezTo>
                      <a:pt x="1343" y="425"/>
                      <a:pt x="675" y="844"/>
                      <a:pt x="0" y="1253"/>
                    </a:cubicBezTo>
                    <a:cubicBezTo>
                      <a:pt x="117" y="1436"/>
                      <a:pt x="241" y="1620"/>
                      <a:pt x="371" y="1803"/>
                    </a:cubicBezTo>
                    <a:cubicBezTo>
                      <a:pt x="1033" y="1321"/>
                      <a:pt x="1689" y="833"/>
                      <a:pt x="2345" y="344"/>
                    </a:cubicBezTo>
                    <a:cubicBezTo>
                      <a:pt x="2232" y="226"/>
                      <a:pt x="2119" y="110"/>
                      <a:pt x="2010" y="1"/>
                    </a:cubicBezTo>
                    <a:close/>
                  </a:path>
                </a:pathLst>
              </a:custGeom>
              <a:solidFill>
                <a:srgbClr val="FFEA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614;p29">
            <a:extLst>
              <a:ext uri="{FF2B5EF4-FFF2-40B4-BE49-F238E27FC236}">
                <a16:creationId xmlns:a16="http://schemas.microsoft.com/office/drawing/2014/main" id="{BA341002-C992-6237-7DBC-242E2399EBF5}"/>
              </a:ext>
            </a:extLst>
          </p:cNvPr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123" y="2592256"/>
            <a:ext cx="1772268" cy="2156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5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68BCCCA-89DB-490C-A110-DEFA3896EF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2487" y="3731741"/>
            <a:ext cx="3126259" cy="312625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CC82E1-8A40-73A2-2F02-F3F5FA54A187}"/>
              </a:ext>
            </a:extLst>
          </p:cNvPr>
          <p:cNvSpPr/>
          <p:nvPr/>
        </p:nvSpPr>
        <p:spPr>
          <a:xfrm>
            <a:off x="4905632" y="395416"/>
            <a:ext cx="2384854" cy="556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1" name="图片 11">
            <a:extLst>
              <a:ext uri="{FF2B5EF4-FFF2-40B4-BE49-F238E27FC236}">
                <a16:creationId xmlns:a16="http://schemas.microsoft.com/office/drawing/2014/main" id="{F6E886B6-1733-2F01-9BB0-5768EFACE2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11" t="19861" r="20417" b="57490"/>
          <a:stretch/>
        </p:blipFill>
        <p:spPr>
          <a:xfrm>
            <a:off x="3550784" y="0"/>
            <a:ext cx="5545123" cy="12619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E071518-A9C2-54A9-A4C2-B93B40F180F1}"/>
              </a:ext>
            </a:extLst>
          </p:cNvPr>
          <p:cNvSpPr txBox="1"/>
          <p:nvPr/>
        </p:nvSpPr>
        <p:spPr>
          <a:xfrm>
            <a:off x="3854484" y="207456"/>
            <a:ext cx="512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3" name="组合 26">
            <a:extLst>
              <a:ext uri="{FF2B5EF4-FFF2-40B4-BE49-F238E27FC236}">
                <a16:creationId xmlns:a16="http://schemas.microsoft.com/office/drawing/2014/main" id="{AE734DDB-CEE7-6B02-2306-5E5945A8183F}"/>
              </a:ext>
            </a:extLst>
          </p:cNvPr>
          <p:cNvGrpSpPr/>
          <p:nvPr/>
        </p:nvGrpSpPr>
        <p:grpSpPr>
          <a:xfrm>
            <a:off x="1473200" y="1032196"/>
            <a:ext cx="10718800" cy="2117404"/>
            <a:chOff x="613391" y="3437823"/>
            <a:chExt cx="5869296" cy="1902470"/>
          </a:xfrm>
        </p:grpSpPr>
        <p:pic>
          <p:nvPicPr>
            <p:cNvPr id="24" name="图片 11">
              <a:extLst>
                <a:ext uri="{FF2B5EF4-FFF2-40B4-BE49-F238E27FC236}">
                  <a16:creationId xmlns:a16="http://schemas.microsoft.com/office/drawing/2014/main" id="{F2C55758-A41C-923D-F6C6-847F110AC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25" name="文本框 13">
              <a:extLst>
                <a:ext uri="{FF2B5EF4-FFF2-40B4-BE49-F238E27FC236}">
                  <a16:creationId xmlns:a16="http://schemas.microsoft.com/office/drawing/2014/main" id="{C7F48BEB-98AB-CE70-036E-D7F521FE5C94}"/>
                </a:ext>
              </a:extLst>
            </p:cNvPr>
            <p:cNvSpPr txBox="1"/>
            <p:nvPr/>
          </p:nvSpPr>
          <p:spPr>
            <a:xfrm>
              <a:off x="1371600" y="3847961"/>
              <a:ext cx="4070259" cy="96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cáo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đầy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đủ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29" name="组合 25">
            <a:extLst>
              <a:ext uri="{FF2B5EF4-FFF2-40B4-BE49-F238E27FC236}">
                <a16:creationId xmlns:a16="http://schemas.microsoft.com/office/drawing/2014/main" id="{35EA9AA1-C402-1461-1B38-181BB6DA7C88}"/>
              </a:ext>
            </a:extLst>
          </p:cNvPr>
          <p:cNvGrpSpPr/>
          <p:nvPr/>
        </p:nvGrpSpPr>
        <p:grpSpPr>
          <a:xfrm>
            <a:off x="1526884" y="3098800"/>
            <a:ext cx="11318788" cy="2388423"/>
            <a:chOff x="6244928" y="3346515"/>
            <a:chExt cx="5869296" cy="2118949"/>
          </a:xfrm>
        </p:grpSpPr>
        <p:pic>
          <p:nvPicPr>
            <p:cNvPr id="30" name="图片 16">
              <a:extLst>
                <a:ext uri="{FF2B5EF4-FFF2-40B4-BE49-F238E27FC236}">
                  <a16:creationId xmlns:a16="http://schemas.microsoft.com/office/drawing/2014/main" id="{E861157A-7B55-0C76-5023-0B2AAF7A0C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31" name="文本框 21">
              <a:extLst>
                <a:ext uri="{FF2B5EF4-FFF2-40B4-BE49-F238E27FC236}">
                  <a16:creationId xmlns:a16="http://schemas.microsoft.com/office/drawing/2014/main" id="{2D96C038-5D33-E4A6-2302-463E55BAD69D}"/>
                </a:ext>
              </a:extLst>
            </p:cNvPr>
            <p:cNvSpPr txBox="1"/>
            <p:nvPr/>
          </p:nvSpPr>
          <p:spPr>
            <a:xfrm>
              <a:off x="6922510" y="3522812"/>
              <a:ext cx="42218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 thông tin trong bản báo cáo có đảm bảo tính chính xác và được trình bày rõ ràng theo các mục hay không?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3D12046-28E1-7B7F-12DF-FCB98E42B927}"/>
              </a:ext>
            </a:extLst>
          </p:cNvPr>
          <p:cNvSpPr txBox="1"/>
          <p:nvPr/>
        </p:nvSpPr>
        <p:spPr>
          <a:xfrm>
            <a:off x="548640" y="650240"/>
            <a:ext cx="145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G:</a:t>
            </a:r>
          </a:p>
        </p:txBody>
      </p:sp>
      <p:grpSp>
        <p:nvGrpSpPr>
          <p:cNvPr id="3" name="组合 26">
            <a:extLst>
              <a:ext uri="{FF2B5EF4-FFF2-40B4-BE49-F238E27FC236}">
                <a16:creationId xmlns:a16="http://schemas.microsoft.com/office/drawing/2014/main" id="{8E35F631-D752-8A9D-3A9F-0B8EB814D02A}"/>
              </a:ext>
            </a:extLst>
          </p:cNvPr>
          <p:cNvGrpSpPr/>
          <p:nvPr/>
        </p:nvGrpSpPr>
        <p:grpSpPr>
          <a:xfrm>
            <a:off x="2489200" y="4907280"/>
            <a:ext cx="10718800" cy="1950720"/>
            <a:chOff x="613391" y="3437823"/>
            <a:chExt cx="5869296" cy="1902470"/>
          </a:xfrm>
        </p:grpSpPr>
        <p:pic>
          <p:nvPicPr>
            <p:cNvPr id="4" name="图片 11">
              <a:extLst>
                <a:ext uri="{FF2B5EF4-FFF2-40B4-BE49-F238E27FC236}">
                  <a16:creationId xmlns:a16="http://schemas.microsoft.com/office/drawing/2014/main" id="{4D69ADA4-1D8D-94F5-C0B2-4A2A9F552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5" name="文本框 13">
              <a:extLst>
                <a:ext uri="{FF2B5EF4-FFF2-40B4-BE49-F238E27FC236}">
                  <a16:creationId xmlns:a16="http://schemas.microsoft.com/office/drawing/2014/main" id="{9899300B-9A95-9ACE-945D-BD31D07BD93F}"/>
                </a:ext>
              </a:extLst>
            </p:cNvPr>
            <p:cNvSpPr txBox="1"/>
            <p:nvPr/>
          </p:nvSpPr>
          <p:spPr>
            <a:xfrm>
              <a:off x="1377163" y="3798418"/>
              <a:ext cx="4070259" cy="96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 biểu, số liệu có được trình bày rõ ràng, sạch dẹp hay không?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6" name="组合 25">
            <a:extLst>
              <a:ext uri="{FF2B5EF4-FFF2-40B4-BE49-F238E27FC236}">
                <a16:creationId xmlns:a16="http://schemas.microsoft.com/office/drawing/2014/main" id="{6FC03709-C624-4E64-9F89-7EE6CF8F2A5A}"/>
              </a:ext>
            </a:extLst>
          </p:cNvPr>
          <p:cNvGrpSpPr/>
          <p:nvPr/>
        </p:nvGrpSpPr>
        <p:grpSpPr>
          <a:xfrm>
            <a:off x="2542884" y="6807200"/>
            <a:ext cx="11318788" cy="2388423"/>
            <a:chOff x="6244928" y="3346515"/>
            <a:chExt cx="5869296" cy="2118949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528F9B6A-89AD-8C8B-0D48-7030AAF90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8" name="文本框 21">
              <a:extLst>
                <a:ext uri="{FF2B5EF4-FFF2-40B4-BE49-F238E27FC236}">
                  <a16:creationId xmlns:a16="http://schemas.microsoft.com/office/drawing/2014/main" id="{B67BE80E-FA23-F31A-4975-3DE241C6B119}"/>
                </a:ext>
              </a:extLst>
            </p:cNvPr>
            <p:cNvSpPr txBox="1"/>
            <p:nvPr/>
          </p:nvSpPr>
          <p:spPr>
            <a:xfrm>
              <a:off x="6922510" y="3522812"/>
              <a:ext cx="42218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 thông tin trong bản báo cáo có đảm bảo tính chính xác và được trình bày rõ ràng theo các mục hay không?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9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032F79B-120B-44A9-9855-867871F93F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7D7CD6F-2029-4CB2-9331-FF452DB8A2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2601" y="-506248"/>
            <a:ext cx="2870200" cy="34774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DD62142-1B72-41B2-908A-3CA6B6EF98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954"/>
            <a:ext cx="12207919" cy="686695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E4BFFCF-2EAB-47FE-BB15-FEF18B0210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092" y="-8955"/>
            <a:ext cx="2549926" cy="2462428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2A5E1603-D41E-466E-BFCA-ED1AB7081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7674" y="1069887"/>
            <a:ext cx="2870200" cy="34774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2612493-5B66-4617-9C8D-FE9E20B3EE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971" y="3273545"/>
            <a:ext cx="5789243" cy="3560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3FA131-186B-3583-758C-03B2C65B67B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172" y="453630"/>
            <a:ext cx="9766157" cy="307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>
            <a:extLst>
              <a:ext uri="{FF2B5EF4-FFF2-40B4-BE49-F238E27FC236}">
                <a16:creationId xmlns:a16="http://schemas.microsoft.com/office/drawing/2014/main" id="{2BE9BA96-CC03-456B-A969-72102D60D676}"/>
              </a:ext>
            </a:extLst>
          </p:cNvPr>
          <p:cNvGrpSpPr/>
          <p:nvPr/>
        </p:nvGrpSpPr>
        <p:grpSpPr>
          <a:xfrm>
            <a:off x="735079" y="1273019"/>
            <a:ext cx="10363201" cy="1338101"/>
            <a:chOff x="1513192" y="1554345"/>
            <a:chExt cx="9542584" cy="2489152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A04DED19-A7ED-49D2-9E17-1A1184C17949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EBD9C19-9706-43BC-BDF4-9ECE20B6DB08}"/>
                </a:ext>
              </a:extLst>
            </p:cNvPr>
            <p:cNvSpPr/>
            <p:nvPr/>
          </p:nvSpPr>
          <p:spPr>
            <a:xfrm>
              <a:off x="1643790" y="1660916"/>
              <a:ext cx="9304524" cy="2300557"/>
            </a:xfrm>
            <a:prstGeom prst="roundRect">
              <a:avLst>
                <a:gd name="adj" fmla="val 46361"/>
              </a:avLst>
            </a:prstGeom>
            <a:noFill/>
            <a:ln w="38100" cap="rnd" cmpd="sng" algn="ctr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组合 7">
            <a:extLst>
              <a:ext uri="{FF2B5EF4-FFF2-40B4-BE49-F238E27FC236}">
                <a16:creationId xmlns:a16="http://schemas.microsoft.com/office/drawing/2014/main" id="{63B98217-6B10-4FDD-BDFD-B81D9FB08592}"/>
              </a:ext>
            </a:extLst>
          </p:cNvPr>
          <p:cNvGrpSpPr/>
          <p:nvPr/>
        </p:nvGrpSpPr>
        <p:grpSpPr>
          <a:xfrm>
            <a:off x="770514" y="2871657"/>
            <a:ext cx="10363201" cy="1263464"/>
            <a:chOff x="1513192" y="1554345"/>
            <a:chExt cx="9542584" cy="2489152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F13FF09-EF85-4CFE-925A-5D151F057D84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D4A63999-31F9-40BF-8D74-B29747421612}"/>
                </a:ext>
              </a:extLst>
            </p:cNvPr>
            <p:cNvSpPr/>
            <p:nvPr/>
          </p:nvSpPr>
          <p:spPr>
            <a:xfrm>
              <a:off x="1643790" y="1660916"/>
              <a:ext cx="9304524" cy="2300557"/>
            </a:xfrm>
            <a:prstGeom prst="roundRect">
              <a:avLst>
                <a:gd name="adj" fmla="val 46361"/>
              </a:avLst>
            </a:prstGeom>
            <a:noFill/>
            <a:ln w="38100" cap="rnd" cmpd="sng" algn="ctr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矩形 1">
            <a:extLst>
              <a:ext uri="{FF2B5EF4-FFF2-40B4-BE49-F238E27FC236}">
                <a16:creationId xmlns:a16="http://schemas.microsoft.com/office/drawing/2014/main" id="{3FF32EDE-3422-4DD8-AB79-1858FE0ED4D5}"/>
              </a:ext>
            </a:extLst>
          </p:cNvPr>
          <p:cNvSpPr/>
          <p:nvPr/>
        </p:nvSpPr>
        <p:spPr>
          <a:xfrm>
            <a:off x="1006382" y="1321761"/>
            <a:ext cx="9825451" cy="1217874"/>
          </a:xfrm>
          <a:prstGeom prst="rect">
            <a:avLst/>
          </a:prstGeom>
          <a:noFill/>
        </p:spPr>
        <p:txBody>
          <a:bodyPr wrap="square" lIns="108807" tIns="54408" rIns="108807" bIns="54408" rtlCol="0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a. Những hoạt động em đã tham gia trong tháng vừa qua.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矩形 2">
            <a:extLst>
              <a:ext uri="{FF2B5EF4-FFF2-40B4-BE49-F238E27FC236}">
                <a16:creationId xmlns:a16="http://schemas.microsoft.com/office/drawing/2014/main" id="{EAA7FB7F-6659-4E34-8710-AF86EAF5663F}"/>
              </a:ext>
            </a:extLst>
          </p:cNvPr>
          <p:cNvSpPr/>
          <p:nvPr/>
        </p:nvSpPr>
        <p:spPr>
          <a:xfrm>
            <a:off x="1168943" y="3011311"/>
            <a:ext cx="9299947" cy="1094764"/>
          </a:xfrm>
          <a:prstGeom prst="rect">
            <a:avLst/>
          </a:prstGeom>
          <a:noFill/>
        </p:spPr>
        <p:txBody>
          <a:bodyPr wrap="square" lIns="108807" tIns="54408" rIns="108807" bIns="54408" rtlCol="0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b. Những mong muốn, dự định của em trong tháng tiếp theo.</a:t>
            </a:r>
            <a:endParaRPr lang="zh-CN" altLang="en-US" sz="2800" dirty="0">
              <a:solidFill>
                <a:srgbClr val="70AD47">
                  <a:lumMod val="75000"/>
                </a:srgbClr>
              </a:solidFill>
              <a:latin typeface="Cambria" panose="020405030504060302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925F905-5282-4278-AD72-51B7E89CA7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3816" y="2771199"/>
            <a:ext cx="1715729" cy="9256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B090AC5-DA8E-4F58-A962-0E63CECE29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271" y="742194"/>
            <a:ext cx="1715729" cy="92564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A520A6E-182B-4934-ACF9-84D908901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1346" y="4896176"/>
            <a:ext cx="1715729" cy="92564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62C42A8-0AAE-4222-85E0-39DE85DD56A6}"/>
              </a:ext>
            </a:extLst>
          </p:cNvPr>
          <p:cNvSpPr/>
          <p:nvPr/>
        </p:nvSpPr>
        <p:spPr>
          <a:xfrm>
            <a:off x="3335726" y="274584"/>
            <a:ext cx="4914193" cy="602321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lIns="108807" tIns="54408" rIns="108807" bIns="54408">
            <a:spAutoFit/>
          </a:bodyPr>
          <a:lstStyle/>
          <a:p>
            <a:pPr marL="0" marR="0" lvl="0" indent="0" algn="ctr" defTabSz="40804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Trao đổi với người thân: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8144CD-27FC-D32C-9490-F418DC7092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480" y="4260533"/>
            <a:ext cx="5559957" cy="19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327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#9Slide07 Pattaya</vt:lpstr>
      <vt:lpstr>Arial</vt:lpstr>
      <vt:lpstr>Calibri</vt:lpstr>
      <vt:lpstr>Calibri Light</vt:lpstr>
      <vt:lpstr>Cambria</vt:lpstr>
      <vt:lpstr>等线</vt:lpstr>
      <vt:lpstr>Times New Roman</vt:lpstr>
      <vt:lpstr>字魂107号-萌趣欢乐体</vt:lpstr>
      <vt:lpstr>字魂36号-正文宋楷</vt:lpstr>
      <vt:lpstr>字魂37号-波纹乖乖体</vt:lpstr>
      <vt:lpstr>小单纯体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NHATMINH</cp:lastModifiedBy>
  <cp:revision>13</cp:revision>
  <dcterms:created xsi:type="dcterms:W3CDTF">2023-09-08T03:50:04Z</dcterms:created>
  <dcterms:modified xsi:type="dcterms:W3CDTF">2025-09-28T12:11:02Z</dcterms:modified>
</cp:coreProperties>
</file>