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xml" ContentType="application/vnd.openxmlformats-officedocument.presentationml.notesSlide+xml"/>
  <Override PartName="/ppt/tags/tag107.xml" ContentType="application/vnd.openxmlformats-officedocument.presentationml.tags+xml"/>
  <Override PartName="/ppt/notesSlides/notesSlide2.xml" ContentType="application/vnd.openxmlformats-officedocument.presentationml.notesSlide+xml"/>
  <Override PartName="/ppt/tags/tag108.xml" ContentType="application/vnd.openxmlformats-officedocument.presentationml.tags+xml"/>
  <Override PartName="/ppt/notesSlides/notesSlide3.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292" r:id="rId2"/>
    <p:sldId id="264" r:id="rId3"/>
    <p:sldId id="274" r:id="rId4"/>
    <p:sldId id="257" r:id="rId5"/>
    <p:sldId id="261" r:id="rId6"/>
    <p:sldId id="275" r:id="rId7"/>
    <p:sldId id="276" r:id="rId8"/>
    <p:sldId id="277" r:id="rId9"/>
    <p:sldId id="278" r:id="rId10"/>
    <p:sldId id="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F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2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9/28/2025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Chốt: Cách cộng, trừ hai phân số khác mẫu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Chốt hỏi cách làm:  Để điền được dấu cộng hay dấu trừ thích hợp con làm thế nào? HS nêu cách làm. ( 2 cách: Một là thử với từng dấu cộng trừ, hai là như cách sau)</a:t>
            </a:r>
          </a:p>
          <a:p>
            <a:r>
              <a:rPr lang="en-US"/>
              <a:t>- Quy đồng mẫu số hai phân số.  Xét xem kết quả là tổng hay hiệu của hai phân số đã quy đồng. Sau đó lựa chọn dấu phù hợp.</a:t>
            </a:r>
          </a:p>
          <a:p>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Chốt: Cách cộng, trừ một phân số với một số tự nhiên.</a:t>
            </a:r>
          </a:p>
          <a:p>
            <a:r>
              <a:rPr lang="en-US"/>
              <a:t>Mọi số tự nhiên đều có thể viết dưới dạng phân số có mẫu số là 1. Vậy trước tiên ta viết STN dưới dạng PS, sau đó thực hiện như phép tính cộng, trừ hai PS khác mẫu.</a:t>
            </a:r>
          </a:p>
          <a:p>
            <a:r>
              <a:rPr lang="en-US"/>
              <a:t>Cách 2: Viết STN thành PS có mẫu số cùng với PS. Sau đó thực hiện tính cộng trừ hai phân số cùng mẫu. </a:t>
            </a: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slideMaster" Target="../slideMasters/slideMaster1.xml"/><Relationship Id="rId2" Type="http://schemas.openxmlformats.org/officeDocument/2006/relationships/tags" Target="../tags/tag12.xml"/><Relationship Id="rId16" Type="http://schemas.openxmlformats.org/officeDocument/2006/relationships/tags" Target="../tags/tag26.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tags" Target="../tags/tag25.xml"/><Relationship Id="rId10" Type="http://schemas.openxmlformats.org/officeDocument/2006/relationships/tags" Target="../tags/tag20.xml"/><Relationship Id="rId19" Type="http://schemas.microsoft.com/office/2007/relationships/hdphoto" Target="../media/hdphoto1.wdp"/><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Master" Target="../slideMasters/slideMaster1.xml"/><Relationship Id="rId5" Type="http://schemas.openxmlformats.org/officeDocument/2006/relationships/tags" Target="../tags/tag84.xml"/><Relationship Id="rId4" Type="http://schemas.openxmlformats.org/officeDocument/2006/relationships/tags" Target="../tags/tag8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image" Target="../media/image5.png"/><Relationship Id="rId2" Type="http://schemas.openxmlformats.org/officeDocument/2006/relationships/tags" Target="../tags/tag86.xml"/><Relationship Id="rId16" Type="http://schemas.openxmlformats.org/officeDocument/2006/relationships/slideMaster" Target="../slideMasters/slideMaster1.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tags" Target="../tags/tag9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Master" Target="../slideMasters/slideMaster1.xml"/><Relationship Id="rId4" Type="http://schemas.openxmlformats.org/officeDocument/2006/relationships/tags" Target="../tags/tag10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1.xml"/><Relationship Id="rId5" Type="http://schemas.openxmlformats.org/officeDocument/2006/relationships/tags" Target="../tags/tag31.xml"/><Relationship Id="rId4"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3.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Master" Target="../slideMasters/slideMaster1.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image" Target="../media/image4.png"/><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Master" Target="../slideMasters/slideMaster1.xml"/><Relationship Id="rId4" Type="http://schemas.openxmlformats.org/officeDocument/2006/relationships/tags" Target="../tags/tag7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5680164" y="0"/>
            <a:ext cx="6511836" cy="6858000"/>
          </a:xfrm>
          <a:custGeom>
            <a:avLst/>
            <a:gdLst/>
            <a:ahLst/>
            <a:cxnLst>
              <a:cxn ang="3">
                <a:pos x="hc" y="t"/>
              </a:cxn>
              <a:cxn ang="cd2">
                <a:pos x="l" y="vc"/>
              </a:cxn>
              <a:cxn ang="cd4">
                <a:pos x="hc" y="b"/>
              </a:cxn>
              <a:cxn ang="0">
                <a:pos x="r" y="vc"/>
              </a:cxn>
            </a:cxnLst>
            <a:rect l="l" t="t" r="r" b="b"/>
            <a:pathLst>
              <a:path w="10255" h="10800">
                <a:moveTo>
                  <a:pt x="0" y="0"/>
                </a:moveTo>
                <a:lnTo>
                  <a:pt x="10255" y="0"/>
                </a:lnTo>
                <a:lnTo>
                  <a:pt x="10255" y="10800"/>
                </a:lnTo>
                <a:lnTo>
                  <a:pt x="7586" y="10800"/>
                </a:lnTo>
                <a:lnTo>
                  <a:pt x="7456" y="10341"/>
                </a:lnTo>
                <a:cubicBezTo>
                  <a:pt x="6188" y="6265"/>
                  <a:pt x="3660" y="2745"/>
                  <a:pt x="327" y="237"/>
                </a:cubicBezTo>
                <a:lnTo>
                  <a:pt x="0" y="0"/>
                </a:lnTo>
                <a:close/>
              </a:path>
            </a:pathLst>
          </a:custGeom>
          <a:gradFill flip="none" rotWithShape="1">
            <a:gsLst>
              <a:gs pos="93000">
                <a:schemeClr val="accent1">
                  <a:alpha val="0"/>
                </a:schemeClr>
              </a:gs>
              <a:gs pos="14000">
                <a:schemeClr val="accent1">
                  <a:alpha val="25000"/>
                </a:schemeClr>
              </a:gs>
            </a:gsLst>
            <a:lin ang="888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8" name="任意多边形: 形状 7"/>
          <p:cNvSpPr/>
          <p:nvPr>
            <p:custDataLst>
              <p:tags r:id="rId2"/>
            </p:custDataLst>
          </p:nvPr>
        </p:nvSpPr>
        <p:spPr>
          <a:xfrm flipV="1">
            <a:off x="0" y="5487938"/>
            <a:ext cx="1833696" cy="137006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2" name="任意多边形: 形状 11"/>
          <p:cNvSpPr/>
          <p:nvPr>
            <p:custDataLst>
              <p:tags r:id="rId3"/>
            </p:custDataLst>
          </p:nvPr>
        </p:nvSpPr>
        <p:spPr>
          <a:xfrm>
            <a:off x="11066604" y="605801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椭圆 20"/>
          <p:cNvSpPr/>
          <p:nvPr>
            <p:custDataLst>
              <p:tags r:id="rId4"/>
            </p:custDataLst>
          </p:nvPr>
        </p:nvSpPr>
        <p:spPr>
          <a:xfrm>
            <a:off x="6632998" y="1119128"/>
            <a:ext cx="4670017" cy="4670010"/>
          </a:xfrm>
          <a:prstGeom prst="ellipse">
            <a:avLst/>
          </a:prstGeom>
          <a:noFill/>
          <a:ln w="9525" cap="flat">
            <a:solidFill>
              <a:schemeClr val="accent1">
                <a:lumMod val="20000"/>
                <a:lumOff val="8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22" name="椭圆 21"/>
          <p:cNvSpPr/>
          <p:nvPr>
            <p:custDataLst>
              <p:tags r:id="rId5"/>
            </p:custDataLst>
          </p:nvPr>
        </p:nvSpPr>
        <p:spPr>
          <a:xfrm>
            <a:off x="9922658" y="3690963"/>
            <a:ext cx="1476097" cy="147609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椭圆 22"/>
          <p:cNvSpPr/>
          <p:nvPr>
            <p:custDataLst>
              <p:tags r:id="rId6"/>
            </p:custDataLst>
          </p:nvPr>
        </p:nvSpPr>
        <p:spPr>
          <a:xfrm>
            <a:off x="6934200" y="1420330"/>
            <a:ext cx="4067612" cy="4067606"/>
          </a:xfrm>
          <a:prstGeom prst="ellipse">
            <a:avLst/>
          </a:prstGeom>
          <a:gradFill>
            <a:gsLst>
              <a:gs pos="87000">
                <a:schemeClr val="accent1"/>
              </a:gs>
              <a:gs pos="74000">
                <a:schemeClr val="accent1">
                  <a:lumMod val="60000"/>
                  <a:lumOff val="40000"/>
                </a:schemeClr>
              </a:gs>
              <a:gs pos="21000">
                <a:schemeClr val="accent1">
                  <a:lumMod val="20000"/>
                  <a:lumOff val="80000"/>
                </a:schemeClr>
              </a:gs>
            </a:gsLst>
            <a:lin ang="2700000" scaled="1"/>
          </a:gradFill>
          <a:ln w="19050" cap="flat">
            <a:solidFill>
              <a:schemeClr val="bg2">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25" name="椭圆 24"/>
          <p:cNvSpPr/>
          <p:nvPr>
            <p:custDataLst>
              <p:tags r:id="rId7"/>
            </p:custDataLst>
          </p:nvPr>
        </p:nvSpPr>
        <p:spPr>
          <a:xfrm>
            <a:off x="7586266" y="5026336"/>
            <a:ext cx="625730" cy="62573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图片 25"/>
          <p:cNvPicPr>
            <a:picLocks noChangeAspect="1"/>
          </p:cNvPicPr>
          <p:nvPr>
            <p:custDataLst>
              <p:tags r:id="rId8"/>
            </p:custDataLst>
          </p:nvPr>
        </p:nvPicPr>
        <p:blipFill>
          <a:blip r:embed="rId18">
            <a:extLst>
              <a:ext uri="{BEBA8EAE-BF5A-486C-A8C5-ECC9F3942E4B}">
                <a14:imgProps xmlns:a14="http://schemas.microsoft.com/office/drawing/2010/main">
                  <a14:imgLayer r:embed="rId19">
                    <a14:imgEffect>
                      <a14:brightnessContrast contrast="5000"/>
                    </a14:imgEffect>
                    <a14:imgEffect>
                      <a14:colorTemperature colorTemp="5900"/>
                    </a14:imgEffect>
                  </a14:imgLayer>
                </a14:imgProps>
              </a:ext>
            </a:extLst>
          </a:blip>
          <a:stretch>
            <a:fillRect/>
          </a:stretch>
        </p:blipFill>
        <p:spPr>
          <a:xfrm>
            <a:off x="7573603" y="376697"/>
            <a:ext cx="2784978" cy="4943336"/>
          </a:xfrm>
          <a:prstGeom prst="rect">
            <a:avLst/>
          </a:prstGeom>
        </p:spPr>
      </p:pic>
      <p:sp>
        <p:nvSpPr>
          <p:cNvPr id="13" name="椭圆 12"/>
          <p:cNvSpPr/>
          <p:nvPr>
            <p:custDataLst>
              <p:tags r:id="rId9"/>
            </p:custDataLst>
          </p:nvPr>
        </p:nvSpPr>
        <p:spPr>
          <a:xfrm>
            <a:off x="10533246" y="1708523"/>
            <a:ext cx="206036" cy="206036"/>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p:custDataLst>
              <p:tags r:id="rId10"/>
            </p:custDataLst>
          </p:nvPr>
        </p:nvSpPr>
        <p:spPr>
          <a:xfrm>
            <a:off x="11219967" y="2129247"/>
            <a:ext cx="442587" cy="442587"/>
          </a:xfrm>
          <a:prstGeom prst="ellipse">
            <a:avLst/>
          </a:prstGeom>
          <a:solidFill>
            <a:schemeClr val="accent1">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hasCustomPrompt="1"/>
            <p:custDataLst>
              <p:tags r:id="rId11"/>
            </p:custDataLst>
          </p:nvPr>
        </p:nvSpPr>
        <p:spPr>
          <a:xfrm>
            <a:off x="838200" y="1208405"/>
            <a:ext cx="5795010" cy="2854325"/>
          </a:xfrm>
        </p:spPr>
        <p:txBody>
          <a:bodyPr wrap="square" anchor="b">
            <a:normAutofit/>
          </a:bodyPr>
          <a:lstStyle>
            <a:lvl1pPr algn="l">
              <a:lnSpc>
                <a:spcPct val="100000"/>
              </a:lnSpc>
              <a:defRPr sz="5200" b="0">
                <a:latin typeface="+mj-lt"/>
              </a:defRPr>
            </a:lvl1pPr>
          </a:lstStyle>
          <a:p>
            <a:r>
              <a:rPr lang="en-US" dirty="0">
                <a:latin typeface="+mj-lt"/>
              </a:rPr>
              <a:t>Click to add title</a:t>
            </a:r>
          </a:p>
        </p:txBody>
      </p:sp>
      <p:sp>
        <p:nvSpPr>
          <p:cNvPr id="4" name="日期占位符 3"/>
          <p:cNvSpPr>
            <a:spLocks noGrp="1"/>
          </p:cNvSpPr>
          <p:nvPr>
            <p:ph type="dt" sz="half" idx="10"/>
            <p:custDataLst>
              <p:tags r:id="rId12"/>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13"/>
            </p:custDataLst>
          </p:nvPr>
        </p:nvSpPr>
        <p:spPr/>
        <p:txBody>
          <a:bodyPr>
            <a:normAutofit/>
          </a:bodyPr>
          <a:lstStyle/>
          <a:p>
            <a:endParaRPr lang="en-US" dirty="0"/>
          </a:p>
        </p:txBody>
      </p:sp>
      <p:sp>
        <p:nvSpPr>
          <p:cNvPr id="6" name="灯片编号占位符 5"/>
          <p:cNvSpPr>
            <a:spLocks noGrp="1"/>
          </p:cNvSpPr>
          <p:nvPr>
            <p:ph type="sldNum" sz="quarter" idx="12"/>
            <p:custDataLst>
              <p:tags r:id="rId14"/>
            </p:custDataLst>
          </p:nvPr>
        </p:nvSpPr>
        <p:spPr>
          <a:xfrm>
            <a:off x="8610600" y="6356350"/>
            <a:ext cx="2743200" cy="365125"/>
          </a:xfrm>
        </p:spPr>
        <p:txBody>
          <a:bodyPr wrap="square">
            <a:normAutofit/>
          </a:bodyPr>
          <a:lstStyle/>
          <a:p>
            <a:fld id="{BE5F26B5-172A-4DC2-B0B7-181CFC56B87C}" type="slidenum">
              <a:rPr lang="en-US" smtClean="0"/>
              <a:t>‹#›</a:t>
            </a:fld>
            <a:endParaRPr lang="en-US"/>
          </a:p>
        </p:txBody>
      </p:sp>
      <p:sp>
        <p:nvSpPr>
          <p:cNvPr id="10" name="公司名占位符 6"/>
          <p:cNvSpPr>
            <a:spLocks noGrp="1"/>
          </p:cNvSpPr>
          <p:nvPr>
            <p:ph type="body" sz="quarter" idx="13" hasCustomPrompt="1"/>
            <p:custDataLst>
              <p:tags r:id="rId15"/>
            </p:custDataLst>
          </p:nvPr>
        </p:nvSpPr>
        <p:spPr>
          <a:xfrm>
            <a:off x="838198" y="504000"/>
            <a:ext cx="2880000" cy="504000"/>
          </a:xfrm>
        </p:spPr>
        <p:txBody>
          <a:bodyPr wrap="square" anchor="ctr">
            <a:normAutofit/>
          </a:bodyPr>
          <a:lstStyle>
            <a:lvl1pPr marL="0" indent="0">
              <a:lnSpc>
                <a:spcPct val="100000"/>
              </a:lnSpc>
              <a:buNone/>
              <a:defRPr sz="1800">
                <a:latin typeface="+mn-lt"/>
              </a:defRPr>
            </a:lvl1pPr>
          </a:lstStyle>
          <a:p>
            <a:pPr lvl="0"/>
            <a:r>
              <a:rPr lang="en-US" dirty="0">
                <a:latin typeface="+mn-lt"/>
              </a:rPr>
              <a:t>Click to add text</a:t>
            </a:r>
            <a:endParaRPr lang="en-US" dirty="0"/>
          </a:p>
        </p:txBody>
      </p:sp>
      <p:sp>
        <p:nvSpPr>
          <p:cNvPr id="24" name="署名占位符 10"/>
          <p:cNvSpPr>
            <a:spLocks noGrp="1"/>
          </p:cNvSpPr>
          <p:nvPr>
            <p:ph type="body" sz="quarter" idx="17" hasCustomPrompt="1"/>
            <p:custDataLst>
              <p:tags r:id="rId16"/>
            </p:custDataLst>
          </p:nvPr>
        </p:nvSpPr>
        <p:spPr>
          <a:xfrm>
            <a:off x="838198" y="4323540"/>
            <a:ext cx="2880000" cy="576000"/>
          </a:xfrm>
          <a:prstGeom prst="roundRect">
            <a:avLst>
              <a:gd name="adj" fmla="val 50000"/>
            </a:avLst>
          </a:prstGeom>
          <a:gradFill>
            <a:gsLst>
              <a:gs pos="69000">
                <a:schemeClr val="accent1"/>
              </a:gs>
              <a:gs pos="6000">
                <a:schemeClr val="accent2"/>
              </a:gs>
            </a:gsLst>
            <a:lin ang="2700000" scaled="1"/>
          </a:gradFill>
          <a:effectLst>
            <a:outerShdw blurRad="127000" dist="127000" dir="2700000" algn="tl" rotWithShape="0">
              <a:schemeClr val="accent1">
                <a:alpha val="30000"/>
              </a:schemeClr>
            </a:outerShdw>
          </a:effectLst>
        </p:spPr>
        <p:txBody>
          <a:bodyPr wrap="square" rtlCol="0" anchor="ctr" anchorCtr="1">
            <a:normAutofit/>
          </a:bodyPr>
          <a:lstStyle>
            <a:lvl1pPr marL="0" indent="0">
              <a:lnSpc>
                <a:spcPct val="100000"/>
              </a:lnSpc>
              <a:spcBef>
                <a:spcPts val="0"/>
              </a:spcBef>
              <a:buNone/>
              <a:defRPr lang="en-US" sz="1800" b="1" dirty="0">
                <a:solidFill>
                  <a:srgbClr val="FFFFFF"/>
                </a:solidFill>
                <a:latin typeface="+mn-lt"/>
              </a:defRPr>
            </a:lvl1pPr>
          </a:lstStyle>
          <a:p>
            <a:pPr marL="0" lvl="0" algn="ctr"/>
            <a:r>
              <a:rPr lang="en-US" dirty="0">
                <a:latin typeface="+mn-lt"/>
              </a:rPr>
              <a:t>Click to add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5960" y="1301750"/>
            <a:ext cx="10799088" cy="405553"/>
          </a:xfrm>
        </p:spPr>
        <p:txBody>
          <a:bodyPr wrap="square" anchor="t">
            <a:normAutofit/>
          </a:bodyPr>
          <a:lstStyle>
            <a:lvl1pPr marL="0" indent="0">
              <a:buNone/>
              <a:defRPr sz="2400" b="0">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r>
              <a:rPr lang="en-US" dirty="0">
                <a:latin typeface="+mj-lt"/>
              </a:rPr>
              <a:t>Click to add text</a:t>
            </a:r>
            <a:endParaRPr lang="en-US" dirty="0"/>
          </a:p>
        </p:txBody>
      </p:sp>
      <p:sp>
        <p:nvSpPr>
          <p:cNvPr id="7" name="日期占位符 3"/>
          <p:cNvSpPr>
            <a:spLocks noGrp="1"/>
          </p:cNvSpPr>
          <p:nvPr>
            <p:ph type="dt" sz="half" idx="10"/>
            <p:custDataLst>
              <p:tags r:id="rId2"/>
            </p:custDataLst>
          </p:nvPr>
        </p:nvSpPr>
        <p:spPr/>
        <p:txBody>
          <a:bodyPr wrap="square">
            <a:normAutofit/>
          </a:bodyPr>
          <a:lstStyle/>
          <a:p>
            <a:r>
              <a:rPr lang="en-US"/>
              <a:t>Date Area</a:t>
            </a:r>
          </a:p>
        </p:txBody>
      </p:sp>
      <p:sp>
        <p:nvSpPr>
          <p:cNvPr id="8" name="页脚占位符 4"/>
          <p:cNvSpPr>
            <a:spLocks noGrp="1"/>
          </p:cNvSpPr>
          <p:nvPr>
            <p:ph type="ftr" sz="quarter" idx="11"/>
            <p:custDataLst>
              <p:tags r:id="rId3"/>
            </p:custDataLst>
          </p:nvPr>
        </p:nvSpPr>
        <p:spPr/>
        <p:txBody>
          <a:bodyPr/>
          <a:lstStyle/>
          <a:p>
            <a:endParaRPr lang="en-US"/>
          </a:p>
        </p:txBody>
      </p:sp>
      <p:sp>
        <p:nvSpPr>
          <p:cNvPr id="9" name="灯片编号占位符 5"/>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
        <p:nvSpPr>
          <p:cNvPr id="4" name="标题 3"/>
          <p:cNvSpPr>
            <a:spLocks noGrp="1"/>
          </p:cNvSpPr>
          <p:nvPr>
            <p:ph type="title" hasCustomPrompt="1"/>
            <p:custDataLst>
              <p:tags r:id="rId5"/>
            </p:custDataLst>
          </p:nvPr>
        </p:nvSpPr>
        <p:spPr/>
        <p:txBody>
          <a:bodyPr/>
          <a:lstStyle/>
          <a:p>
            <a:r>
              <a:rPr lang="en-US">
                <a:latin typeface="+mj-lt"/>
              </a:rPr>
              <a:t>Click to add title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7" name="任意多边形 26"/>
          <p:cNvSpPr/>
          <p:nvPr>
            <p:custDataLst>
              <p:tags r:id="rId1"/>
            </p:custDataLst>
          </p:nvPr>
        </p:nvSpPr>
        <p:spPr>
          <a:xfrm flipV="1">
            <a:off x="5680164" y="0"/>
            <a:ext cx="6511836" cy="6858000"/>
          </a:xfrm>
          <a:custGeom>
            <a:avLst/>
            <a:gdLst/>
            <a:ahLst/>
            <a:cxnLst>
              <a:cxn ang="3">
                <a:pos x="hc" y="t"/>
              </a:cxn>
              <a:cxn ang="cd2">
                <a:pos x="l" y="vc"/>
              </a:cxn>
              <a:cxn ang="cd4">
                <a:pos x="hc" y="b"/>
              </a:cxn>
              <a:cxn ang="0">
                <a:pos x="r" y="vc"/>
              </a:cxn>
            </a:cxnLst>
            <a:rect l="l" t="t" r="r" b="b"/>
            <a:pathLst>
              <a:path w="10255" h="10800">
                <a:moveTo>
                  <a:pt x="0" y="0"/>
                </a:moveTo>
                <a:lnTo>
                  <a:pt x="10255" y="0"/>
                </a:lnTo>
                <a:lnTo>
                  <a:pt x="10255" y="10800"/>
                </a:lnTo>
                <a:lnTo>
                  <a:pt x="7586" y="10800"/>
                </a:lnTo>
                <a:lnTo>
                  <a:pt x="7456" y="10341"/>
                </a:lnTo>
                <a:cubicBezTo>
                  <a:pt x="6188" y="6265"/>
                  <a:pt x="3660" y="2745"/>
                  <a:pt x="327" y="237"/>
                </a:cubicBezTo>
                <a:lnTo>
                  <a:pt x="0" y="0"/>
                </a:lnTo>
                <a:close/>
              </a:path>
            </a:pathLst>
          </a:custGeom>
          <a:gradFill flip="none" rotWithShape="1">
            <a:gsLst>
              <a:gs pos="93000">
                <a:schemeClr val="accent1">
                  <a:alpha val="0"/>
                </a:schemeClr>
              </a:gs>
              <a:gs pos="14000">
                <a:schemeClr val="accent1">
                  <a:alpha val="25000"/>
                </a:schemeClr>
              </a:gs>
            </a:gsLst>
            <a:lin ang="888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8" name="任意多边形: 形状 7"/>
          <p:cNvSpPr/>
          <p:nvPr>
            <p:custDataLst>
              <p:tags r:id="rId2"/>
            </p:custDataLst>
          </p:nvPr>
        </p:nvSpPr>
        <p:spPr>
          <a:xfrm>
            <a:off x="11066604" y="607071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椭圆 8"/>
          <p:cNvSpPr/>
          <p:nvPr>
            <p:custDataLst>
              <p:tags r:id="rId3"/>
            </p:custDataLst>
          </p:nvPr>
        </p:nvSpPr>
        <p:spPr>
          <a:xfrm>
            <a:off x="6977616" y="1420330"/>
            <a:ext cx="4067612" cy="4067606"/>
          </a:xfrm>
          <a:prstGeom prst="ellipse">
            <a:avLst/>
          </a:prstGeom>
          <a:gradFill>
            <a:gsLst>
              <a:gs pos="87000">
                <a:schemeClr val="accent1"/>
              </a:gs>
              <a:gs pos="74000">
                <a:schemeClr val="accent1">
                  <a:lumMod val="60000"/>
                  <a:lumOff val="40000"/>
                </a:schemeClr>
              </a:gs>
              <a:gs pos="21000">
                <a:schemeClr val="accent1">
                  <a:lumMod val="20000"/>
                  <a:lumOff val="80000"/>
                </a:schemeClr>
              </a:gs>
            </a:gsLst>
            <a:lin ang="2700000" scaled="1"/>
          </a:gradFill>
          <a:ln w="19050" cap="flat">
            <a:solidFill>
              <a:schemeClr val="bg2">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lgn="l">
              <a:buClrTx/>
              <a:buSzTx/>
              <a:buFontTx/>
            </a:pPr>
            <a:endParaRPr lang="en-US">
              <a:sym typeface="+mn-lt"/>
            </a:endParaRPr>
          </a:p>
        </p:txBody>
      </p:sp>
      <p:sp>
        <p:nvSpPr>
          <p:cNvPr id="11" name="椭圆 10"/>
          <p:cNvSpPr/>
          <p:nvPr>
            <p:custDataLst>
              <p:tags r:id="rId4"/>
            </p:custDataLst>
          </p:nvPr>
        </p:nvSpPr>
        <p:spPr>
          <a:xfrm>
            <a:off x="6676414" y="1119128"/>
            <a:ext cx="4670017" cy="4670010"/>
          </a:xfrm>
          <a:prstGeom prst="ellipse">
            <a:avLst/>
          </a:prstGeom>
          <a:noFill/>
          <a:ln w="9525" cap="flat">
            <a:solidFill>
              <a:schemeClr val="accent1">
                <a:lumMod val="20000"/>
                <a:lumOff val="8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12" name="椭圆 11"/>
          <p:cNvSpPr/>
          <p:nvPr>
            <p:custDataLst>
              <p:tags r:id="rId5"/>
            </p:custDataLst>
          </p:nvPr>
        </p:nvSpPr>
        <p:spPr>
          <a:xfrm>
            <a:off x="7265377" y="4664873"/>
            <a:ext cx="892638" cy="89263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椭圆 12"/>
          <p:cNvSpPr/>
          <p:nvPr>
            <p:custDataLst>
              <p:tags r:id="rId6"/>
            </p:custDataLst>
          </p:nvPr>
        </p:nvSpPr>
        <p:spPr>
          <a:xfrm>
            <a:off x="9820607" y="1869120"/>
            <a:ext cx="206036" cy="20603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p:custDataLst>
              <p:tags r:id="rId7"/>
            </p:custDataLst>
          </p:nvPr>
        </p:nvSpPr>
        <p:spPr>
          <a:xfrm>
            <a:off x="11066604" y="2443763"/>
            <a:ext cx="503874" cy="50387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p:cNvPicPr>
            <a:picLocks noChangeAspect="1"/>
          </p:cNvPicPr>
          <p:nvPr>
            <p:custDataLst>
              <p:tags r:id="rId8"/>
            </p:custDataLst>
          </p:nvPr>
        </p:nvPicPr>
        <p:blipFill rotWithShape="1">
          <a:blip r:embed="rId17"/>
          <a:srcRect l="28033" t="11173" r="28483" b="20372"/>
          <a:stretch>
            <a:fillRect/>
          </a:stretch>
        </p:blipFill>
        <p:spPr>
          <a:xfrm>
            <a:off x="7604166" y="801527"/>
            <a:ext cx="2880000" cy="4636143"/>
          </a:xfrm>
          <a:prstGeom prst="rect">
            <a:avLst/>
          </a:prstGeom>
        </p:spPr>
      </p:pic>
      <p:sp>
        <p:nvSpPr>
          <p:cNvPr id="17" name="任意多边形: 形状 16"/>
          <p:cNvSpPr/>
          <p:nvPr>
            <p:custDataLst>
              <p:tags r:id="rId9"/>
            </p:custDataLst>
          </p:nvPr>
        </p:nvSpPr>
        <p:spPr>
          <a:xfrm>
            <a:off x="0" y="0"/>
            <a:ext cx="1833696" cy="137006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日期占位符 3"/>
          <p:cNvSpPr>
            <a:spLocks noGrp="1"/>
          </p:cNvSpPr>
          <p:nvPr>
            <p:ph type="dt" sz="half" idx="10"/>
            <p:custDataLst>
              <p:tags r:id="rId10"/>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11"/>
            </p:custDataLst>
          </p:nvPr>
        </p:nvSpPr>
        <p:spPr/>
        <p:txBody>
          <a:bodyPr/>
          <a:lstStyle/>
          <a:p>
            <a:endParaRPr lang="en-US"/>
          </a:p>
        </p:txBody>
      </p:sp>
      <p:sp>
        <p:nvSpPr>
          <p:cNvPr id="6" name="灯片编号占位符 5"/>
          <p:cNvSpPr>
            <a:spLocks noGrp="1"/>
          </p:cNvSpPr>
          <p:nvPr>
            <p:ph type="sldNum" sz="quarter" idx="12"/>
            <p:custDataLst>
              <p:tags r:id="rId12"/>
            </p:custDataLst>
          </p:nvPr>
        </p:nvSpPr>
        <p:spPr>
          <a:xfrm>
            <a:off x="8610600" y="6356350"/>
            <a:ext cx="2743200" cy="365125"/>
          </a:xfrm>
        </p:spPr>
        <p:txBody>
          <a:bodyPr wrap="square">
            <a:normAutofit/>
          </a:bodyPr>
          <a:lstStyle/>
          <a:p>
            <a:fld id="{BE5F26B5-172A-4DC2-B0B7-181CFC56B87C}" type="slidenum">
              <a:rPr lang="en-US" smtClean="0"/>
              <a:t>‹#›</a:t>
            </a:fld>
            <a:endParaRPr lang="en-US"/>
          </a:p>
        </p:txBody>
      </p:sp>
      <p:sp>
        <p:nvSpPr>
          <p:cNvPr id="2" name="标题 1"/>
          <p:cNvSpPr>
            <a:spLocks noGrp="1"/>
          </p:cNvSpPr>
          <p:nvPr>
            <p:ph type="ctrTitle" hasCustomPrompt="1"/>
            <p:custDataLst>
              <p:tags r:id="rId13"/>
            </p:custDataLst>
          </p:nvPr>
        </p:nvSpPr>
        <p:spPr>
          <a:xfrm>
            <a:off x="838200" y="1712644"/>
            <a:ext cx="5356740" cy="1800000"/>
          </a:xfrm>
        </p:spPr>
        <p:txBody>
          <a:bodyPr wrap="square" anchor="b">
            <a:normAutofit/>
          </a:bodyPr>
          <a:lstStyle>
            <a:lvl1pPr algn="l">
              <a:lnSpc>
                <a:spcPct val="100000"/>
              </a:lnSpc>
              <a:defRPr sz="6600" b="0">
                <a:latin typeface="+mj-lt"/>
              </a:defRPr>
            </a:lvl1pPr>
          </a:lstStyle>
          <a:p>
            <a:r>
              <a:rPr lang="en-US" dirty="0">
                <a:latin typeface="+mj-lt"/>
              </a:rPr>
              <a:t>Click to add title</a:t>
            </a:r>
            <a:endParaRPr lang="en-US" dirty="0"/>
          </a:p>
        </p:txBody>
      </p:sp>
      <p:sp>
        <p:nvSpPr>
          <p:cNvPr id="10" name="公司名占位符 6"/>
          <p:cNvSpPr>
            <a:spLocks noGrp="1"/>
          </p:cNvSpPr>
          <p:nvPr>
            <p:ph type="body" sz="quarter" idx="13" hasCustomPrompt="1"/>
            <p:custDataLst>
              <p:tags r:id="rId14"/>
            </p:custDataLst>
          </p:nvPr>
        </p:nvSpPr>
        <p:spPr>
          <a:xfrm>
            <a:off x="838798" y="504000"/>
            <a:ext cx="2880000" cy="504000"/>
          </a:xfrm>
        </p:spPr>
        <p:txBody>
          <a:bodyPr wrap="square" anchor="ctr">
            <a:normAutofit/>
          </a:bodyPr>
          <a:lstStyle>
            <a:lvl1pPr marL="0" indent="0">
              <a:lnSpc>
                <a:spcPct val="100000"/>
              </a:lnSpc>
              <a:buNone/>
              <a:defRPr sz="1800">
                <a:latin typeface="+mn-lt"/>
              </a:defRPr>
            </a:lvl1pPr>
          </a:lstStyle>
          <a:p>
            <a:pPr lvl="0"/>
            <a:r>
              <a:rPr lang="en-US" dirty="0">
                <a:latin typeface="+mn-lt"/>
              </a:rPr>
              <a:t>Click to add text</a:t>
            </a:r>
            <a:endParaRPr lang="en-US" dirty="0"/>
          </a:p>
        </p:txBody>
      </p:sp>
      <p:sp>
        <p:nvSpPr>
          <p:cNvPr id="24" name="署名占位符 10"/>
          <p:cNvSpPr>
            <a:spLocks noGrp="1"/>
          </p:cNvSpPr>
          <p:nvPr>
            <p:ph type="body" sz="quarter" idx="17" hasCustomPrompt="1"/>
            <p:custDataLst>
              <p:tags r:id="rId15"/>
            </p:custDataLst>
          </p:nvPr>
        </p:nvSpPr>
        <p:spPr>
          <a:xfrm>
            <a:off x="838200" y="3874951"/>
            <a:ext cx="2880000" cy="576000"/>
          </a:xfrm>
          <a:prstGeom prst="roundRect">
            <a:avLst>
              <a:gd name="adj" fmla="val 50000"/>
            </a:avLst>
          </a:prstGeom>
          <a:gradFill>
            <a:gsLst>
              <a:gs pos="69000">
                <a:schemeClr val="accent1"/>
              </a:gs>
              <a:gs pos="6000">
                <a:schemeClr val="accent2"/>
              </a:gs>
            </a:gsLst>
            <a:lin ang="2700000" scaled="1"/>
          </a:gradFill>
          <a:effectLst>
            <a:outerShdw blurRad="127000" dist="127000" dir="2700000" algn="tl" rotWithShape="0">
              <a:schemeClr val="accent1">
                <a:alpha val="30000"/>
              </a:schemeClr>
            </a:outerShdw>
          </a:effectLst>
        </p:spPr>
        <p:txBody>
          <a:bodyPr vert="horz" wrap="square" lIns="0" tIns="0" rIns="0" bIns="0" rtlCol="0" anchor="ctr" anchorCtr="1">
            <a:normAutofit/>
          </a:bodyPr>
          <a:lstStyle>
            <a:lvl1pPr marL="0" indent="0">
              <a:lnSpc>
                <a:spcPct val="100000"/>
              </a:lnSpc>
              <a:spcBef>
                <a:spcPts val="0"/>
              </a:spcBef>
              <a:buNone/>
              <a:defRPr lang="en-US" sz="1800" b="1" dirty="0">
                <a:solidFill>
                  <a:srgbClr val="FFFFFF"/>
                </a:solidFill>
                <a:latin typeface="+mn-lt"/>
              </a:defRPr>
            </a:lvl1pPr>
          </a:lstStyle>
          <a:p>
            <a:pPr marL="228600" lvl="0" indent="-228600" algn="ctr"/>
            <a:r>
              <a:rPr lang="en-US" dirty="0">
                <a:latin typeface="+mn-lt"/>
              </a:rPr>
              <a:t>Click to add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a:lstStyle>
            <a:lvl1pPr algn="ctr">
              <a:defRPr sz="3200">
                <a:solidFill>
                  <a:srgbClr val="333333"/>
                </a:solidFill>
              </a:defRPr>
            </a:lvl1pPr>
          </a:lstStyle>
          <a:p>
            <a:r>
              <a:rPr lang="en-US"/>
              <a:t>Click to add title</a:t>
            </a:r>
          </a:p>
        </p:txBody>
      </p:sp>
      <p:sp>
        <p:nvSpPr>
          <p:cNvPr id="3" name="日期占位符 2"/>
          <p:cNvSpPr>
            <a:spLocks noGrp="1"/>
          </p:cNvSpPr>
          <p:nvPr>
            <p:ph type="dt" sz="half" idx="10"/>
            <p:custDataLst>
              <p:tags r:id="rId2"/>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4"/>
            </p:custDataLst>
          </p:nvPr>
        </p:nvSpPr>
        <p:spPr/>
        <p:txBody>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wrap="square">
            <a:normAutofit/>
          </a:bodyPr>
          <a:lstStyle>
            <a:lvl1pPr>
              <a:defRPr>
                <a:latin typeface="+mj-lt"/>
                <a:cs typeface="+mj-lt"/>
              </a:defRPr>
            </a:lvl1pPr>
          </a:lstStyle>
          <a:p>
            <a:r>
              <a:rPr lang="en-US" dirty="0">
                <a:latin typeface="+mj-lt"/>
              </a:rPr>
              <a:t>Click to add title</a:t>
            </a:r>
            <a:endParaRPr lang="en-US" dirty="0"/>
          </a:p>
        </p:txBody>
      </p:sp>
      <p:sp>
        <p:nvSpPr>
          <p:cNvPr id="3" name="内容占位符 2"/>
          <p:cNvSpPr>
            <a:spLocks noGrp="1"/>
          </p:cNvSpPr>
          <p:nvPr>
            <p:ph idx="1" hasCustomPrompt="1"/>
            <p:custDataLst>
              <p:tags r:id="rId2"/>
            </p:custDataLst>
          </p:nvPr>
        </p:nvSpPr>
        <p:spPr/>
        <p:txBody>
          <a:bodyPr wrap="square">
            <a:normAutofit/>
          </a:bodyPr>
          <a:lstStyle>
            <a:lvl1pPr>
              <a:defRPr sz="2000">
                <a:latin typeface="+mn-lt"/>
                <a:cs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en-US" dirty="0">
                <a:latin typeface="+mn-lt"/>
              </a:rPr>
              <a:t>Click to add text</a:t>
            </a:r>
            <a:endParaRPr lang="en-US" dirty="0"/>
          </a:p>
        </p:txBody>
      </p:sp>
      <p:sp>
        <p:nvSpPr>
          <p:cNvPr id="4" name="日期占位符 3"/>
          <p:cNvSpPr>
            <a:spLocks noGrp="1"/>
          </p:cNvSpPr>
          <p:nvPr>
            <p:ph type="dt" sz="half" idx="10"/>
            <p:custDataLst>
              <p:tags r:id="rId3"/>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4"/>
            </p:custDataLst>
          </p:nvPr>
        </p:nvSpPr>
        <p:spPr/>
        <p:txBody>
          <a:bodyPr/>
          <a:lstStyle/>
          <a:p>
            <a:endParaRPr lang="en-US"/>
          </a:p>
        </p:txBody>
      </p:sp>
      <p:sp>
        <p:nvSpPr>
          <p:cNvPr id="6"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atalog Slide">
    <p:spTree>
      <p:nvGrpSpPr>
        <p:cNvPr id="1" name=""/>
        <p:cNvGrpSpPr/>
        <p:nvPr/>
      </p:nvGrpSpPr>
      <p:grpSpPr>
        <a:xfrm>
          <a:off x="0" y="0"/>
          <a:ext cx="0" cy="0"/>
          <a:chOff x="0" y="0"/>
          <a:chExt cx="0" cy="0"/>
        </a:xfrm>
      </p:grpSpPr>
      <p:sp>
        <p:nvSpPr>
          <p:cNvPr id="5" name="矩形 4"/>
          <p:cNvSpPr/>
          <p:nvPr>
            <p:custDataLst>
              <p:tags r:id="rId1"/>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3" name="矩形: 圆顶角 2"/>
          <p:cNvSpPr/>
          <p:nvPr>
            <p:custDataLst>
              <p:tags r:id="rId2"/>
            </p:custDataLst>
          </p:nvPr>
        </p:nvSpPr>
        <p:spPr>
          <a:xfrm>
            <a:off x="0" y="6315075"/>
            <a:ext cx="12192000" cy="542925"/>
          </a:xfrm>
          <a:prstGeom prst="round2SameRect">
            <a:avLst>
              <a:gd name="adj1" fmla="val 0"/>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p:cNvPicPr>
            <a:picLocks noChangeAspect="1"/>
          </p:cNvPicPr>
          <p:nvPr>
            <p:custDataLst>
              <p:tags r:id="rId3"/>
            </p:custDataLst>
          </p:nvPr>
        </p:nvPicPr>
        <p:blipFill>
          <a:blip r:embed="rId12"/>
          <a:stretch>
            <a:fillRect/>
          </a:stretch>
        </p:blipFill>
        <p:spPr>
          <a:xfrm>
            <a:off x="9957978" y="0"/>
            <a:ext cx="2234022" cy="2054789"/>
          </a:xfrm>
          <a:prstGeom prst="rect">
            <a:avLst/>
          </a:prstGeom>
        </p:spPr>
      </p:pic>
      <p:sp>
        <p:nvSpPr>
          <p:cNvPr id="6" name="任意多边形: 形状 5"/>
          <p:cNvSpPr/>
          <p:nvPr>
            <p:custDataLst>
              <p:tags r:id="rId4"/>
            </p:custDataLst>
          </p:nvPr>
        </p:nvSpPr>
        <p:spPr>
          <a:xfrm>
            <a:off x="0" y="0"/>
            <a:ext cx="967725" cy="967725"/>
          </a:xfrm>
          <a:custGeom>
            <a:avLst/>
            <a:gdLst>
              <a:gd name="connsiteX0" fmla="*/ 0 w 900113"/>
              <a:gd name="connsiteY0" fmla="*/ 0 h 900113"/>
              <a:gd name="connsiteX1" fmla="*/ 900113 w 900113"/>
              <a:gd name="connsiteY1" fmla="*/ 0 h 900113"/>
              <a:gd name="connsiteX2" fmla="*/ 0 w 900113"/>
              <a:gd name="connsiteY2" fmla="*/ 900113 h 900113"/>
            </a:gdLst>
            <a:ahLst/>
            <a:cxnLst>
              <a:cxn ang="0">
                <a:pos x="connsiteX0" y="connsiteY0"/>
              </a:cxn>
              <a:cxn ang="0">
                <a:pos x="connsiteX1" y="connsiteY1"/>
              </a:cxn>
              <a:cxn ang="0">
                <a:pos x="connsiteX2" y="connsiteY2"/>
              </a:cxn>
            </a:cxnLst>
            <a:rect l="l" t="t" r="r" b="b"/>
            <a:pathLst>
              <a:path w="900113" h="900113">
                <a:moveTo>
                  <a:pt x="0" y="0"/>
                </a:moveTo>
                <a:lnTo>
                  <a:pt x="900113" y="0"/>
                </a:lnTo>
                <a:cubicBezTo>
                  <a:pt x="900113" y="497119"/>
                  <a:pt x="497119" y="900113"/>
                  <a:pt x="0" y="900113"/>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12" name="任意多边形: 形状 11"/>
          <p:cNvSpPr/>
          <p:nvPr>
            <p:custDataLst>
              <p:tags r:id="rId5"/>
            </p:custDataLst>
          </p:nvPr>
        </p:nvSpPr>
        <p:spPr>
          <a:xfrm>
            <a:off x="11003104" y="655553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3" name="直接连接符 12"/>
          <p:cNvCxnSpPr/>
          <p:nvPr>
            <p:custDataLst>
              <p:tags r:id="rId6"/>
            </p:custDataLst>
          </p:nvPr>
        </p:nvCxnSpPr>
        <p:spPr>
          <a:xfrm>
            <a:off x="792421" y="6586536"/>
            <a:ext cx="9911163" cy="0"/>
          </a:xfrm>
          <a:prstGeom prst="line">
            <a:avLst/>
          </a:prstGeom>
          <a:ln>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
        <p:nvSpPr>
          <p:cNvPr id="7" name="日期占位符 3"/>
          <p:cNvSpPr>
            <a:spLocks noGrp="1"/>
          </p:cNvSpPr>
          <p:nvPr>
            <p:ph type="dt" sz="half" idx="10"/>
            <p:custDataLst>
              <p:tags r:id="rId7"/>
            </p:custDataLst>
          </p:nvPr>
        </p:nvSpPr>
        <p:spPr/>
        <p:txBody>
          <a:bodyPr wrap="square">
            <a:normAutofit/>
          </a:bodyPr>
          <a:lstStyle/>
          <a:p>
            <a:r>
              <a:rPr lang="en-US"/>
              <a:t>Date Area</a:t>
            </a:r>
          </a:p>
        </p:txBody>
      </p:sp>
      <p:sp>
        <p:nvSpPr>
          <p:cNvPr id="8" name="页脚占位符 4"/>
          <p:cNvSpPr>
            <a:spLocks noGrp="1"/>
          </p:cNvSpPr>
          <p:nvPr>
            <p:ph type="ftr" sz="quarter" idx="11"/>
            <p:custDataLst>
              <p:tags r:id="rId8"/>
            </p:custDataLst>
          </p:nvPr>
        </p:nvSpPr>
        <p:spPr/>
        <p:txBody>
          <a:bodyPr/>
          <a:lstStyle/>
          <a:p>
            <a:endParaRPr lang="en-US"/>
          </a:p>
        </p:txBody>
      </p:sp>
      <p:sp>
        <p:nvSpPr>
          <p:cNvPr id="9" name="灯片编号占位符 5"/>
          <p:cNvSpPr>
            <a:spLocks noGrp="1"/>
          </p:cNvSpPr>
          <p:nvPr>
            <p:ph type="sldNum" sz="quarter" idx="12"/>
            <p:custDataLst>
              <p:tags r:id="rId9"/>
            </p:custDataLst>
          </p:nvPr>
        </p:nvSpPr>
        <p:spPr/>
        <p:txBody>
          <a:bodyPr wrap="square">
            <a:normAutofit/>
          </a:bodyPr>
          <a:lstStyle/>
          <a:p>
            <a:fld id="{BE5F26B5-172A-4DC2-B0B7-181CFC56B87C}" type="slidenum">
              <a:rPr lang="en-US" smtClean="0"/>
              <a:t>‹#›</a:t>
            </a:fld>
            <a:endParaRPr lang="en-US"/>
          </a:p>
        </p:txBody>
      </p:sp>
      <p:sp>
        <p:nvSpPr>
          <p:cNvPr id="2" name="标题 1"/>
          <p:cNvSpPr>
            <a:spLocks noGrp="1"/>
          </p:cNvSpPr>
          <p:nvPr>
            <p:ph type="title" hasCustomPrompt="1"/>
            <p:custDataLst>
              <p:tags r:id="rId10"/>
            </p:custDataLst>
          </p:nvPr>
        </p:nvSpPr>
        <p:spPr>
          <a:xfrm>
            <a:off x="840105" y="755015"/>
            <a:ext cx="4773930" cy="1081405"/>
          </a:xfrm>
        </p:spPr>
        <p:txBody>
          <a:bodyPr wrap="square" anchor="ctr" anchorCtr="0">
            <a:normAutofit/>
          </a:bodyPr>
          <a:lstStyle>
            <a:lvl1pPr>
              <a:defRPr sz="6000" b="0">
                <a:latin typeface="+mj-lt"/>
              </a:defRPr>
            </a:lvl1pPr>
          </a:lstStyle>
          <a:p>
            <a:r>
              <a:rPr lang="en-US" dirty="0">
                <a:latin typeface="+mj-lt"/>
              </a:rPr>
              <a:t>Click to add 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矩形 8"/>
          <p:cNvSpPr/>
          <p:nvPr>
            <p:custDataLst>
              <p:tags r:id="rId1"/>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7" name="任意多边形: 形状 6"/>
          <p:cNvSpPr/>
          <p:nvPr>
            <p:custDataLst>
              <p:tags r:id="rId2"/>
            </p:custDataLst>
          </p:nvPr>
        </p:nvSpPr>
        <p:spPr>
          <a:xfrm>
            <a:off x="0" y="0"/>
            <a:ext cx="2312951" cy="172814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0" name="任意多边形: 形状 9"/>
          <p:cNvSpPr/>
          <p:nvPr>
            <p:custDataLst>
              <p:tags r:id="rId3"/>
            </p:custDataLst>
          </p:nvPr>
        </p:nvSpPr>
        <p:spPr>
          <a:xfrm flipH="1">
            <a:off x="8440775" y="0"/>
            <a:ext cx="3751225" cy="6857999"/>
          </a:xfrm>
          <a:custGeom>
            <a:avLst/>
            <a:gdLst>
              <a:gd name="connsiteX0" fmla="*/ 3003994 w 3751225"/>
              <a:gd name="connsiteY0" fmla="*/ 0 h 6857999"/>
              <a:gd name="connsiteX1" fmla="*/ 0 w 3751225"/>
              <a:gd name="connsiteY1" fmla="*/ 0 h 6857999"/>
              <a:gd name="connsiteX2" fmla="*/ 0 w 3751225"/>
              <a:gd name="connsiteY2" fmla="*/ 6857999 h 6857999"/>
              <a:gd name="connsiteX3" fmla="*/ 3020110 w 3751225"/>
              <a:gd name="connsiteY3" fmla="*/ 6857999 h 6857999"/>
              <a:gd name="connsiteX4" fmla="*/ 3057986 w 3751225"/>
              <a:gd name="connsiteY4" fmla="*/ 6775236 h 6857999"/>
              <a:gd name="connsiteX5" fmla="*/ 3751225 w 3751225"/>
              <a:gd name="connsiteY5" fmla="*/ 3446609 h 6857999"/>
              <a:gd name="connsiteX6" fmla="*/ 3057986 w 3751225"/>
              <a:gd name="connsiteY6" fmla="*/ 11798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1225" h="6857999">
                <a:moveTo>
                  <a:pt x="3003994" y="0"/>
                </a:moveTo>
                <a:lnTo>
                  <a:pt x="0" y="0"/>
                </a:lnTo>
                <a:lnTo>
                  <a:pt x="0" y="6857999"/>
                </a:lnTo>
                <a:lnTo>
                  <a:pt x="3020110" y="6857999"/>
                </a:lnTo>
                <a:lnTo>
                  <a:pt x="3057986" y="6775236"/>
                </a:lnTo>
                <a:cubicBezTo>
                  <a:pt x="3503852" y="5756057"/>
                  <a:pt x="3751225" y="4630222"/>
                  <a:pt x="3751225" y="3446609"/>
                </a:cubicBezTo>
                <a:cubicBezTo>
                  <a:pt x="3751225" y="2262995"/>
                  <a:pt x="3503852" y="1137160"/>
                  <a:pt x="3057986" y="117981"/>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任意多边形: 形状 10"/>
          <p:cNvSpPr/>
          <p:nvPr>
            <p:custDataLst>
              <p:tags r:id="rId4"/>
            </p:custDataLst>
          </p:nvPr>
        </p:nvSpPr>
        <p:spPr>
          <a:xfrm>
            <a:off x="731838" y="728663"/>
            <a:ext cx="10728326" cy="5400675"/>
          </a:xfrm>
          <a:custGeom>
            <a:avLst/>
            <a:gdLst>
              <a:gd name="connsiteX0" fmla="*/ 0 w 10559537"/>
              <a:gd name="connsiteY0" fmla="*/ 0 h 5400675"/>
              <a:gd name="connsiteX1" fmla="*/ 624106 w 10559537"/>
              <a:gd name="connsiteY1" fmla="*/ 0 h 5400675"/>
              <a:gd name="connsiteX2" fmla="*/ 3437690 w 10559537"/>
              <a:gd name="connsiteY2" fmla="*/ 0 h 5400675"/>
              <a:gd name="connsiteX3" fmla="*/ 10053980 w 10559537"/>
              <a:gd name="connsiteY3" fmla="*/ 0 h 5400675"/>
              <a:gd name="connsiteX4" fmla="*/ 10559537 w 10559537"/>
              <a:gd name="connsiteY4" fmla="*/ 505557 h 5400675"/>
              <a:gd name="connsiteX5" fmla="*/ 10559537 w 10559537"/>
              <a:gd name="connsiteY5" fmla="*/ 4895118 h 5400675"/>
              <a:gd name="connsiteX6" fmla="*/ 10053980 w 10559537"/>
              <a:gd name="connsiteY6" fmla="*/ 5400675 h 5400675"/>
              <a:gd name="connsiteX7" fmla="*/ 3437690 w 10559537"/>
              <a:gd name="connsiteY7" fmla="*/ 5400675 h 5400675"/>
              <a:gd name="connsiteX8" fmla="*/ 624106 w 10559537"/>
              <a:gd name="connsiteY8" fmla="*/ 5400675 h 5400675"/>
              <a:gd name="connsiteX9" fmla="*/ 0 w 10559537"/>
              <a:gd name="connsiteY9" fmla="*/ 5400675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9537" h="5400675">
                <a:moveTo>
                  <a:pt x="0" y="0"/>
                </a:moveTo>
                <a:lnTo>
                  <a:pt x="624106" y="0"/>
                </a:lnTo>
                <a:lnTo>
                  <a:pt x="3437690" y="0"/>
                </a:lnTo>
                <a:lnTo>
                  <a:pt x="10053980" y="0"/>
                </a:lnTo>
                <a:cubicBezTo>
                  <a:pt x="10333191" y="0"/>
                  <a:pt x="10559537" y="226346"/>
                  <a:pt x="10559537" y="505557"/>
                </a:cubicBezTo>
                <a:lnTo>
                  <a:pt x="10559537" y="4895118"/>
                </a:lnTo>
                <a:cubicBezTo>
                  <a:pt x="10559537" y="5174329"/>
                  <a:pt x="10333191" y="5400675"/>
                  <a:pt x="10053980" y="5400675"/>
                </a:cubicBezTo>
                <a:lnTo>
                  <a:pt x="3437690" y="5400675"/>
                </a:lnTo>
                <a:lnTo>
                  <a:pt x="624106" y="5400675"/>
                </a:lnTo>
                <a:lnTo>
                  <a:pt x="0" y="5400675"/>
                </a:lnTo>
                <a:close/>
              </a:path>
            </a:pathLst>
          </a:custGeom>
          <a:gradFill>
            <a:gsLst>
              <a:gs pos="93000">
                <a:schemeClr val="bg2">
                  <a:lumMod val="10000"/>
                  <a:lumOff val="90000"/>
                </a:schemeClr>
              </a:gs>
              <a:gs pos="14000">
                <a:schemeClr val="bg2">
                  <a:lumMod val="10000"/>
                  <a:lumOff val="90000"/>
                </a:schemeClr>
              </a:gs>
            </a:gsLst>
            <a:lin ang="13500000" scaled="0"/>
          </a:gradFill>
          <a:ln>
            <a:noFill/>
          </a:ln>
          <a:effectLst>
            <a:outerShdw blurRad="381000" dist="635000" dir="5400000" sx="90000" sy="90000" algn="t" rotWithShape="0">
              <a:schemeClr val="accent1">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图片 11"/>
          <p:cNvPicPr>
            <a:picLocks noChangeAspect="1"/>
          </p:cNvPicPr>
          <p:nvPr>
            <p:custDataLst>
              <p:tags r:id="rId5"/>
            </p:custDataLst>
          </p:nvPr>
        </p:nvPicPr>
        <p:blipFill>
          <a:blip r:embed="rId15"/>
          <a:stretch>
            <a:fillRect/>
          </a:stretch>
        </p:blipFill>
        <p:spPr>
          <a:xfrm>
            <a:off x="7174809" y="728661"/>
            <a:ext cx="4298053" cy="4932091"/>
          </a:xfrm>
          <a:prstGeom prst="rect">
            <a:avLst/>
          </a:prstGeom>
        </p:spPr>
      </p:pic>
      <p:cxnSp>
        <p:nvCxnSpPr>
          <p:cNvPr id="13" name="直接连接符 12"/>
          <p:cNvCxnSpPr/>
          <p:nvPr>
            <p:custDataLst>
              <p:tags r:id="rId6"/>
            </p:custDataLst>
          </p:nvPr>
        </p:nvCxnSpPr>
        <p:spPr>
          <a:xfrm>
            <a:off x="1843272" y="5455572"/>
            <a:ext cx="7495145" cy="0"/>
          </a:xfrm>
          <a:prstGeom prst="line">
            <a:avLst/>
          </a:prstGeom>
          <a:ln>
            <a:solidFill>
              <a:schemeClr val="accent1">
                <a:alpha val="15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形状 13"/>
          <p:cNvSpPr/>
          <p:nvPr>
            <p:custDataLst>
              <p:tags r:id="rId7"/>
            </p:custDataLst>
          </p:nvPr>
        </p:nvSpPr>
        <p:spPr>
          <a:xfrm>
            <a:off x="10016421" y="5424568"/>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任意多边形: 形状 16"/>
          <p:cNvSpPr/>
          <p:nvPr>
            <p:custDataLst>
              <p:tags r:id="rId8"/>
            </p:custDataLst>
          </p:nvPr>
        </p:nvSpPr>
        <p:spPr>
          <a:xfrm rot="16200000">
            <a:off x="124381" y="3390945"/>
            <a:ext cx="483078" cy="76111"/>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p:cNvSpPr>
            <a:spLocks noGrp="1"/>
          </p:cNvSpPr>
          <p:nvPr>
            <p:ph type="title" hasCustomPrompt="1"/>
            <p:custDataLst>
              <p:tags r:id="rId9"/>
            </p:custDataLst>
          </p:nvPr>
        </p:nvSpPr>
        <p:spPr>
          <a:xfrm>
            <a:off x="1524000" y="3311525"/>
            <a:ext cx="8328660" cy="1967865"/>
          </a:xfrm>
        </p:spPr>
        <p:txBody>
          <a:bodyPr wrap="square" anchor="t" anchorCtr="0">
            <a:normAutofit/>
          </a:bodyPr>
          <a:lstStyle>
            <a:lvl1pPr algn="l">
              <a:defRPr sz="5400" b="0">
                <a:solidFill>
                  <a:schemeClr val="dk1"/>
                </a:solidFill>
                <a:latin typeface="+mj-lt"/>
              </a:defRPr>
            </a:lvl1pPr>
          </a:lstStyle>
          <a:p>
            <a:r>
              <a:rPr lang="en-US" dirty="0">
                <a:latin typeface="+mj-lt"/>
              </a:rPr>
              <a:t>Click to add title</a:t>
            </a:r>
            <a:endParaRPr lang="en-US" dirty="0"/>
          </a:p>
        </p:txBody>
      </p:sp>
      <p:sp>
        <p:nvSpPr>
          <p:cNvPr id="8" name="节编号 3"/>
          <p:cNvSpPr>
            <a:spLocks noGrp="1"/>
          </p:cNvSpPr>
          <p:nvPr>
            <p:ph type="body" sz="quarter" idx="13" hasCustomPrompt="1"/>
            <p:custDataLst>
              <p:tags r:id="rId10"/>
            </p:custDataLst>
          </p:nvPr>
        </p:nvSpPr>
        <p:spPr>
          <a:xfrm>
            <a:off x="1524000" y="1891513"/>
            <a:ext cx="8328800" cy="1325648"/>
          </a:xfrm>
        </p:spPr>
        <p:txBody>
          <a:bodyPr wrap="none" rIns="36195" anchor="b" anchorCtr="0">
            <a:normAutofit/>
          </a:bodyPr>
          <a:lstStyle>
            <a:lvl1pPr marL="0" indent="0" algn="l">
              <a:buNone/>
              <a:defRPr sz="6600" b="1">
                <a:gradFill>
                  <a:gsLst>
                    <a:gs pos="69000">
                      <a:schemeClr val="accent1"/>
                    </a:gs>
                    <a:gs pos="6000">
                      <a:schemeClr val="accent2"/>
                    </a:gs>
                  </a:gsLst>
                  <a:lin ang="2700000" scaled="1"/>
                </a:gradFill>
                <a:latin typeface="+mn-lt"/>
              </a:defRPr>
            </a:lvl1pPr>
          </a:lstStyle>
          <a:p>
            <a:pPr lvl="0"/>
            <a:r>
              <a:rPr lang="en-US" dirty="0">
                <a:latin typeface="+mn-lt"/>
              </a:rPr>
              <a:t>Click to add text</a:t>
            </a:r>
            <a:endParaRPr lang="en-US" dirty="0"/>
          </a:p>
        </p:txBody>
      </p:sp>
      <p:sp>
        <p:nvSpPr>
          <p:cNvPr id="4" name="日期占位符 4"/>
          <p:cNvSpPr>
            <a:spLocks noGrp="1"/>
          </p:cNvSpPr>
          <p:nvPr>
            <p:ph type="dt" sz="half" idx="10"/>
            <p:custDataLst>
              <p:tags r:id="rId11"/>
            </p:custDataLst>
          </p:nvPr>
        </p:nvSpPr>
        <p:spPr/>
        <p:txBody>
          <a:bodyPr wrap="square">
            <a:normAutofit/>
          </a:bodyPr>
          <a:lstStyle/>
          <a:p>
            <a:r>
              <a:rPr lang="en-US"/>
              <a:t>Date Area</a:t>
            </a:r>
          </a:p>
        </p:txBody>
      </p:sp>
      <p:sp>
        <p:nvSpPr>
          <p:cNvPr id="5" name="页脚占位符 5"/>
          <p:cNvSpPr>
            <a:spLocks noGrp="1"/>
          </p:cNvSpPr>
          <p:nvPr>
            <p:ph type="ftr" sz="quarter" idx="11"/>
            <p:custDataLst>
              <p:tags r:id="rId12"/>
            </p:custDataLst>
          </p:nvPr>
        </p:nvSpPr>
        <p:spPr/>
        <p:txBody>
          <a:bodyPr/>
          <a:lstStyle/>
          <a:p>
            <a:endParaRPr lang="en-US" dirty="0"/>
          </a:p>
        </p:txBody>
      </p:sp>
      <p:sp>
        <p:nvSpPr>
          <p:cNvPr id="6" name="灯片编号占位符 6"/>
          <p:cNvSpPr>
            <a:spLocks noGrp="1"/>
          </p:cNvSpPr>
          <p:nvPr>
            <p:ph type="sldNum" sz="quarter" idx="12"/>
            <p:custDataLst>
              <p:tags r:id="rId13"/>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vert="horz" wrap="square" lIns="0" tIns="0" rIns="0" bIns="0" rtlCol="0" anchor="ctr">
            <a:normAutofit/>
          </a:bodyPr>
          <a:lstStyle>
            <a:lvl1pPr>
              <a:defRPr lang="en-US" dirty="0">
                <a:latin typeface="+mj-lt"/>
              </a:defRPr>
            </a:lvl1pPr>
          </a:lstStyle>
          <a:p>
            <a:pPr lvl="0"/>
            <a:r>
              <a:rPr lang="en-US" dirty="0">
                <a:latin typeface="+mj-lt"/>
              </a:rPr>
              <a:t>Click to add title</a:t>
            </a:r>
            <a:endParaRPr lang="en-US" dirty="0"/>
          </a:p>
        </p:txBody>
      </p:sp>
      <p:sp>
        <p:nvSpPr>
          <p:cNvPr id="3" name="内容占位符 2"/>
          <p:cNvSpPr>
            <a:spLocks noGrp="1"/>
          </p:cNvSpPr>
          <p:nvPr>
            <p:ph sz="half" idx="1" hasCustomPrompt="1"/>
            <p:custDataLst>
              <p:tags r:id="rId2"/>
            </p:custDataLst>
          </p:nvPr>
        </p:nvSpPr>
        <p:spPr>
          <a:xfrm>
            <a:off x="695960" y="1301750"/>
            <a:ext cx="5323840" cy="4875850"/>
          </a:xfrm>
        </p:spPr>
        <p:txBody>
          <a:bodyPr wrap="square">
            <a:normAutofit/>
          </a:bodyPr>
          <a:lstStyle/>
          <a:p>
            <a:pPr lvl="0"/>
            <a:r>
              <a:rPr lang="en-US" dirty="0">
                <a:latin typeface="+mn-lt"/>
              </a:rPr>
              <a:t>Click to add text</a:t>
            </a:r>
            <a:endParaRPr lang="en-US" dirty="0"/>
          </a:p>
        </p:txBody>
      </p:sp>
      <p:sp>
        <p:nvSpPr>
          <p:cNvPr id="4" name="内容占位符 3"/>
          <p:cNvSpPr>
            <a:spLocks noGrp="1"/>
          </p:cNvSpPr>
          <p:nvPr>
            <p:ph sz="half" idx="2" hasCustomPrompt="1"/>
            <p:custDataLst>
              <p:tags r:id="rId3"/>
            </p:custDataLst>
          </p:nvPr>
        </p:nvSpPr>
        <p:spPr>
          <a:xfrm>
            <a:off x="6172200" y="1301750"/>
            <a:ext cx="5323840" cy="4875850"/>
          </a:xfrm>
        </p:spPr>
        <p:txBody>
          <a:bodyPr wrap="square">
            <a:normAutofit/>
          </a:bodyPr>
          <a:lstStyle/>
          <a:p>
            <a:pPr lvl="0"/>
            <a:r>
              <a:rPr lang="en-US" dirty="0">
                <a:latin typeface="+mn-lt"/>
              </a:rPr>
              <a:t>Click to add text</a:t>
            </a:r>
            <a:endParaRPr lang="en-US" dirty="0"/>
          </a:p>
        </p:txBody>
      </p:sp>
      <p:sp>
        <p:nvSpPr>
          <p:cNvPr id="5" name="日期占位符 4"/>
          <p:cNvSpPr>
            <a:spLocks noGrp="1"/>
          </p:cNvSpPr>
          <p:nvPr>
            <p:ph type="dt" sz="half" idx="10"/>
            <p:custDataLst>
              <p:tags r:id="rId4"/>
            </p:custDataLst>
          </p:nvPr>
        </p:nvSpPr>
        <p:spPr/>
        <p:txBody>
          <a:bodyPr wrap="square">
            <a:normAutofit/>
          </a:bodyPr>
          <a:lstStyle/>
          <a:p>
            <a:r>
              <a:rPr lang="en-US"/>
              <a:t>Date Area</a:t>
            </a:r>
          </a:p>
        </p:txBody>
      </p:sp>
      <p:sp>
        <p:nvSpPr>
          <p:cNvPr id="6" name="页脚占位符 5"/>
          <p:cNvSpPr>
            <a:spLocks noGrp="1"/>
          </p:cNvSpPr>
          <p:nvPr>
            <p:ph type="ftr" sz="quarter" idx="11"/>
            <p:custDataLst>
              <p:tags r:id="rId5"/>
            </p:custDataLst>
          </p:nvPr>
        </p:nvSpPr>
        <p:spPr/>
        <p:txBody>
          <a:bodyPr/>
          <a:lstStyle/>
          <a:p>
            <a:endParaRPr lang="en-US"/>
          </a:p>
        </p:txBody>
      </p:sp>
      <p:sp>
        <p:nvSpPr>
          <p:cNvPr id="7" name="灯片编号占位符 6"/>
          <p:cNvSpPr>
            <a:spLocks noGrp="1"/>
          </p:cNvSpPr>
          <p:nvPr>
            <p:ph type="sldNum" sz="quarter" idx="12"/>
            <p:custDataLst>
              <p:tags r:id="rId6"/>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596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4" name="内容占位符 3"/>
          <p:cNvSpPr>
            <a:spLocks noGrp="1"/>
          </p:cNvSpPr>
          <p:nvPr>
            <p:ph sz="half" idx="2" hasCustomPrompt="1"/>
            <p:custDataLst>
              <p:tags r:id="rId2"/>
            </p:custDataLst>
          </p:nvPr>
        </p:nvSpPr>
        <p:spPr>
          <a:xfrm>
            <a:off x="69596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5" name="文本占位符 4"/>
          <p:cNvSpPr>
            <a:spLocks noGrp="1"/>
          </p:cNvSpPr>
          <p:nvPr>
            <p:ph type="body" sz="quarter" idx="3" hasCustomPrompt="1"/>
            <p:custDataLst>
              <p:tags r:id="rId3"/>
            </p:custDataLst>
          </p:nvPr>
        </p:nvSpPr>
        <p:spPr>
          <a:xfrm>
            <a:off x="617220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6" name="内容占位符 5"/>
          <p:cNvSpPr>
            <a:spLocks noGrp="1"/>
          </p:cNvSpPr>
          <p:nvPr>
            <p:ph sz="quarter" idx="4" hasCustomPrompt="1"/>
            <p:custDataLst>
              <p:tags r:id="rId4"/>
            </p:custDataLst>
          </p:nvPr>
        </p:nvSpPr>
        <p:spPr>
          <a:xfrm>
            <a:off x="617220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7" name="日期占位符 6"/>
          <p:cNvSpPr>
            <a:spLocks noGrp="1"/>
          </p:cNvSpPr>
          <p:nvPr>
            <p:ph type="dt" sz="half" idx="10"/>
            <p:custDataLst>
              <p:tags r:id="rId5"/>
            </p:custDataLst>
          </p:nvPr>
        </p:nvSpPr>
        <p:spPr/>
        <p:txBody>
          <a:bodyPr wrap="square">
            <a:normAutofit/>
          </a:bodyPr>
          <a:lstStyle/>
          <a:p>
            <a:r>
              <a:rPr lang="en-US"/>
              <a:t>Date Area</a:t>
            </a:r>
          </a:p>
        </p:txBody>
      </p:sp>
      <p:sp>
        <p:nvSpPr>
          <p:cNvPr id="8" name="页脚占位符 7"/>
          <p:cNvSpPr>
            <a:spLocks noGrp="1"/>
          </p:cNvSpPr>
          <p:nvPr>
            <p:ph type="ftr" sz="quarter" idx="11"/>
            <p:custDataLst>
              <p:tags r:id="rId6"/>
            </p:custDataLst>
          </p:nvPr>
        </p:nvSpPr>
        <p:spPr/>
        <p:txBody>
          <a:bodyPr/>
          <a:lstStyle/>
          <a:p>
            <a:endParaRPr lang="en-US"/>
          </a:p>
        </p:txBody>
      </p:sp>
      <p:sp>
        <p:nvSpPr>
          <p:cNvPr id="9" name="灯片编号占位符 8"/>
          <p:cNvSpPr>
            <a:spLocks noGrp="1"/>
          </p:cNvSpPr>
          <p:nvPr>
            <p:ph type="sldNum" sz="quarter" idx="12"/>
            <p:custDataLst>
              <p:tags r:id="rId7"/>
            </p:custDataLst>
          </p:nvPr>
        </p:nvSpPr>
        <p:spPr/>
        <p:txBody>
          <a:bodyPr wrap="square">
            <a:normAutofit/>
          </a:bodyPr>
          <a:lstStyle/>
          <a:p>
            <a:fld id="{BE5F26B5-172A-4DC2-B0B7-181CFC56B87C}" type="slidenum">
              <a:rPr lang="en-US" smtClean="0"/>
              <a:t>‹#›</a:t>
            </a:fld>
            <a:endParaRPr lang="en-US"/>
          </a:p>
        </p:txBody>
      </p:sp>
      <p:sp>
        <p:nvSpPr>
          <p:cNvPr id="10" name="标题 9"/>
          <p:cNvSpPr>
            <a:spLocks noGrp="1"/>
          </p:cNvSpPr>
          <p:nvPr>
            <p:ph type="title" hasCustomPrompt="1"/>
            <p:custDataLst>
              <p:tags r:id="rId8"/>
            </p:custDataLst>
          </p:nvPr>
        </p:nvSpPr>
        <p:spPr/>
        <p:txBody>
          <a:bodyPr/>
          <a:lstStyle/>
          <a:p>
            <a:r>
              <a:rPr lang="en-US">
                <a:latin typeface="+mj-lt"/>
              </a:rPr>
              <a:t>Click to add title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wrap="square">
            <a:normAutofit/>
          </a:bodyPr>
          <a:lstStyle/>
          <a:p>
            <a:r>
              <a:rPr lang="en-US" dirty="0">
                <a:latin typeface="+mj-lt"/>
              </a:rPr>
              <a:t>Click to add title</a:t>
            </a:r>
            <a:endParaRPr lang="en-US" dirty="0"/>
          </a:p>
        </p:txBody>
      </p:sp>
      <p:sp>
        <p:nvSpPr>
          <p:cNvPr id="3" name="日期占位符 2"/>
          <p:cNvSpPr>
            <a:spLocks noGrp="1"/>
          </p:cNvSpPr>
          <p:nvPr>
            <p:ph type="dt" sz="half" idx="10"/>
            <p:custDataLst>
              <p:tags r:id="rId2"/>
            </p:custDataLst>
          </p:nvPr>
        </p:nvSpPr>
        <p:spPr/>
        <p:txBody>
          <a:bodyPr wrap="square">
            <a:normAutofit/>
          </a:bodyPr>
          <a:lstStyle/>
          <a:p>
            <a:r>
              <a:rPr lang="en-US"/>
              <a:t>Date Area</a:t>
            </a:r>
          </a:p>
        </p:txBody>
      </p:sp>
      <p:sp>
        <p:nvSpPr>
          <p:cNvPr id="4" name="页脚占位符 3"/>
          <p:cNvSpPr>
            <a:spLocks noGrp="1"/>
          </p:cNvSpPr>
          <p:nvPr>
            <p:ph type="ftr" sz="quarter" idx="11"/>
            <p:custDataLst>
              <p:tags r:id="rId3"/>
            </p:custDataLst>
          </p:nvPr>
        </p:nvSpPr>
        <p:spPr/>
        <p:txBody>
          <a:bodyPr/>
          <a:lstStyle/>
          <a:p>
            <a:endParaRPr lang="en-US"/>
          </a:p>
        </p:txBody>
      </p:sp>
      <p:sp>
        <p:nvSpPr>
          <p:cNvPr id="5"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p>
            <a:r>
              <a:rPr lang="en-US"/>
              <a:t>Date Area</a:t>
            </a:r>
          </a:p>
        </p:txBody>
      </p:sp>
      <p:sp>
        <p:nvSpPr>
          <p:cNvPr id="3" name="页脚占位符 2"/>
          <p:cNvSpPr>
            <a:spLocks noGrp="1"/>
          </p:cNvSpPr>
          <p:nvPr>
            <p:ph type="ftr" sz="quarter" idx="11"/>
            <p:custDataLst>
              <p:tags r:id="rId2"/>
            </p:custDataLst>
          </p:nvPr>
        </p:nvSpPr>
        <p:spPr/>
        <p:txBody>
          <a:bodyPr/>
          <a:lstStyle/>
          <a:p>
            <a:endParaRPr lang="en-US"/>
          </a:p>
        </p:txBody>
      </p:sp>
      <p:sp>
        <p:nvSpPr>
          <p:cNvPr id="4" name="灯片编号占位符 3"/>
          <p:cNvSpPr>
            <a:spLocks noGrp="1"/>
          </p:cNvSpPr>
          <p:nvPr>
            <p:ph type="sldNum" sz="quarter" idx="12"/>
            <p:custDataLst>
              <p:tags r:id="rId3"/>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内容占位符 1"/>
          <p:cNvSpPr>
            <a:spLocks noGrp="1"/>
          </p:cNvSpPr>
          <p:nvPr>
            <p:ph idx="1" hasCustomPrompt="1"/>
            <p:custDataLst>
              <p:tags r:id="rId1"/>
            </p:custDataLst>
          </p:nvPr>
        </p:nvSpPr>
        <p:spPr>
          <a:xfrm>
            <a:off x="695960" y="360045"/>
            <a:ext cx="10801985" cy="5817870"/>
          </a:xfrm>
        </p:spPr>
        <p:txBody>
          <a:bodyPr wrap="square">
            <a:normAutofit/>
          </a:bodyPr>
          <a:lstStyle/>
          <a:p>
            <a:pPr lvl="0"/>
            <a:r>
              <a:rPr lang="en-US" dirty="0">
                <a:latin typeface="+mn-lt"/>
              </a:rPr>
              <a:t>Click to add text</a:t>
            </a:r>
            <a:endParaRPr lang="en-US" dirty="0"/>
          </a:p>
        </p:txBody>
      </p:sp>
      <p:sp>
        <p:nvSpPr>
          <p:cNvPr id="4" name="日期占位符 2"/>
          <p:cNvSpPr>
            <a:spLocks noGrp="1"/>
          </p:cNvSpPr>
          <p:nvPr>
            <p:ph type="dt" sz="half" idx="10"/>
            <p:custDataLst>
              <p:tags r:id="rId2"/>
            </p:custDataLst>
          </p:nvPr>
        </p:nvSpPr>
        <p:spPr/>
        <p:txBody>
          <a:bodyPr wrap="square">
            <a:normAutofit/>
          </a:bodyPr>
          <a:lstStyle/>
          <a:p>
            <a:r>
              <a:rPr lang="en-US"/>
              <a:t>Date Area</a:t>
            </a:r>
          </a:p>
        </p:txBody>
      </p:sp>
      <p:sp>
        <p:nvSpPr>
          <p:cNvPr id="5" name="页脚占位符 3"/>
          <p:cNvSpPr>
            <a:spLocks noGrp="1"/>
          </p:cNvSpPr>
          <p:nvPr>
            <p:ph type="ftr" sz="quarter" idx="11"/>
            <p:custDataLst>
              <p:tags r:id="rId3"/>
            </p:custDataLst>
          </p:nvPr>
        </p:nvSpPr>
        <p:spPr/>
        <p:txBody>
          <a:bodyPr/>
          <a:lstStyle/>
          <a:p>
            <a:endParaRPr lang="en-US"/>
          </a:p>
        </p:txBody>
      </p:sp>
      <p:sp>
        <p:nvSpPr>
          <p:cNvPr id="6"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ags" Target="../tags/tag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tags" Target="../tags/tag2.xml"/><Relationship Id="rId23"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 Id="rId22"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p:custDataLst>
              <p:tags r:id="rId14"/>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atin typeface="Arial" panose="020B0604020202020204" pitchFamily="34" charset="0"/>
              <a:sym typeface="Arial" panose="020B0604020202020204" pitchFamily="34" charset="0"/>
            </a:endParaRPr>
          </a:p>
        </p:txBody>
      </p:sp>
      <p:pic>
        <p:nvPicPr>
          <p:cNvPr id="14" name="图片 13"/>
          <p:cNvPicPr>
            <a:picLocks noChangeAspect="1"/>
          </p:cNvPicPr>
          <p:nvPr>
            <p:custDataLst>
              <p:tags r:id="rId15"/>
            </p:custDataLst>
          </p:nvPr>
        </p:nvPicPr>
        <p:blipFill>
          <a:blip r:embed="rId24"/>
          <a:stretch>
            <a:fillRect/>
          </a:stretch>
        </p:blipFill>
        <p:spPr>
          <a:xfrm>
            <a:off x="10105734" y="5219471"/>
            <a:ext cx="2086266" cy="1638529"/>
          </a:xfrm>
          <a:prstGeom prst="rect">
            <a:avLst/>
          </a:prstGeom>
        </p:spPr>
      </p:pic>
      <p:sp>
        <p:nvSpPr>
          <p:cNvPr id="8" name="任意多边形: 形状 7"/>
          <p:cNvSpPr/>
          <p:nvPr>
            <p:custDataLst>
              <p:tags r:id="rId16"/>
            </p:custDataLst>
          </p:nvPr>
        </p:nvSpPr>
        <p:spPr>
          <a:xfrm>
            <a:off x="1" y="0"/>
            <a:ext cx="1240195" cy="926623"/>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atin typeface="Arial" panose="020B0604020202020204" pitchFamily="34" charset="0"/>
            </a:endParaRPr>
          </a:p>
        </p:txBody>
      </p:sp>
      <p:sp>
        <p:nvSpPr>
          <p:cNvPr id="11" name="任意多边形: 形状 10"/>
          <p:cNvSpPr/>
          <p:nvPr>
            <p:custDataLst>
              <p:tags r:id="rId17"/>
            </p:custDataLst>
          </p:nvPr>
        </p:nvSpPr>
        <p:spPr>
          <a:xfrm rot="16200000">
            <a:off x="338918" y="865515"/>
            <a:ext cx="290173" cy="45719"/>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ndParaRPr>
          </a:p>
        </p:txBody>
      </p:sp>
      <p:sp>
        <p:nvSpPr>
          <p:cNvPr id="2" name="标题占位符 1"/>
          <p:cNvSpPr>
            <a:spLocks noGrp="1"/>
          </p:cNvSpPr>
          <p:nvPr>
            <p:ph type="title"/>
            <p:custDataLst>
              <p:tags r:id="rId18"/>
            </p:custDataLst>
          </p:nvPr>
        </p:nvSpPr>
        <p:spPr>
          <a:xfrm>
            <a:off x="695960" y="360000"/>
            <a:ext cx="10800000" cy="720000"/>
          </a:xfrm>
          <a:prstGeom prst="rect">
            <a:avLst/>
          </a:prstGeom>
        </p:spPr>
        <p:txBody>
          <a:bodyPr vert="horz" wrap="square" lIns="0" tIns="0" rIns="0" bIns="0" rtlCol="0" anchor="b" anchorCtr="0">
            <a:normAutofit/>
          </a:bodyPr>
          <a:lstStyle/>
          <a:p>
            <a:r>
              <a:rPr lang="en-US" dirty="0">
                <a:latin typeface="+mj-lt"/>
              </a:rPr>
              <a:t>Click to add title</a:t>
            </a:r>
            <a:endParaRPr lang="en-US" dirty="0"/>
          </a:p>
        </p:txBody>
      </p:sp>
      <p:sp>
        <p:nvSpPr>
          <p:cNvPr id="3" name="文本占位符 2"/>
          <p:cNvSpPr>
            <a:spLocks noGrp="1"/>
          </p:cNvSpPr>
          <p:nvPr>
            <p:ph type="body" idx="1"/>
            <p:custDataLst>
              <p:tags r:id="rId19"/>
            </p:custDataLst>
          </p:nvPr>
        </p:nvSpPr>
        <p:spPr>
          <a:xfrm>
            <a:off x="695960" y="1301749"/>
            <a:ext cx="10800000" cy="4873625"/>
          </a:xfrm>
          <a:prstGeom prst="rect">
            <a:avLst/>
          </a:prstGeom>
        </p:spPr>
        <p:txBody>
          <a:bodyPr vert="horz" wrap="square" lIns="0" tIns="0" rIns="0" bIns="0" rtlCol="0">
            <a:normAutofit/>
          </a:bodyPr>
          <a:lstStyle/>
          <a:p>
            <a:pPr lvl="0"/>
            <a:r>
              <a:rPr lang="en-US" dirty="0">
                <a:latin typeface="+mn-lt"/>
              </a:rPr>
              <a:t>Click to add text</a:t>
            </a:r>
            <a:endParaRPr lang="en-US" dirty="0"/>
          </a:p>
        </p:txBody>
      </p:sp>
      <p:sp>
        <p:nvSpPr>
          <p:cNvPr id="4" name="日期占位符 3"/>
          <p:cNvSpPr>
            <a:spLocks noGrp="1"/>
          </p:cNvSpPr>
          <p:nvPr>
            <p:ph type="dt" sz="half" idx="2"/>
            <p:custDataLst>
              <p:tags r:id="rId20"/>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defRPr>
            </a:lvl1pPr>
          </a:lstStyle>
          <a:p>
            <a:r>
              <a:rPr lang="en-US"/>
              <a:t>Date Area</a:t>
            </a:r>
          </a:p>
        </p:txBody>
      </p:sp>
      <p:sp>
        <p:nvSpPr>
          <p:cNvPr id="5" name="页脚占位符 4"/>
          <p:cNvSpPr>
            <a:spLocks noGrp="1"/>
          </p:cNvSpPr>
          <p:nvPr>
            <p:ph type="ftr" sz="quarter" idx="3"/>
            <p:custDataLst>
              <p:tags r:id="rId21"/>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灯片编号占位符 5"/>
          <p:cNvSpPr>
            <a:spLocks noGrp="1"/>
          </p:cNvSpPr>
          <p:nvPr>
            <p:ph type="sldNum" sz="quarter" idx="4"/>
            <p:custDataLst>
              <p:tags r:id="rId22"/>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defRPr>
            </a:lvl1pPr>
          </a:lstStyle>
          <a:p>
            <a:fld id="{BE5F26B5-172A-4DC2-B0B7-181CFC56B87C}" type="slidenum">
              <a:rPr lang="en-US" smtClean="0"/>
              <a:t>‹#›</a:t>
            </a:fld>
            <a:endParaRPr lang="en-US"/>
          </a:p>
        </p:txBody>
      </p:sp>
      <p:sp>
        <p:nvSpPr>
          <p:cNvPr id="10" name="KSO_TEMPLATE" hidden="1"/>
          <p:cNvSpPr/>
          <p:nvPr>
            <p:custDataLst>
              <p:tags r:id="rId23"/>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Arial" panose="020B0604020202020204" pitchFamily="34" charset="0"/>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1.xml"/><Relationship Id="rId1" Type="http://schemas.openxmlformats.org/officeDocument/2006/relationships/tags" Target="../tags/tag114.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0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0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notesSlide" Target="../notesSlides/notesSlide1.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10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07.xml"/><Relationship Id="rId6" Type="http://schemas.openxmlformats.org/officeDocument/2006/relationships/image" Target="../media/image11.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notesSlide" Target="../notesSlides/notesSlide3.xml"/><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108.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18.png"/><Relationship Id="rId9"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109.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32.png"/><Relationship Id="rId5" Type="http://schemas.openxmlformats.org/officeDocument/2006/relationships/image" Target="../media/image21.emf"/><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32.png"/><Relationship Id="rId5" Type="http://schemas.openxmlformats.org/officeDocument/2006/relationships/image" Target="../media/image54.png"/><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015" y="1208405"/>
            <a:ext cx="10922635" cy="2854325"/>
          </a:xfrm>
        </p:spPr>
        <p:txBody>
          <a:bodyPr>
            <a:normAutofit/>
          </a:bodyPr>
          <a:lstStyle/>
          <a:p>
            <a:pPr algn="ctr"/>
            <a:r>
              <a:rPr lang="en-US" b="1">
                <a:solidFill>
                  <a:srgbClr val="FF0000"/>
                </a:solidFill>
                <a:latin typeface="Arial" panose="020B0604020202020204" pitchFamily="34" charset="0"/>
                <a:cs typeface="Arial" panose="020B0604020202020204" pitchFamily="34" charset="0"/>
                <a:sym typeface="+mn-ea"/>
              </a:rPr>
              <a:t>Bài 6: Cộng, trừ hai phân số khác mẫu số (Tiết 2)</a:t>
            </a:r>
            <a:endParaRPr lang="en-US"/>
          </a:p>
        </p:txBody>
      </p:sp>
      <p:sp>
        <p:nvSpPr>
          <p:cNvPr id="3" name="Text Placeholder 2"/>
          <p:cNvSpPr>
            <a:spLocks noGrp="1"/>
          </p:cNvSpPr>
          <p:nvPr>
            <p:ph type="body" sz="quarter" idx="13"/>
          </p:nvPr>
        </p:nvSpPr>
        <p:spPr>
          <a:xfrm>
            <a:off x="3945255" y="885190"/>
            <a:ext cx="4564380" cy="504190"/>
          </a:xfrm>
        </p:spPr>
        <p:txBody>
          <a:bodyPr>
            <a:noAutofit/>
          </a:bodyPr>
          <a:lstStyle/>
          <a:p>
            <a:pPr algn="ctr"/>
            <a:r>
              <a:rPr lang="en-US" sz="6000" b="1">
                <a:solidFill>
                  <a:srgbClr val="FF0000"/>
                </a:solidFill>
                <a:latin typeface="Arial" panose="020B0604020202020204" pitchFamily="34" charset="0"/>
                <a:cs typeface="Arial" panose="020B0604020202020204" pitchFamily="34" charset="0"/>
              </a:rPr>
              <a:t>TOÁN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pic>
        <p:nvPicPr>
          <p:cNvPr id="43" name="图片 2"/>
          <p:cNvPicPr>
            <a:picLocks noChangeAspect="1"/>
          </p:cNvPicPr>
          <p:nvPr/>
        </p:nvPicPr>
        <p:blipFill>
          <a:blip r:embed="rId3"/>
          <a:stretch>
            <a:fillRect/>
          </a:stretch>
        </p:blipFill>
        <p:spPr>
          <a:xfrm rot="5806588" flipV="1">
            <a:off x="5499735" y="56515"/>
            <a:ext cx="3357880" cy="6350000"/>
          </a:xfrm>
          <a:prstGeom prst="rect">
            <a:avLst/>
          </a:prstGeom>
        </p:spPr>
      </p:pic>
      <mc:AlternateContent xmlns:mc="http://schemas.openxmlformats.org/markup-compatibility/2006" xmlns:a14="http://schemas.microsoft.com/office/drawing/2010/main">
        <mc:Choice Requires="a14">
          <p:sp>
            <p:nvSpPr>
              <p:cNvPr id="110" name="TextBox 109"/>
              <p:cNvSpPr txBox="1"/>
              <p:nvPr/>
            </p:nvSpPr>
            <p:spPr>
              <a:xfrm rot="21427921">
                <a:off x="4591050" y="2111375"/>
                <a:ext cx="4514850" cy="2493010"/>
              </a:xfrm>
              <a:prstGeom prst="rect">
                <a:avLst/>
              </a:prstGeom>
              <a:noFill/>
            </p:spPr>
            <p:txBody>
              <a:bodyPr wrap="square">
                <a:spAutoFit/>
              </a:bodyPr>
              <a:lstStyle/>
              <a:p>
                <a:pPr lvl="0" algn="ctr">
                  <a:spcBef>
                    <a:spcPct val="0"/>
                  </a:spcBef>
                  <a:defRPr/>
                </a:pPr>
                <a:r>
                  <a:rPr kumimoji="0" lang="en-US" sz="32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Ta</a:t>
                </a:r>
                <a:r>
                  <a:rPr kumimoji="0" lang="en-US" sz="3200" b="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có</a:t>
                </a:r>
                <a:r>
                  <a:rPr kumimoji="0" lang="en-US" sz="3200" b="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200" b="1" i="0" u="none" strike="noStrike" kern="1200" cap="none" spc="0" normalizeH="0" baseline="0" noProof="0">
                            <a:ln>
                              <a:noFill/>
                            </a:ln>
                            <a:solidFill>
                              <a:srgbClr val="FF0000"/>
                            </a:solidFill>
                            <a:effectLst/>
                            <a:uLnTx/>
                            <a:uFillTx/>
                            <a:latin typeface="Cambria Math" panose="02040503050406030204" pitchFamily="18" charset="0"/>
                          </a:rPr>
                          <m:t>𝟏</m:t>
                        </m:r>
                      </m:num>
                      <m:den>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t>𝟐</m:t>
                        </m:r>
                      </m:den>
                    </m:f>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t> </m:t>
                    </m:r>
                  </m:oMath>
                </a14:m>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14:m>
                  <m:oMath xmlns:m="http://schemas.openxmlformats.org/officeDocument/2006/math">
                    <m:r>
                      <a:rPr kumimoji="0" lang="en-US" sz="3200" b="0" i="0"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200" b="1" i="0" u="none" strike="noStrike" kern="1200" cap="none" spc="0" normalizeH="0" baseline="0" noProof="0">
                            <a:ln>
                              <a:noFill/>
                            </a:ln>
                            <a:solidFill>
                              <a:srgbClr val="FF0000"/>
                            </a:solidFill>
                            <a:effectLst/>
                            <a:uLnTx/>
                            <a:uFillTx/>
                            <a:latin typeface="Cambria Math" panose="02040503050406030204" pitchFamily="18" charset="0"/>
                          </a:rPr>
                          <m:t>𝟏</m:t>
                        </m:r>
                      </m:num>
                      <m:den>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t>𝟑</m:t>
                        </m:r>
                      </m:den>
                    </m:f>
                    <m:r>
                      <a:rPr kumimoji="0" lang="en-US" sz="3200" b="1" i="1" u="none" strike="noStrike" kern="1200" cap="none" spc="0" normalizeH="0" baseline="0" noProof="0">
                        <a:ln>
                          <a:noFill/>
                        </a:ln>
                        <a:solidFill>
                          <a:srgbClr val="FF0000"/>
                        </a:solidFill>
                        <a:effectLst/>
                        <a:uLnTx/>
                        <a:uFillTx/>
                        <a:latin typeface="Cambria Math" panose="02040503050406030204" pitchFamily="18" charset="0"/>
                      </a:rPr>
                      <m:t> </m:t>
                    </m:r>
                  </m:oMath>
                </a14:m>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m:t>
                        </m:r>
                      </m:num>
                      <m:den>
                        <m:r>
                          <a:rPr lang="en-US" sz="3200" b="1" i="1" smtClean="0">
                            <a:solidFill>
                              <a:srgbClr val="FF0000"/>
                            </a:solidFill>
                            <a:latin typeface="Cambria Math" panose="02040503050406030204" pitchFamily="18" charset="0"/>
                          </a:rPr>
                          <m:t>𝟔</m:t>
                        </m:r>
                      </m:den>
                    </m:f>
                    <m:r>
                      <a:rPr lang="en-US" sz="3200" b="1" i="1">
                        <a:solidFill>
                          <a:srgbClr val="FF0000"/>
                        </a:solidFill>
                        <a:latin typeface="Cambria Math" panose="02040503050406030204" pitchFamily="18" charset="0"/>
                      </a:rPr>
                      <m:t> </m:t>
                    </m:r>
                  </m:oMath>
                </a14:m>
                <a:r>
                  <a:rPr lang="vi-VN" sz="3200" dirty="0">
                    <a:solidFill>
                      <a:srgbClr val="FF0000"/>
                    </a:solidFill>
                    <a:latin typeface="Cambria" panose="02040503050406030204" pitchFamily="18" charset="0"/>
                    <a:ea typeface="Cambria" panose="02040503050406030204" pitchFamily="18" charset="0"/>
                  </a:rPr>
                  <a:t> </a:t>
                </a:r>
                <a:endParaRPr lang="en-US" sz="3200" dirty="0">
                  <a:solidFill>
                    <a:srgbClr val="FF0000"/>
                  </a:solidFill>
                  <a:latin typeface="Cambria" panose="02040503050406030204" pitchFamily="18" charset="0"/>
                  <a:ea typeface="Cambria" panose="02040503050406030204" pitchFamily="18" charset="0"/>
                </a:endParaRPr>
              </a:p>
              <a:p>
                <a:pPr lvl="0" algn="ctr">
                  <a:spcBef>
                    <a:spcPct val="0"/>
                  </a:spcBef>
                  <a:defRPr/>
                </a:pPr>
                <a:r>
                  <a:rPr kumimoji="0" lang="en-US"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a:t>
                </a:r>
                <a:r>
                  <a:rPr kumimoji="0" lang="vi-VN"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ậy với cách chia bánh của Rô-bốt thì mỗi bạn được </a:t>
                </a:r>
                <a14:m>
                  <m:oMath xmlns:m="http://schemas.openxmlformats.org/officeDocument/2006/math">
                    <m:f>
                      <m:fPr>
                        <m:ctrlPr>
                          <a:rPr lang="en-US" sz="3200" b="1" i="1" smtClean="0">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m:t>
                        </m:r>
                      </m:num>
                      <m:den>
                        <m:r>
                          <a:rPr lang="en-US" sz="3200" b="1" i="1" smtClean="0">
                            <a:solidFill>
                              <a:srgbClr val="FF0000"/>
                            </a:solidFill>
                            <a:latin typeface="Cambria Math" panose="02040503050406030204" pitchFamily="18" charset="0"/>
                          </a:rPr>
                          <m:t>𝟔</m:t>
                        </m:r>
                      </m:den>
                    </m:f>
                    <m:r>
                      <a:rPr lang="en-US" sz="3200" b="1" i="1">
                        <a:solidFill>
                          <a:srgbClr val="FF0000"/>
                        </a:solidFill>
                        <a:latin typeface="Cambria Math" panose="02040503050406030204" pitchFamily="18" charset="0"/>
                      </a:rPr>
                      <m:t> </m:t>
                    </m:r>
                  </m:oMath>
                </a14:m>
                <a:r>
                  <a:rPr lang="vi-VN" sz="3200" dirty="0">
                    <a:solidFill>
                      <a:srgbClr val="FF0000"/>
                    </a:solidFill>
                    <a:latin typeface="Cambria" panose="02040503050406030204" pitchFamily="18" charset="0"/>
                    <a:ea typeface="Cambria" panose="02040503050406030204" pitchFamily="18" charset="0"/>
                  </a:rPr>
                  <a:t> </a:t>
                </a:r>
                <a:r>
                  <a:rPr kumimoji="0" lang="vi-VN"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cái bánh.</a:t>
                </a:r>
                <a:endParaRPr kumimoji="0" lang="en-US"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10" name="TextBox 109"/>
              <p:cNvSpPr txBox="1">
                <a:spLocks noRot="1" noChangeAspect="1" noMove="1" noResize="1" noEditPoints="1" noAdjustHandles="1" noChangeArrowheads="1" noChangeShapeType="1" noTextEdit="1"/>
              </p:cNvSpPr>
              <p:nvPr/>
            </p:nvSpPr>
            <p:spPr>
              <a:xfrm rot="21427921">
                <a:off x="4591050" y="2111375"/>
                <a:ext cx="4514850" cy="2493010"/>
              </a:xfrm>
              <a:prstGeom prst="rect">
                <a:avLst/>
              </a:prstGeom>
              <a:blipFill rotWithShape="1">
                <a:blip r:embed="rId4"/>
                <a:stretch>
                  <a:fillRect l="-1322" t="-4483" r="-1308" b="-4457"/>
                </a:stretch>
              </a:blipFill>
            </p:spPr>
            <p:txBody>
              <a:bodyPr/>
              <a:lstStyle/>
              <a:p>
                <a:r>
                  <a:rPr lang="en-US" altLang="en-US">
                    <a:noFill/>
                  </a:rPr>
                  <a:t> </a:t>
                </a:r>
              </a:p>
            </p:txBody>
          </p:sp>
        </mc:Fallback>
      </mc:AlternateContent>
      <p:pic>
        <p:nvPicPr>
          <p:cNvPr id="111" name="Picture 110"/>
          <p:cNvPicPr>
            <a:picLocks noChangeAspect="1"/>
          </p:cNvPicPr>
          <p:nvPr/>
        </p:nvPicPr>
        <p:blipFill>
          <a:blip r:embed="rId5" cstate="print">
            <a:extLst>
              <a:ext uri="{BEBA8EAE-BF5A-486C-A8C5-ECC9F3942E4B}">
                <a14:imgProps xmlns:a14="http://schemas.microsoft.com/office/drawing/2010/main">
                  <a14:imgLayer r:embed="rId6">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1201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749937" y="1637078"/>
            <a:ext cx="3621054" cy="1472938"/>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3" name="Oval 1"/>
          <p:cNvSpPr/>
          <p:nvPr/>
        </p:nvSpPr>
        <p:spPr>
          <a:xfrm>
            <a:off x="2375507" y="1761889"/>
            <a:ext cx="2870631" cy="1308074"/>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0" name="TextBox 79"/>
          <p:cNvSpPr txBox="1"/>
          <p:nvPr/>
        </p:nvSpPr>
        <p:spPr>
          <a:xfrm>
            <a:off x="2628185" y="1915740"/>
            <a:ext cx="2391297"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Tính</a:t>
            </a: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endParaRPr kumimoji="0" lang="en-PH"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86" name="TextBox 85"/>
              <p:cNvSpPr txBox="1"/>
              <p:nvPr/>
            </p:nvSpPr>
            <p:spPr>
              <a:xfrm>
                <a:off x="826204" y="3713540"/>
                <a:ext cx="927725" cy="13500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4</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3</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826204" y="3713540"/>
                <a:ext cx="927725" cy="1350010"/>
              </a:xfrm>
              <a:prstGeom prst="rect">
                <a:avLst/>
              </a:prstGeom>
              <a:blipFill rotWithShape="1">
                <a:blip r:embed="rId3"/>
                <a:stretch>
                  <a:fillRect l="-7" t="-4" r="6" b="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3673475" y="3713480"/>
                <a:ext cx="836295" cy="13487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28 </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21</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3673475" y="3713480"/>
                <a:ext cx="836295" cy="1348740"/>
              </a:xfrm>
              <a:prstGeom prst="rect">
                <a:avLst/>
              </a:prstGeom>
              <a:blipFill rotWithShape="1">
                <a:blip r:embed="rId4"/>
                <a:stretch>
                  <a:fillRect r="-478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6570581" y="3713540"/>
                <a:ext cx="711201" cy="1349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43</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21</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6570581" y="3713540"/>
                <a:ext cx="711201" cy="1349375"/>
              </a:xfrm>
              <a:prstGeom prst="rect">
                <a:avLst/>
              </a:prstGeom>
              <a:blipFill rotWithShape="1">
                <a:blip r:embed="rId5"/>
                <a:stretch>
                  <a:fillRect l="-33" t="-4" r="-5860" b="4"/>
                </a:stretch>
              </a:blipFill>
            </p:spPr>
            <p:txBody>
              <a:bodyPr/>
              <a:lstStyle/>
              <a:p>
                <a:r>
                  <a:rPr lang="en-US" altLang="en-US">
                    <a:noFill/>
                  </a:rPr>
                  <a:t> </a:t>
                </a:r>
              </a:p>
            </p:txBody>
          </p:sp>
        </mc:Fallback>
      </mc:AlternateContent>
      <p:sp>
        <p:nvSpPr>
          <p:cNvPr id="89" name="TextBox 88"/>
          <p:cNvSpPr txBox="1"/>
          <p:nvPr/>
        </p:nvSpPr>
        <p:spPr>
          <a:xfrm>
            <a:off x="2990329" y="4054898"/>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p:sp>
        <p:nvSpPr>
          <p:cNvPr id="90" name="TextBox 89"/>
          <p:cNvSpPr txBox="1"/>
          <p:nvPr/>
        </p:nvSpPr>
        <p:spPr>
          <a:xfrm>
            <a:off x="6067073" y="4054898"/>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91" name="TextBox 90"/>
              <p:cNvSpPr txBox="1"/>
              <p:nvPr/>
            </p:nvSpPr>
            <p:spPr>
              <a:xfrm>
                <a:off x="2222314" y="3713540"/>
                <a:ext cx="927725" cy="13633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5</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7</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2222314" y="3713540"/>
                <a:ext cx="927725" cy="1363345"/>
              </a:xfrm>
              <a:prstGeom prst="rect">
                <a:avLst/>
              </a:prstGeom>
              <a:blipFill rotWithShape="1">
                <a:blip r:embed="rId6"/>
                <a:stretch>
                  <a:fillRect l="-48" t="-4" r="47" b="4"/>
                </a:stretch>
              </a:blipFill>
            </p:spPr>
            <p:txBody>
              <a:bodyPr/>
              <a:lstStyle/>
              <a:p>
                <a:r>
                  <a:rPr lang="en-US" altLang="en-US">
                    <a:noFill/>
                  </a:rPr>
                  <a:t> </a:t>
                </a:r>
              </a:p>
            </p:txBody>
          </p:sp>
        </mc:Fallback>
      </mc:AlternateContent>
      <p:sp>
        <p:nvSpPr>
          <p:cNvPr id="92" name="TextBox 91"/>
          <p:cNvSpPr txBox="1"/>
          <p:nvPr/>
        </p:nvSpPr>
        <p:spPr>
          <a:xfrm>
            <a:off x="1648973" y="4054898"/>
            <a:ext cx="621241"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p:pic>
        <p:nvPicPr>
          <p:cNvPr id="3" name="Picture 2"/>
          <p:cNvPicPr>
            <a:picLocks noChangeAspect="1"/>
          </p:cNvPicPr>
          <p:nvPr/>
        </p:nvPicPr>
        <p:blipFill>
          <a:blip r:embed="rId7"/>
          <a:stretch>
            <a:fillRect/>
          </a:stretch>
        </p:blipFill>
        <p:spPr>
          <a:xfrm>
            <a:off x="3660010" y="189660"/>
            <a:ext cx="5919729" cy="1792379"/>
          </a:xfrm>
          <a:prstGeom prst="rect">
            <a:avLst/>
          </a:prstGeom>
        </p:spPr>
      </p:pic>
      <mc:AlternateContent xmlns:mc="http://schemas.openxmlformats.org/markup-compatibility/2006" xmlns:a14="http://schemas.microsoft.com/office/drawing/2010/main">
        <mc:Choice Requires="a14">
          <p:sp>
            <p:nvSpPr>
              <p:cNvPr id="7" name="Text Box 6"/>
              <p:cNvSpPr txBox="1"/>
              <p:nvPr/>
            </p:nvSpPr>
            <p:spPr>
              <a:xfrm>
                <a:off x="5264785" y="3238500"/>
                <a:ext cx="880745" cy="1744345"/>
              </a:xfrm>
              <a:prstGeom prst="rect">
                <a:avLst/>
              </a:prstGeom>
              <a:noFill/>
            </p:spPr>
            <p:txBody>
              <a:bodyPr wrap="square" rtlCol="0" anchor="t">
                <a:spAutoFit/>
              </a:bodyPr>
              <a:lstStyle/>
              <a:p>
                <a:pPr algn="l">
                  <a:lnSpc>
                    <a:spcPct val="140000"/>
                  </a:lnSpc>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15</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21</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7" name="Text Box 6"/>
              <p:cNvSpPr txBox="1">
                <a:spLocks noRot="1" noChangeAspect="1" noMove="1" noResize="1" noEditPoints="1" noAdjustHandles="1" noChangeArrowheads="1" noChangeShapeType="1" noTextEdit="1"/>
              </p:cNvSpPr>
              <p:nvPr/>
            </p:nvSpPr>
            <p:spPr>
              <a:xfrm>
                <a:off x="5264785" y="3238500"/>
                <a:ext cx="880745" cy="1744345"/>
              </a:xfrm>
              <a:prstGeom prst="rect">
                <a:avLst/>
              </a:prstGeom>
              <a:blipFill rotWithShape="1">
                <a:blip r:embed="rId8"/>
                <a:stretch>
                  <a:fillRect b="-3677"/>
                </a:stretch>
              </a:blipFill>
            </p:spPr>
            <p:txBody>
              <a:bodyPr/>
              <a:lstStyle/>
              <a:p>
                <a:r>
                  <a:rPr lang="en-US" altLang="en-US">
                    <a:noFill/>
                  </a:rPr>
                  <a:t> </a:t>
                </a:r>
              </a:p>
            </p:txBody>
          </p:sp>
        </mc:Fallback>
      </mc:AlternateContent>
      <p:sp>
        <p:nvSpPr>
          <p:cNvPr id="8" name="Text Box 7"/>
          <p:cNvSpPr txBox="1"/>
          <p:nvPr/>
        </p:nvSpPr>
        <p:spPr>
          <a:xfrm>
            <a:off x="4699635" y="3874770"/>
            <a:ext cx="560705" cy="970915"/>
          </a:xfrm>
          <a:prstGeom prst="rect">
            <a:avLst/>
          </a:prstGeom>
          <a:noFill/>
        </p:spPr>
        <p:txBody>
          <a:bodyPr wrap="square" rtlCol="0" anchor="t">
            <a:spAutoFit/>
          </a:bodyPr>
          <a:lstStyle/>
          <a:p>
            <a:pPr algn="l">
              <a:lnSpc>
                <a:spcPct val="140000"/>
              </a:lnSpc>
            </a:pPr>
            <a:r>
              <a:rPr lang="en-US" sz="4400" b="1"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sym typeface="+mn-ea"/>
              </a:rPr>
              <a:t>+</a:t>
            </a:r>
            <a:endParaRPr lang="en-US" sz="4400" b="1" kern="10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fade">
                                      <p:cBhvr>
                                        <p:cTn id="11" dur="500"/>
                                        <p:tgtEl>
                                          <p:spTgt spid="9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P spid="91" grpId="0"/>
      <p:bldP spid="92" grpId="0"/>
      <p:bldP spid="7" grpId="0"/>
      <p:bldP spid="7"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1201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400687" y="1427528"/>
            <a:ext cx="3621054" cy="1472938"/>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3" name="Oval 1"/>
          <p:cNvSpPr/>
          <p:nvPr/>
        </p:nvSpPr>
        <p:spPr>
          <a:xfrm>
            <a:off x="2026257" y="1552339"/>
            <a:ext cx="2870631" cy="1308074"/>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0" name="TextBox 79"/>
          <p:cNvSpPr txBox="1"/>
          <p:nvPr/>
        </p:nvSpPr>
        <p:spPr>
          <a:xfrm>
            <a:off x="2278935" y="1706190"/>
            <a:ext cx="2391297"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PH"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06" name="Rectangle 205"/>
          <p:cNvSpPr/>
          <p:nvPr/>
        </p:nvSpPr>
        <p:spPr>
          <a:xfrm rot="16200000">
            <a:off x="6011079" y="668195"/>
            <a:ext cx="159402" cy="12256849"/>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86" name="TextBox 85"/>
              <p:cNvSpPr txBox="1"/>
              <p:nvPr/>
            </p:nvSpPr>
            <p:spPr>
              <a:xfrm>
                <a:off x="728414" y="2903915"/>
                <a:ext cx="927725" cy="13627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5</m:t>
                          </m:r>
                        </m:num>
                        <m:den>
                          <m:r>
                            <m:rPr>
                              <m:nor/>
                            </m:rP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4</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728414" y="2903915"/>
                <a:ext cx="927725" cy="1362710"/>
              </a:xfrm>
              <a:prstGeom prst="rect">
                <a:avLst/>
              </a:prstGeom>
              <a:blipFill rotWithShape="1">
                <a:blip r:embed="rId3"/>
                <a:stretch>
                  <a:fillRect l="-7" t="-4" r="6" b="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3575685" y="2903855"/>
                <a:ext cx="883920" cy="13665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25 </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Cambria" panose="02040503050406030204" pitchFamily="18" charset="0"/>
                              <a:cs typeface="Tahoma" panose="020B0604030504040204" pitchFamily="34" charset="0"/>
                            </a:rPr>
                            <m:t>𝟎</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3575685" y="2903855"/>
                <a:ext cx="883920" cy="1366520"/>
              </a:xfrm>
              <a:prstGeom prst="rect">
                <a:avLst/>
              </a:prstGeom>
              <a:blipFill rotWithShape="1">
                <a:blip r:embed="rId4"/>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6277211" y="2903915"/>
                <a:ext cx="711201" cy="1353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3</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Cambria" panose="02040503050406030204" pitchFamily="18" charset="0"/>
                              <a:cs typeface="Tahoma" panose="020B0604030504040204" pitchFamily="34" charset="0"/>
                            </a:rPr>
                            <m:t>𝟎</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6277211" y="2903915"/>
                <a:ext cx="711201" cy="1353185"/>
              </a:xfrm>
              <a:prstGeom prst="rect">
                <a:avLst/>
              </a:prstGeom>
              <a:blipFill rotWithShape="1">
                <a:blip r:embed="rId5"/>
                <a:stretch>
                  <a:fillRect l="-33" t="-4" r="-6306" b="4"/>
                </a:stretch>
              </a:blipFill>
            </p:spPr>
            <p:txBody>
              <a:bodyPr/>
              <a:lstStyle/>
              <a:p>
                <a:r>
                  <a:rPr lang="en-US" altLang="en-US">
                    <a:noFill/>
                  </a:rPr>
                  <a:t> </a:t>
                </a:r>
              </a:p>
            </p:txBody>
          </p:sp>
        </mc:Fallback>
      </mc:AlternateContent>
      <p:sp>
        <p:nvSpPr>
          <p:cNvPr id="89" name="TextBox 88"/>
          <p:cNvSpPr txBox="1"/>
          <p:nvPr/>
        </p:nvSpPr>
        <p:spPr>
          <a:xfrm>
            <a:off x="2892539" y="3245273"/>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p:sp>
        <p:nvSpPr>
          <p:cNvPr id="90" name="TextBox 89"/>
          <p:cNvSpPr txBox="1"/>
          <p:nvPr/>
        </p:nvSpPr>
        <p:spPr>
          <a:xfrm>
            <a:off x="5786403" y="3245273"/>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91" name="TextBox 90"/>
              <p:cNvSpPr txBox="1"/>
              <p:nvPr/>
            </p:nvSpPr>
            <p:spPr>
              <a:xfrm>
                <a:off x="2124524" y="2903915"/>
                <a:ext cx="927725" cy="1353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3</m:t>
                          </m:r>
                        </m:num>
                        <m:den>
                          <m:r>
                            <m:rPr>
                              <m:nor/>
                            </m:rP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5</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2124524" y="2903915"/>
                <a:ext cx="927725" cy="1353185"/>
              </a:xfrm>
              <a:prstGeom prst="rect">
                <a:avLst/>
              </a:prstGeom>
              <a:blipFill rotWithShape="1">
                <a:blip r:embed="rId6"/>
                <a:stretch>
                  <a:fillRect l="-48" t="-4" r="47" b="4"/>
                </a:stretch>
              </a:blipFill>
            </p:spPr>
            <p:txBody>
              <a:bodyPr/>
              <a:lstStyle/>
              <a:p>
                <a:r>
                  <a:rPr lang="en-US" altLang="en-US">
                    <a:noFill/>
                  </a:rPr>
                  <a:t> </a:t>
                </a:r>
              </a:p>
            </p:txBody>
          </p:sp>
        </mc:Fallback>
      </mc:AlternateContent>
      <p:sp>
        <p:nvSpPr>
          <p:cNvPr id="95" name="TextBox 94"/>
          <p:cNvSpPr txBox="1"/>
          <p:nvPr/>
        </p:nvSpPr>
        <p:spPr>
          <a:xfrm>
            <a:off x="388101" y="5333517"/>
            <a:ext cx="11494770"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thực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phép</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PH"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6" name="TextBox 95"/>
          <p:cNvSpPr txBox="1"/>
          <p:nvPr/>
        </p:nvSpPr>
        <p:spPr>
          <a:xfrm>
            <a:off x="387869" y="4648670"/>
            <a:ext cx="11783292" cy="1198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Muốn</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cộng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hoặc</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trừ</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hai</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phân</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khác</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mẫu</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ta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quy</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đồng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mẫu</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rồi</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cộng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hoặc</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trừ</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hai</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phân</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đã</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quy</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đồng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mẫu</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p:txBody>
      </p:sp>
      <p:pic>
        <p:nvPicPr>
          <p:cNvPr id="3" name="Picture 2"/>
          <p:cNvPicPr>
            <a:picLocks noChangeAspect="1"/>
          </p:cNvPicPr>
          <p:nvPr/>
        </p:nvPicPr>
        <p:blipFill>
          <a:blip r:embed="rId7"/>
          <a:stretch>
            <a:fillRect/>
          </a:stretch>
        </p:blipFill>
        <p:spPr>
          <a:xfrm>
            <a:off x="1965830" y="189660"/>
            <a:ext cx="5919729" cy="1792379"/>
          </a:xfrm>
          <a:prstGeom prst="rect">
            <a:avLst/>
          </a:prstGeom>
        </p:spPr>
      </p:pic>
      <p:sp>
        <p:nvSpPr>
          <p:cNvPr id="7" name="Text Box 6"/>
          <p:cNvSpPr txBox="1"/>
          <p:nvPr/>
        </p:nvSpPr>
        <p:spPr>
          <a:xfrm>
            <a:off x="1445895" y="2966085"/>
            <a:ext cx="571500" cy="586105"/>
          </a:xfrm>
          <a:prstGeom prst="rect">
            <a:avLst/>
          </a:prstGeom>
          <a:noFill/>
        </p:spPr>
        <p:txBody>
          <a:bodyPr wrap="square" rtlCol="0">
            <a:noAutofit/>
          </a:bodyPr>
          <a:lstStyle/>
          <a:p>
            <a:pPr algn="l">
              <a:lnSpc>
                <a:spcPct val="140000"/>
              </a:lnSpc>
            </a:pPr>
            <a:r>
              <a:rPr lang="en-US" sz="4800" b="1" kern="100" dirty="0">
                <a:effectLst/>
                <a:latin typeface="+mn-ea"/>
                <a:cs typeface="江城圆体 400W" panose="020B0500000000000000" pitchFamily="34" charset="-122"/>
              </a:rPr>
              <a:t>-</a:t>
            </a:r>
          </a:p>
        </p:txBody>
      </p:sp>
      <mc:AlternateContent xmlns:mc="http://schemas.openxmlformats.org/markup-compatibility/2006" xmlns:a14="http://schemas.microsoft.com/office/drawing/2010/main">
        <mc:Choice Requires="a14">
          <p:sp>
            <p:nvSpPr>
              <p:cNvPr id="8" name="TextBox 86"/>
              <p:cNvSpPr txBox="1"/>
              <p:nvPr/>
            </p:nvSpPr>
            <p:spPr>
              <a:xfrm>
                <a:off x="4907280" y="2888615"/>
                <a:ext cx="883920" cy="1352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12 </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Cambria" panose="02040503050406030204" pitchFamily="18" charset="0"/>
                              <a:cs typeface="Tahoma" panose="020B0604030504040204" pitchFamily="34" charset="0"/>
                            </a:rPr>
                            <m:t>𝟎</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 name="TextBox 86"/>
              <p:cNvSpPr txBox="1">
                <a:spLocks noRot="1" noChangeAspect="1" noMove="1" noResize="1" noEditPoints="1" noAdjustHandles="1" noChangeArrowheads="1" noChangeShapeType="1" noTextEdit="1"/>
              </p:cNvSpPr>
              <p:nvPr/>
            </p:nvSpPr>
            <p:spPr>
              <a:xfrm>
                <a:off x="4907280" y="2888615"/>
                <a:ext cx="883920" cy="1352550"/>
              </a:xfrm>
              <a:prstGeom prst="rect">
                <a:avLst/>
              </a:prstGeom>
              <a:blipFill rotWithShape="1">
                <a:blip r:embed="rId8"/>
                <a:stretch>
                  <a:fillRect/>
                </a:stretch>
              </a:blipFill>
            </p:spPr>
            <p:txBody>
              <a:bodyPr/>
              <a:lstStyle/>
              <a:p>
                <a:r>
                  <a:rPr lang="en-US" altLang="en-US">
                    <a:noFill/>
                  </a:rPr>
                  <a:t> </a:t>
                </a:r>
              </a:p>
            </p:txBody>
          </p:sp>
        </mc:Fallback>
      </mc:AlternateContent>
      <p:sp>
        <p:nvSpPr>
          <p:cNvPr id="10" name="Text Box 9"/>
          <p:cNvSpPr txBox="1"/>
          <p:nvPr/>
        </p:nvSpPr>
        <p:spPr>
          <a:xfrm>
            <a:off x="4548505" y="3011805"/>
            <a:ext cx="358775" cy="1050925"/>
          </a:xfrm>
          <a:prstGeom prst="rect">
            <a:avLst/>
          </a:prstGeom>
          <a:noFill/>
        </p:spPr>
        <p:txBody>
          <a:bodyPr wrap="square" rtlCol="0" anchor="t">
            <a:spAutoFit/>
          </a:bodyPr>
          <a:lstStyle/>
          <a:p>
            <a:pPr algn="l">
              <a:lnSpc>
                <a:spcPct val="140000"/>
              </a:lnSpc>
            </a:pPr>
            <a:r>
              <a:rPr lang="en-US" sz="4800" b="1" kern="100" dirty="0">
                <a:effectLst/>
                <a:latin typeface="+mn-ea"/>
                <a:cs typeface="江城圆体 400W" panose="020B0500000000000000" pitchFamily="34" charset="-122"/>
                <a:sym typeface="+mn-ea"/>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500"/>
                                        <p:tgtEl>
                                          <p:spTgt spid="8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500"/>
                                        <p:tgtEl>
                                          <p:spTgt spid="90"/>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500"/>
                                        <p:tgtEl>
                                          <p:spTgt spid="8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fade">
                                      <p:cBhvr>
                                        <p:cTn id="44" dur="1000"/>
                                        <p:tgtEl>
                                          <p:spTgt spid="95"/>
                                        </p:tgtEl>
                                      </p:cBhvr>
                                    </p:animEffect>
                                    <p:anim calcmode="lin" valueType="num">
                                      <p:cBhvr>
                                        <p:cTn id="45" dur="1000" fill="hold"/>
                                        <p:tgtEl>
                                          <p:spTgt spid="95"/>
                                        </p:tgtEl>
                                        <p:attrNameLst>
                                          <p:attrName>ppt_x</p:attrName>
                                        </p:attrNameLst>
                                      </p:cBhvr>
                                      <p:tavLst>
                                        <p:tav tm="0">
                                          <p:val>
                                            <p:strVal val="#ppt_x"/>
                                          </p:val>
                                        </p:tav>
                                        <p:tav tm="100000">
                                          <p:val>
                                            <p:strVal val="#ppt_x"/>
                                          </p:val>
                                        </p:tav>
                                      </p:tavLst>
                                    </p:anim>
                                    <p:anim calcmode="lin" valueType="num">
                                      <p:cBhvr>
                                        <p:cTn id="46"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95"/>
                                        </p:tgtEl>
                                        <p:attrNameLst>
                                          <p:attrName>style.visibility</p:attrName>
                                        </p:attrNameLst>
                                      </p:cBhvr>
                                      <p:to>
                                        <p:strVal val="hidden"/>
                                      </p:to>
                                    </p:set>
                                  </p:childTnLst>
                                </p:cTn>
                              </p:par>
                            </p:childTnLst>
                          </p:cTn>
                        </p:par>
                        <p:par>
                          <p:cTn id="51" fill="hold">
                            <p:stCondLst>
                              <p:cond delay="0"/>
                            </p:stCondLst>
                            <p:childTnLst>
                              <p:par>
                                <p:cTn id="52" presetID="47" presetClass="entr" presetSubtype="0" fill="hold" grpId="0"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fade">
                                      <p:cBhvr>
                                        <p:cTn id="54" dur="1000"/>
                                        <p:tgtEl>
                                          <p:spTgt spid="96"/>
                                        </p:tgtEl>
                                      </p:cBhvr>
                                    </p:animEffect>
                                    <p:anim calcmode="lin" valueType="num">
                                      <p:cBhvr>
                                        <p:cTn id="55" dur="1000" fill="hold"/>
                                        <p:tgtEl>
                                          <p:spTgt spid="96"/>
                                        </p:tgtEl>
                                        <p:attrNameLst>
                                          <p:attrName>ppt_x</p:attrName>
                                        </p:attrNameLst>
                                      </p:cBhvr>
                                      <p:tavLst>
                                        <p:tav tm="0">
                                          <p:val>
                                            <p:strVal val="#ppt_x"/>
                                          </p:val>
                                        </p:tav>
                                        <p:tav tm="100000">
                                          <p:val>
                                            <p:strVal val="#ppt_x"/>
                                          </p:val>
                                        </p:tav>
                                      </p:tavLst>
                                    </p:anim>
                                    <p:anim calcmode="lin" valueType="num">
                                      <p:cBhvr>
                                        <p:cTn id="56"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86" grpId="0"/>
      <p:bldP spid="87" grpId="0"/>
      <p:bldP spid="88" grpId="0"/>
      <p:bldP spid="89" grpId="0"/>
      <p:bldP spid="90" grpId="0"/>
      <p:bldP spid="91" grpId="0"/>
      <p:bldP spid="95" grpId="0"/>
      <p:bldP spid="95" grpId="1"/>
      <p:bldP spid="96" grpId="0"/>
      <p:bldP spid="7" grpId="0"/>
      <p:bldP spid="7" grpId="1"/>
      <p:bldP spid="8" grpId="0"/>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p:cNvSpPr/>
          <p:nvPr/>
        </p:nvSpPr>
        <p:spPr>
          <a:xfrm>
            <a:off x="0" y="1025"/>
            <a:ext cx="472440" cy="6858000"/>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16" name="Rectangle 215"/>
          <p:cNvSpPr/>
          <p:nvPr/>
        </p:nvSpPr>
        <p:spPr>
          <a:xfrm>
            <a:off x="428105" y="0"/>
            <a:ext cx="243228" cy="6858000"/>
          </a:xfrm>
          <a:prstGeom prst="rect">
            <a:avLst/>
          </a:pr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23" name="TextBox 122"/>
          <p:cNvSpPr txBox="1"/>
          <p:nvPr/>
        </p:nvSpPr>
        <p:spPr>
          <a:xfrm>
            <a:off x="0" y="11953"/>
            <a:ext cx="304748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Tính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en-PH"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736600" y="670423"/>
                <a:ext cx="8024906" cy="902335"/>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𝐚</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𝟔</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𝟏𝟏</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𝐛</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num>
                        <m:den>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den>
                      </m:f>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𝟐𝟏</m:t>
                          </m:r>
                        </m:den>
                      </m:f>
                    </m:oMath>
                  </m:oMathPara>
                </a14:m>
                <a:endParaRPr lang="en-US" sz="2800" dirty="0">
                  <a:solidFill>
                    <a:prstClr val="black"/>
                  </a:solidFill>
                  <a:latin typeface="Aptos" panose="02110004020202020204"/>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36600" y="670423"/>
                <a:ext cx="8024906" cy="9023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36600" y="3816873"/>
                <a:ext cx="7153275" cy="892745"/>
              </a:xfrm>
              <a:prstGeom prst="rect">
                <a:avLst/>
              </a:prstGeom>
              <a:noFill/>
            </p:spPr>
            <p:txBody>
              <a:bodyPr wrap="square" rtlCol="0">
                <a:spAutoFit/>
              </a:bodyPr>
              <a:lstStyle/>
              <a:p>
                <a14:m>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rPr>
                      <m:t>𝐜</m:t>
                    </m:r>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kumimoji="0" lang="en-US" sz="3600" b="1" i="1" u="none" strike="noStrike" kern="1200" cap="none" spc="0" normalizeH="0" baseline="0" noProof="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𝟏𝟏</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𝟒</m:t>
                        </m:r>
                      </m:den>
                    </m:f>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rPr>
                      <m:t>−</m:t>
                    </m:r>
                    <m:f>
                      <m:fPr>
                        <m:ctrlPr>
                          <a:rPr kumimoji="0" lang="en-US" sz="3600" b="1" i="1" u="none" strike="noStrike" kern="1200" cap="none" spc="0" normalizeH="0" baseline="0" noProof="0">
                            <a:ln>
                              <a:noFill/>
                            </a:ln>
                            <a:solidFill>
                              <a:prstClr val="black"/>
                            </a:solidFill>
                            <a:effectLst/>
                            <a:uLnTx/>
                            <a:uFillTx/>
                            <a:latin typeface="Cambria Math" panose="02040503050406030204" pitchFamily="18" charset="0"/>
                          </a:rPr>
                        </m:ctrlPr>
                      </m:fPr>
                      <m:num>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rPr>
                          <m:t>𝟕</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𝟓</m:t>
                        </m:r>
                      </m:den>
                    </m:f>
                  </m:oMath>
                </a14:m>
                <a:r>
                  <a:rPr kumimoji="0" lang="en-US" sz="3600" b="0" i="0" u="none" strike="noStrike" kern="1200" cap="none" spc="0" normalizeH="0" baseline="0" noProof="0" dirty="0">
                    <a:ln>
                      <a:noFill/>
                    </a:ln>
                    <a:solidFill>
                      <a:prstClr val="black"/>
                    </a:solidFill>
                    <a:effectLst/>
                    <a:uLnTx/>
                    <a:uFillTx/>
                    <a:latin typeface="Aptos" panose="02110004020202020204"/>
                  </a:rPr>
                  <a:t> </a:t>
                </a:r>
                <a14:m>
                  <m:oMath xmlns:m="http://schemas.openxmlformats.org/officeDocument/2006/math">
                    <m:r>
                      <a:rPr lang="en-US" sz="3600" b="0" i="0" smtClean="0">
                        <a:solidFill>
                          <a:prstClr val="black"/>
                        </a:solidFill>
                        <a:latin typeface="Cambria Math" panose="02040503050406030204" pitchFamily="18" charset="0"/>
                      </a:rPr>
                      <m:t>                   </m:t>
                    </m:r>
                    <m:r>
                      <a:rPr lang="en-US" sz="3600" b="1">
                        <a:solidFill>
                          <a:prstClr val="black"/>
                        </a:solidFill>
                        <a:latin typeface="Cambria Math" panose="02040503050406030204" pitchFamily="18" charset="0"/>
                      </a:rPr>
                      <m:t>𝐝</m:t>
                    </m:r>
                    <m:r>
                      <a:rPr lang="en-US" sz="3600" b="1">
                        <a:solidFill>
                          <a:prstClr val="black"/>
                        </a:solidFill>
                        <a:latin typeface="Cambria Math" panose="02040503050406030204" pitchFamily="18" charset="0"/>
                      </a:rPr>
                      <m:t>) </m:t>
                    </m:r>
                    <m:f>
                      <m:fPr>
                        <m:ctrlPr>
                          <a:rPr lang="en-US" sz="3600" b="1" i="1">
                            <a:solidFill>
                              <a:prstClr val="black"/>
                            </a:solidFill>
                            <a:latin typeface="Cambria Math" panose="02040503050406030204" pitchFamily="18" charset="0"/>
                          </a:rPr>
                        </m:ctrlPr>
                      </m:fPr>
                      <m:num>
                        <m:r>
                          <a:rPr lang="en-US" sz="3600" b="1" i="1" smtClean="0">
                            <a:solidFill>
                              <a:prstClr val="black"/>
                            </a:solidFill>
                            <a:latin typeface="Cambria Math" panose="02040503050406030204" pitchFamily="18" charset="0"/>
                          </a:rPr>
                          <m:t>𝟐𝟎</m:t>
                        </m:r>
                      </m:num>
                      <m:den>
                        <m:r>
                          <a:rPr lang="en-US" sz="3600" b="1" i="1" smtClean="0">
                            <a:solidFill>
                              <a:prstClr val="black"/>
                            </a:solidFill>
                            <a:latin typeface="Cambria Math" panose="02040503050406030204" pitchFamily="18" charset="0"/>
                          </a:rPr>
                          <m:t>𝟏𝟖</m:t>
                        </m:r>
                      </m:den>
                    </m:f>
                    <m:r>
                      <a:rPr lang="en-US" sz="3600" b="1" i="0" smtClean="0">
                        <a:solidFill>
                          <a:prstClr val="black"/>
                        </a:solidFill>
                        <a:latin typeface="Cambria Math" panose="02040503050406030204" pitchFamily="18" charset="0"/>
                      </a:rPr>
                      <m:t>−</m:t>
                    </m:r>
                    <m:f>
                      <m:fPr>
                        <m:ctrlPr>
                          <a:rPr lang="en-US" sz="3600" b="1" i="1">
                            <a:solidFill>
                              <a:prstClr val="black"/>
                            </a:solidFill>
                            <a:latin typeface="Cambria Math" panose="02040503050406030204" pitchFamily="18" charset="0"/>
                          </a:rPr>
                        </m:ctrlPr>
                      </m:fPr>
                      <m:num>
                        <m:r>
                          <a:rPr lang="en-US" sz="3600" b="1" i="1" smtClean="0">
                            <a:solidFill>
                              <a:prstClr val="black"/>
                            </a:solidFill>
                            <a:latin typeface="Cambria Math" panose="02040503050406030204" pitchFamily="18" charset="0"/>
                          </a:rPr>
                          <m:t>𝟐</m:t>
                        </m:r>
                      </m:num>
                      <m:den>
                        <m:r>
                          <a:rPr lang="en-US" sz="3600" b="1" i="1" smtClean="0">
                            <a:solidFill>
                              <a:prstClr val="black"/>
                            </a:solidFill>
                            <a:latin typeface="Cambria Math" panose="02040503050406030204" pitchFamily="18" charset="0"/>
                          </a:rPr>
                          <m:t>𝟓</m:t>
                        </m:r>
                      </m:den>
                    </m:f>
                  </m:oMath>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736600" y="3816873"/>
                <a:ext cx="7153275" cy="89274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36600" y="1667317"/>
                <a:ext cx="3733800" cy="889924"/>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𝟏𝟐</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𝟐𝟐</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36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𝟏𝟏</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𝟐𝟐</m:t>
                        </m:r>
                      </m:den>
                    </m:f>
                  </m:oMath>
                </a14:m>
                <a:r>
                  <a:rPr lang="en-US" sz="3600" b="1" dirty="0">
                    <a:solidFill>
                      <a:srgbClr val="FF0000"/>
                    </a:solidFill>
                    <a:latin typeface="Cambria" panose="02040503050406030204" pitchFamily="18" charset="0"/>
                    <a:ea typeface="Cambria" panose="02040503050406030204" pitchFamily="18"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736600" y="1667317"/>
                <a:ext cx="3733800" cy="889924"/>
              </a:xfrm>
              <a:prstGeom prst="rect">
                <a:avLst/>
              </a:prstGeom>
              <a:blipFill>
                <a:blip r:embed="rId6"/>
                <a:stretch>
                  <a:fillRect l="-5065" b="-11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36600" y="2698280"/>
                <a:ext cx="3733800" cy="889924"/>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𝟐𝟑</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𝟐𝟐</m:t>
                        </m:r>
                      </m:den>
                    </m:f>
                  </m:oMath>
                </a14:m>
                <a:endParaRPr lang="en-US" sz="3600" b="1" dirty="0">
                  <a:solidFill>
                    <a:srgbClr val="FF0000"/>
                  </a:solidFill>
                  <a:latin typeface="Cambria" panose="02040503050406030204" pitchFamily="18" charset="0"/>
                  <a:ea typeface="Cambria"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36600" y="2698280"/>
                <a:ext cx="3733800" cy="889924"/>
              </a:xfrm>
              <a:prstGeom prst="rect">
                <a:avLst/>
              </a:prstGeom>
              <a:blipFill>
                <a:blip r:embed="rId7"/>
                <a:stretch>
                  <a:fillRect l="-5065" b="-10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553722" y="1595875"/>
                <a:ext cx="3733800" cy="900824"/>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𝟔𝟑</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𝟐𝟏𝟎</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36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𝟓𝟎</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𝟐𝟏𝟎</m:t>
                        </m:r>
                      </m:den>
                    </m:f>
                  </m:oMath>
                </a14:m>
                <a:r>
                  <a:rPr lang="en-US" sz="3600" b="1" dirty="0">
                    <a:solidFill>
                      <a:srgbClr val="FF0000"/>
                    </a:solidFill>
                    <a:latin typeface="Cambria" panose="02040503050406030204" pitchFamily="18" charset="0"/>
                    <a:ea typeface="Cambria" panose="02040503050406030204" pitchFamily="18" charset="0"/>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5553722" y="1595875"/>
                <a:ext cx="3733800" cy="900824"/>
              </a:xfrm>
              <a:prstGeom prst="rect">
                <a:avLst/>
              </a:prstGeom>
              <a:blipFill>
                <a:blip r:embed="rId8"/>
                <a:stretch>
                  <a:fillRect l="-4894" b="-10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618342" y="2597527"/>
                <a:ext cx="3733800" cy="892552"/>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𝟏𝟏𝟑</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𝟐𝟏𝟎</m:t>
                        </m:r>
                      </m:den>
                    </m:f>
                  </m:oMath>
                </a14:m>
                <a:endParaRPr lang="en-US" sz="3600" b="1" dirty="0">
                  <a:solidFill>
                    <a:srgbClr val="FF0000"/>
                  </a:solidFill>
                  <a:latin typeface="Cambria" panose="02040503050406030204" pitchFamily="18" charset="0"/>
                  <a:ea typeface="Cambria"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618342" y="2597527"/>
                <a:ext cx="3733800" cy="892552"/>
              </a:xfrm>
              <a:prstGeom prst="rect">
                <a:avLst/>
              </a:prstGeom>
              <a:blipFill>
                <a:blip r:embed="rId9"/>
                <a:stretch>
                  <a:fillRect l="-5065" b="-10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01867" y="4773476"/>
                <a:ext cx="3733800" cy="900824"/>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𝟓𝟓</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𝟐𝟎</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36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𝟐𝟖</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𝟐𝟎</m:t>
                        </m:r>
                      </m:den>
                    </m:f>
                  </m:oMath>
                </a14:m>
                <a:r>
                  <a:rPr lang="en-US" sz="3600" b="1" dirty="0">
                    <a:solidFill>
                      <a:srgbClr val="FF0000"/>
                    </a:solidFill>
                    <a:latin typeface="Cambria" panose="02040503050406030204" pitchFamily="18" charset="0"/>
                    <a:ea typeface="Cambria" panose="02040503050406030204" pitchFamily="18" charset="0"/>
                  </a:rPr>
                  <a:t> </a:t>
                </a:r>
              </a:p>
            </p:txBody>
          </p:sp>
        </mc:Choice>
        <mc:Fallback xmlns="">
          <p:sp>
            <p:nvSpPr>
              <p:cNvPr id="11" name="TextBox 10"/>
              <p:cNvSpPr txBox="1">
                <a:spLocks noRot="1" noChangeAspect="1" noMove="1" noResize="1" noEditPoints="1" noAdjustHandles="1" noChangeArrowheads="1" noChangeShapeType="1" noTextEdit="1"/>
              </p:cNvSpPr>
              <p:nvPr/>
            </p:nvSpPr>
            <p:spPr>
              <a:xfrm>
                <a:off x="801867" y="4773476"/>
                <a:ext cx="3733800" cy="900824"/>
              </a:xfrm>
              <a:prstGeom prst="rect">
                <a:avLst/>
              </a:prstGeom>
              <a:blipFill>
                <a:blip r:embed="rId10"/>
                <a:stretch>
                  <a:fillRect l="-5065" b="-10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01867" y="5835678"/>
                <a:ext cx="3733800" cy="892552"/>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𝟐𝟕</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𝟐𝟎</m:t>
                        </m:r>
                      </m:den>
                    </m:f>
                  </m:oMath>
                </a14:m>
                <a:endParaRPr lang="en-US" sz="3600" b="1" dirty="0">
                  <a:solidFill>
                    <a:srgbClr val="FF0000"/>
                  </a:solidFill>
                  <a:latin typeface="Cambria" panose="02040503050406030204" pitchFamily="18" charset="0"/>
                  <a:ea typeface="Cambria"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01867" y="5835678"/>
                <a:ext cx="3733800" cy="892552"/>
              </a:xfrm>
              <a:prstGeom prst="rect">
                <a:avLst/>
              </a:prstGeom>
              <a:blipFill>
                <a:blip r:embed="rId11"/>
                <a:stretch>
                  <a:fillRect l="-5065" b="-10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749052" y="4751776"/>
                <a:ext cx="5076265" cy="900824"/>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𝟏𝟎</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𝟗</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36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oMath>
                </a14:m>
                <a:r>
                  <a:rPr lang="en-US" sz="3600" b="1"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sz="3600" b="1" i="1">
                            <a:solidFill>
                              <a:srgbClr val="FF0000"/>
                            </a:solidFill>
                            <a:latin typeface="Cambria Math" panose="02040503050406030204" pitchFamily="18" charset="0"/>
                          </a:rPr>
                        </m:ctrlPr>
                      </m:fPr>
                      <m:num>
                        <m:r>
                          <a:rPr lang="en-US" sz="3600" b="1" i="1">
                            <a:solidFill>
                              <a:srgbClr val="FF0000"/>
                            </a:solidFill>
                            <a:latin typeface="Cambria Math" panose="02040503050406030204" pitchFamily="18" charset="0"/>
                          </a:rPr>
                          <m:t>𝟓𝟎</m:t>
                        </m:r>
                      </m:num>
                      <m:den>
                        <m:r>
                          <a:rPr lang="en-US" sz="3600" b="1" i="1">
                            <a:solidFill>
                              <a:srgbClr val="FF0000"/>
                            </a:solidFill>
                            <a:latin typeface="Cambria Math" panose="02040503050406030204" pitchFamily="18" charset="0"/>
                          </a:rPr>
                          <m:t>𝟒𝟓</m:t>
                        </m:r>
                      </m:den>
                    </m:f>
                    <m:r>
                      <a:rPr lang="en-US" sz="3600" b="1">
                        <a:solidFill>
                          <a:srgbClr val="FF0000"/>
                        </a:solidFill>
                        <a:latin typeface="Cambria Math" panose="02040503050406030204" pitchFamily="18" charset="0"/>
                      </a:rPr>
                      <m:t>−</m:t>
                    </m:r>
                    <m:f>
                      <m:fPr>
                        <m:ctrlPr>
                          <a:rPr lang="en-US" sz="3600" b="1" i="1">
                            <a:solidFill>
                              <a:srgbClr val="FF0000"/>
                            </a:solidFill>
                            <a:latin typeface="Cambria Math" panose="02040503050406030204" pitchFamily="18" charset="0"/>
                          </a:rPr>
                        </m:ctrlPr>
                      </m:fPr>
                      <m:num>
                        <m:r>
                          <a:rPr lang="en-US" sz="3600" b="1" i="1">
                            <a:solidFill>
                              <a:srgbClr val="FF0000"/>
                            </a:solidFill>
                            <a:latin typeface="Cambria Math" panose="02040503050406030204" pitchFamily="18" charset="0"/>
                          </a:rPr>
                          <m:t>𝟏𝟖</m:t>
                        </m:r>
                      </m:num>
                      <m:den>
                        <m:r>
                          <a:rPr lang="en-US" sz="3600" b="1" i="1">
                            <a:solidFill>
                              <a:srgbClr val="FF0000"/>
                            </a:solidFill>
                            <a:latin typeface="Cambria Math" panose="02040503050406030204" pitchFamily="18" charset="0"/>
                          </a:rPr>
                          <m:t>𝟒𝟓</m:t>
                        </m:r>
                      </m:den>
                    </m:f>
                  </m:oMath>
                </a14:m>
                <a:r>
                  <a:rPr lang="en-US" sz="3600" b="1" dirty="0">
                    <a:solidFill>
                      <a:srgbClr val="FF0000"/>
                    </a:solidFill>
                    <a:latin typeface="Cambria" panose="02040503050406030204" pitchFamily="18" charset="0"/>
                    <a:ea typeface="Cambria" panose="02040503050406030204" pitchFamily="18" charset="0"/>
                  </a:rPr>
                  <a:t> </a:t>
                </a:r>
              </a:p>
            </p:txBody>
          </p:sp>
        </mc:Choice>
        <mc:Fallback xmlns="">
          <p:sp>
            <p:nvSpPr>
              <p:cNvPr id="13" name="TextBox 12"/>
              <p:cNvSpPr txBox="1">
                <a:spLocks noRot="1" noChangeAspect="1" noMove="1" noResize="1" noEditPoints="1" noAdjustHandles="1" noChangeArrowheads="1" noChangeShapeType="1" noTextEdit="1"/>
              </p:cNvSpPr>
              <p:nvPr/>
            </p:nvSpPr>
            <p:spPr>
              <a:xfrm>
                <a:off x="4749052" y="4751776"/>
                <a:ext cx="5076265" cy="900824"/>
              </a:xfrm>
              <a:prstGeom prst="rect">
                <a:avLst/>
              </a:prstGeom>
              <a:blipFill>
                <a:blip r:embed="rId12"/>
                <a:stretch>
                  <a:fillRect l="-3601" b="-10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749053" y="5835678"/>
                <a:ext cx="3733800" cy="892552"/>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𝟑𝟐</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𝟒𝟓</m:t>
                        </m:r>
                      </m:den>
                    </m:f>
                  </m:oMath>
                </a14:m>
                <a:endParaRPr lang="en-US" sz="3600" b="1" dirty="0">
                  <a:solidFill>
                    <a:srgbClr val="FF0000"/>
                  </a:solidFill>
                  <a:latin typeface="Cambria" panose="02040503050406030204" pitchFamily="18" charset="0"/>
                  <a:ea typeface="Cambria" panose="020405030504060302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749053" y="5835678"/>
                <a:ext cx="3733800" cy="892552"/>
              </a:xfrm>
              <a:prstGeom prst="rect">
                <a:avLst/>
              </a:prstGeom>
              <a:blipFill>
                <a:blip r:embed="rId13"/>
                <a:stretch>
                  <a:fillRect l="-4894" b="-10204"/>
                </a:stretch>
              </a:blipFill>
            </p:spPr>
            <p:txBody>
              <a:bodyPr/>
              <a:lstStyle/>
              <a:p>
                <a:r>
                  <a:rPr lang="en-US">
                    <a:noFill/>
                  </a:rPr>
                  <a:t> </a:t>
                </a:r>
              </a:p>
            </p:txBody>
          </p:sp>
        </mc:Fallback>
      </mc:AlternateContent>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up)">
                                      <p:cBhvr>
                                        <p:cTn id="7" dur="500"/>
                                        <p:tgtEl>
                                          <p:spTgt spid="2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wipe(up)">
                                      <p:cBhvr>
                                        <p:cTn id="10" dur="500"/>
                                        <p:tgtEl>
                                          <p:spTgt spid="10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216" grpId="0" animBg="1"/>
      <p:bldP spid="123" grpId="0"/>
      <p:bldP spid="2" grpId="0"/>
      <p:bldP spid="4" grpId="0"/>
      <p:bldP spid="5" grpId="0"/>
      <p:bldP spid="6" grpId="0"/>
      <p:bldP spid="8"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47650" y="295275"/>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2</a:t>
            </a:r>
          </a:p>
        </p:txBody>
      </p:sp>
      <p:sp>
        <p:nvSpPr>
          <p:cNvPr id="42" name="TextBox 41"/>
          <p:cNvSpPr txBox="1"/>
          <p:nvPr/>
        </p:nvSpPr>
        <p:spPr>
          <a:xfrm>
            <a:off x="1000125" y="314325"/>
            <a:ext cx="9705975" cy="52197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Chọn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 –” </a:t>
            </a:r>
            <a:r>
              <a:rPr lang="en-US" sz="2800" b="1" dirty="0" err="1">
                <a:latin typeface="Cambria" panose="02040503050406030204" pitchFamily="18" charset="0"/>
                <a:ea typeface="Cambria" panose="02040503050406030204" pitchFamily="18" charset="0"/>
              </a:rPr>
              <a:t>thích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hợp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thay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44" name="TextBox 43"/>
              <p:cNvSpPr txBox="1"/>
              <p:nvPr/>
            </p:nvSpPr>
            <p:spPr>
              <a:xfrm>
                <a:off x="597882" y="1460172"/>
                <a:ext cx="5982623" cy="893445"/>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𝐚</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𝟐𝟎</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𝟐</m:t>
                          </m:r>
                        </m:num>
                        <m:den>
                          <m:r>
                            <a:rPr lang="en-US" sz="2800" b="1" i="1" smtClean="0">
                              <a:solidFill>
                                <a:prstClr val="black"/>
                              </a:solidFill>
                              <a:latin typeface="Cambria Math" panose="02040503050406030204" pitchFamily="18" charset="0"/>
                            </a:rPr>
                            <m:t>𝟑</m:t>
                          </m:r>
                        </m:den>
                      </m:f>
                      <m:r>
                        <a:rPr lang="en-US" sz="2800" b="1" i="1" smtClean="0">
                          <a:solidFill>
                            <a:prstClr val="black"/>
                          </a:solidFill>
                          <a:latin typeface="Cambria Math" panose="02040503050406030204" pitchFamily="18" charset="0"/>
                        </a:rPr>
                        <m:t>=</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𝟒𝟑</m:t>
                          </m:r>
                        </m:num>
                        <m:den>
                          <m:r>
                            <a:rPr lang="en-US" sz="2800" b="1" i="1" smtClean="0">
                              <a:solidFill>
                                <a:prstClr val="black"/>
                              </a:solidFill>
                              <a:latin typeface="Cambria Math" panose="02040503050406030204" pitchFamily="18" charset="0"/>
                            </a:rPr>
                            <m:t>𝟔𝟎</m:t>
                          </m:r>
                        </m:den>
                      </m:f>
                    </m:oMath>
                  </m:oMathPara>
                </a14:m>
                <a:endParaRPr lang="en-US" sz="2800" dirty="0">
                  <a:solidFill>
                    <a:prstClr val="black"/>
                  </a:solidFill>
                  <a:latin typeface="Aptos" panose="02110004020202020204"/>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597882" y="1460172"/>
                <a:ext cx="5982623" cy="893445"/>
              </a:xfrm>
              <a:prstGeom prst="rect">
                <a:avLst/>
              </a:prstGeom>
              <a:blipFill rotWithShape="1">
                <a:blip r:embed="rId4"/>
                <a:stretch>
                  <a:fillRect l="-6" t="-34" b="3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0" name="TextBox 109"/>
              <p:cNvSpPr txBox="1"/>
              <p:nvPr/>
            </p:nvSpPr>
            <p:spPr>
              <a:xfrm>
                <a:off x="5192107" y="1451282"/>
                <a:ext cx="4782473" cy="902335"/>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𝐛</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𝟏𝟏</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𝟓</m:t>
                          </m:r>
                        </m:num>
                        <m:den>
                          <m:r>
                            <a:rPr lang="en-US" sz="2800" b="1" i="1" smtClean="0">
                              <a:solidFill>
                                <a:prstClr val="black"/>
                              </a:solidFill>
                              <a:latin typeface="Cambria Math" panose="02040503050406030204" pitchFamily="18" charset="0"/>
                            </a:rPr>
                            <m:t>𝟖</m:t>
                          </m:r>
                        </m:den>
                      </m:f>
                      <m:r>
                        <a:rPr lang="en-US" sz="2800" b="1" i="1" smtClean="0">
                          <a:solidFill>
                            <a:prstClr val="black"/>
                          </a:solidFill>
                          <a:latin typeface="Cambria Math" panose="02040503050406030204" pitchFamily="18" charset="0"/>
                        </a:rPr>
                        <m:t>=</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𝟏</m:t>
                          </m:r>
                        </m:num>
                        <m:den>
                          <m:r>
                            <a:rPr lang="en-US" sz="2800" b="1" i="1" smtClean="0">
                              <a:solidFill>
                                <a:prstClr val="black"/>
                              </a:solidFill>
                              <a:latin typeface="Cambria Math" panose="02040503050406030204" pitchFamily="18" charset="0"/>
                            </a:rPr>
                            <m:t>𝟖𝟖</m:t>
                          </m:r>
                        </m:den>
                      </m:f>
                    </m:oMath>
                  </m:oMathPara>
                </a14:m>
                <a:endParaRPr lang="en-US" sz="2800" dirty="0">
                  <a:solidFill>
                    <a:prstClr val="black"/>
                  </a:solidFill>
                  <a:latin typeface="Aptos" panose="02110004020202020204"/>
                </a:endParaRPr>
              </a:p>
            </p:txBody>
          </p:sp>
        </mc:Choice>
        <mc:Fallback xmlns="">
          <p:sp>
            <p:nvSpPr>
              <p:cNvPr id="110" name="TextBox 109"/>
              <p:cNvSpPr txBox="1">
                <a:spLocks noRot="1" noChangeAspect="1" noMove="1" noResize="1" noEditPoints="1" noAdjustHandles="1" noChangeArrowheads="1" noChangeShapeType="1" noTextEdit="1"/>
              </p:cNvSpPr>
              <p:nvPr/>
            </p:nvSpPr>
            <p:spPr>
              <a:xfrm>
                <a:off x="5192107" y="1451282"/>
                <a:ext cx="4782473" cy="902335"/>
              </a:xfrm>
              <a:prstGeom prst="rect">
                <a:avLst/>
              </a:prstGeom>
              <a:blipFill rotWithShape="1">
                <a:blip r:embed="rId5"/>
                <a:stretch>
                  <a:fillRect l="-7" t="-34" b="34"/>
                </a:stretch>
              </a:blipFill>
            </p:spPr>
            <p:txBody>
              <a:bodyPr/>
              <a:lstStyle/>
              <a:p>
                <a:r>
                  <a:rPr lang="en-US" altLang="en-US">
                    <a:noFill/>
                  </a:rPr>
                  <a:t> </a:t>
                </a:r>
              </a:p>
            </p:txBody>
          </p:sp>
        </mc:Fallback>
      </mc:AlternateContent>
      <p:sp>
        <p:nvSpPr>
          <p:cNvPr id="114" name="Rectangle: Rounded Corners 113"/>
          <p:cNvSpPr/>
          <p:nvPr/>
        </p:nvSpPr>
        <p:spPr>
          <a:xfrm>
            <a:off x="1743075" y="1666875"/>
            <a:ext cx="676275" cy="581025"/>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Arial" panose="020B0604020202020204" pitchFamily="34" charset="0"/>
                <a:cs typeface="Arial" panose="020B0604020202020204" pitchFamily="34" charset="0"/>
              </a:rPr>
              <a:t>+</a:t>
            </a:r>
          </a:p>
        </p:txBody>
      </p:sp>
      <p:pic>
        <p:nvPicPr>
          <p:cNvPr id="119" name="Picture 118"/>
          <p:cNvPicPr>
            <a:picLocks noChangeAspect="1"/>
          </p:cNvPicPr>
          <p:nvPr/>
        </p:nvPicPr>
        <p:blipFill>
          <a:blip r:embed="rId6"/>
          <a:stretch>
            <a:fillRect/>
          </a:stretch>
        </p:blipFill>
        <p:spPr>
          <a:xfrm>
            <a:off x="8020050" y="2886075"/>
            <a:ext cx="3524250" cy="281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Rounded Corners 113"/>
          <p:cNvSpPr/>
          <p:nvPr/>
        </p:nvSpPr>
        <p:spPr>
          <a:xfrm>
            <a:off x="6417310" y="1666875"/>
            <a:ext cx="676275" cy="581025"/>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Arial" panose="020B0604020202020204" pitchFamily="34" charset="0"/>
                <a:cs typeface="Arial" panose="020B0604020202020204" pitchFamily="34" charset="0"/>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wipe(down)">
                                      <p:cBhvr>
                                        <p:cTn id="24" dur="500"/>
                                        <p:tgtEl>
                                          <p:spTgt spid="1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P spid="44" grpId="0"/>
      <p:bldP spid="110" grpId="0"/>
      <p:bldP spid="114" grpId="0" animBg="1"/>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52425" y="371475"/>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42" name="TextBox 41"/>
          <p:cNvSpPr txBox="1"/>
          <p:nvPr/>
        </p:nvSpPr>
        <p:spPr>
          <a:xfrm>
            <a:off x="1000125" y="304800"/>
            <a:ext cx="9705975"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descr="A picture containing container, baske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4369" y="4978546"/>
            <a:ext cx="2641906" cy="1879454"/>
          </a:xfrm>
          <a:prstGeom prst="rect">
            <a:avLst/>
          </a:prstGeom>
        </p:spPr>
      </p:pic>
      <p:sp>
        <p:nvSpPr>
          <p:cNvPr id="4" name="Rectangle: Rounded Corners 3"/>
          <p:cNvSpPr/>
          <p:nvPr/>
        </p:nvSpPr>
        <p:spPr>
          <a:xfrm>
            <a:off x="438150" y="1057274"/>
            <a:ext cx="11258550" cy="1571625"/>
          </a:xfrm>
          <a:prstGeom prst="roundRect">
            <a:avLst/>
          </a:prstGeom>
          <a:solidFill>
            <a:srgbClr val="95FB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p:cNvSpPr txBox="1"/>
              <p:nvPr/>
            </p:nvSpPr>
            <p:spPr>
              <a:xfrm>
                <a:off x="971550" y="1295400"/>
                <a:ext cx="10714355" cy="1064895"/>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a) 7 +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0" u="none" strike="noStrike" kern="1200" cap="none" spc="0" normalizeH="0" baseline="0" noProof="0">
                            <a:ln>
                              <a:noFill/>
                            </a:ln>
                            <a:solidFill>
                              <a:prstClr val="black"/>
                            </a:solidFill>
                            <a:effectLst/>
                            <a:uLnTx/>
                            <a:uFillTx/>
                            <a:latin typeface="Cambria Math" panose="02040503050406030204" pitchFamily="18" charset="0"/>
                          </a:rPr>
                          <m:t>𝟏</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𝟓</m:t>
                        </m:r>
                      </m:den>
                    </m:f>
                  </m:oMath>
                </a14:m>
                <a:r>
                  <a:rPr lang="en-US" sz="4000" dirty="0">
                    <a:latin typeface="Cambria" panose="02040503050406030204" pitchFamily="18" charset="0"/>
                    <a:ea typeface="Cambria" panose="02040503050406030204" pitchFamily="18" charset="0"/>
                  </a:rPr>
                  <a:t>         b)</a:t>
                </a:r>
                <a:r>
                  <a:rPr lang="en-US" sz="4000" b="1" dirty="0">
                    <a:solidFill>
                      <a:prstClr val="black"/>
                    </a:solidFill>
                  </a:rPr>
                  <a:t> </a:t>
                </a:r>
                <a14:m>
                  <m:oMath xmlns:m="http://schemas.openxmlformats.org/officeDocument/2006/math">
                    <m:f>
                      <m:fPr>
                        <m:ctrlPr>
                          <a:rPr lang="en-US" sz="4000" b="1" i="1">
                            <a:solidFill>
                              <a:prstClr val="black"/>
                            </a:solidFill>
                            <a:latin typeface="Cambria Math" panose="02040503050406030204" pitchFamily="18" charset="0"/>
                          </a:rPr>
                        </m:ctrlPr>
                      </m:fPr>
                      <m:num>
                        <m:r>
                          <a:rPr lang="en-US" sz="4000" b="1">
                            <a:solidFill>
                              <a:prstClr val="black"/>
                            </a:solidFill>
                            <a:latin typeface="Cambria Math" panose="02040503050406030204" pitchFamily="18" charset="0"/>
                          </a:rPr>
                          <m:t>𝟏</m:t>
                        </m:r>
                        <m:r>
                          <a:rPr lang="en-US" sz="4000" b="1" i="0" smtClean="0">
                            <a:solidFill>
                              <a:prstClr val="black"/>
                            </a:solidFill>
                            <a:latin typeface="Cambria Math" panose="02040503050406030204" pitchFamily="18" charset="0"/>
                          </a:rPr>
                          <m:t>𝟒</m:t>
                        </m:r>
                      </m:num>
                      <m:den>
                        <m:r>
                          <a:rPr lang="en-US" sz="4000" b="1" i="1">
                            <a:solidFill>
                              <a:prstClr val="black"/>
                            </a:solidFill>
                            <a:latin typeface="Cambria Math" panose="02040503050406030204" pitchFamily="18" charset="0"/>
                          </a:rPr>
                          <m:t>𝟓</m:t>
                        </m:r>
                      </m:den>
                    </m:f>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𝟏</m:t>
                    </m:r>
                    <m:r>
                      <m:rPr>
                        <m:nor/>
                      </m:rPr>
                      <a:rPr lang="en-US" sz="4000" b="0" i="0" smtClean="0">
                        <a:solidFill>
                          <a:prstClr val="black"/>
                        </a:solidFill>
                        <a:latin typeface="Cambria Math" panose="02040503050406030204" pitchFamily="18" charset="0"/>
                      </a:rPr>
                      <m:t>      </m:t>
                    </m:r>
                    <m:r>
                      <m:rPr>
                        <m:nor/>
                      </m:rPr>
                      <a:rPr lang="en-US" sz="4000" b="0" i="0" dirty="0" smtClean="0">
                        <a:latin typeface="Cambria" panose="02040503050406030204" pitchFamily="18" charset="0"/>
                        <a:ea typeface="Cambria" panose="02040503050406030204" pitchFamily="18" charset="0"/>
                      </a:rPr>
                      <m:t>c</m:t>
                    </m:r>
                    <m:r>
                      <m:rPr>
                        <m:nor/>
                      </m:rPr>
                      <a:rPr lang="en-US" sz="4000" dirty="0" smtClean="0">
                        <a:latin typeface="Cambria" panose="02040503050406030204" pitchFamily="18" charset="0"/>
                        <a:ea typeface="Cambria" panose="02040503050406030204" pitchFamily="18" charset="0"/>
                      </a:rPr>
                      <m:t>) </m:t>
                    </m:r>
                    <m:r>
                      <m:rPr>
                        <m:nor/>
                      </m:rPr>
                      <a:rPr lang="en-US" sz="4000" b="0" i="0" dirty="0" smtClean="0">
                        <a:latin typeface="Cambria" panose="02040503050406030204" pitchFamily="18" charset="0"/>
                        <a:ea typeface="Cambria" panose="02040503050406030204" pitchFamily="18" charset="0"/>
                      </a:rPr>
                      <m:t>3</m:t>
                    </m:r>
                    <m:r>
                      <m:rPr>
                        <m:nor/>
                      </m:rPr>
                      <a:rPr lang="en-US" sz="4000" dirty="0" smtClean="0">
                        <a:latin typeface="Cambria" panose="02040503050406030204" pitchFamily="18" charset="0"/>
                        <a:ea typeface="Cambria" panose="02040503050406030204" pitchFamily="18" charset="0"/>
                      </a:rPr>
                      <m:t> </m:t>
                    </m:r>
                    <m:r>
                      <m:rPr>
                        <m:nor/>
                      </m:rPr>
                      <a:rPr lang="en-US" sz="4000" b="0" i="0" dirty="0" smtClean="0">
                        <a:latin typeface="Cambria" panose="02040503050406030204" pitchFamily="18" charset="0"/>
                        <a:ea typeface="Cambria" panose="02040503050406030204" pitchFamily="18" charset="0"/>
                      </a:rPr>
                      <m:t>−</m:t>
                    </m:r>
                    <m:r>
                      <m:rPr>
                        <m:nor/>
                      </m:rPr>
                      <a:rPr lang="en-US" sz="4000" dirty="0" smtClean="0">
                        <a:latin typeface="Cambria" panose="02040503050406030204" pitchFamily="18" charset="0"/>
                        <a:ea typeface="Cambria" panose="02040503050406030204" pitchFamily="18" charset="0"/>
                      </a:rPr>
                      <m:t> </m:t>
                    </m:r>
                    <m:f>
                      <m:fPr>
                        <m:ctrlPr>
                          <a:rPr lang="en-US" sz="4000" b="1" i="1">
                            <a:solidFill>
                              <a:prstClr val="black"/>
                            </a:solidFill>
                            <a:latin typeface="Cambria Math" panose="02040503050406030204" pitchFamily="18" charset="0"/>
                          </a:rPr>
                        </m:ctrlPr>
                      </m:fPr>
                      <m:num>
                        <m:r>
                          <a:rPr lang="en-US" sz="4000" b="1">
                            <a:solidFill>
                              <a:prstClr val="black"/>
                            </a:solidFill>
                            <a:latin typeface="Cambria Math" panose="02040503050406030204" pitchFamily="18" charset="0"/>
                          </a:rPr>
                          <m:t>𝟏</m:t>
                        </m:r>
                        <m:r>
                          <a:rPr lang="en-US" sz="4000" b="1" i="0" smtClean="0">
                            <a:solidFill>
                              <a:prstClr val="black"/>
                            </a:solidFill>
                            <a:latin typeface="Cambria Math" panose="02040503050406030204" pitchFamily="18" charset="0"/>
                          </a:rPr>
                          <m:t>𝟏</m:t>
                        </m:r>
                      </m:num>
                      <m:den>
                        <m:r>
                          <a:rPr lang="en-US" sz="4000" b="1" i="1" smtClean="0">
                            <a:solidFill>
                              <a:prstClr val="black"/>
                            </a:solidFill>
                            <a:latin typeface="Cambria Math" panose="02040503050406030204" pitchFamily="18" charset="0"/>
                          </a:rPr>
                          <m:t>𝟖</m:t>
                        </m:r>
                      </m:den>
                    </m:f>
                  </m:oMath>
                </a14:m>
                <a:r>
                  <a:rPr lang="en-US" sz="4000" dirty="0">
                    <a:latin typeface="Cambria" panose="02040503050406030204" pitchFamily="18" charset="0"/>
                    <a:ea typeface="Cambria" panose="02040503050406030204" pitchFamily="18" charset="0"/>
                  </a:rPr>
                  <a:t>         d) </a:t>
                </a:r>
                <a14:m>
                  <m:oMath xmlns:m="http://schemas.openxmlformats.org/officeDocument/2006/math">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𝟑𝟏</m:t>
                        </m:r>
                      </m:num>
                      <m:den>
                        <m:r>
                          <a:rPr lang="en-US" sz="4000" b="1" i="1" smtClean="0">
                            <a:solidFill>
                              <a:prstClr val="black"/>
                            </a:solidFill>
                            <a:latin typeface="Cambria Math" panose="02040503050406030204" pitchFamily="18" charset="0"/>
                          </a:rPr>
                          <m:t>𝟏𝟎</m:t>
                        </m:r>
                      </m:den>
                    </m:f>
                    <m:r>
                      <a:rPr lang="en-US" sz="4000" b="1" i="1" smtClean="0">
                        <a:solidFill>
                          <a:prstClr val="black"/>
                        </a:solidFill>
                        <a:latin typeface="Cambria Math" panose="02040503050406030204" pitchFamily="18" charset="0"/>
                      </a:rPr>
                      <m:t> −</m:t>
                    </m:r>
                    <m:r>
                      <a:rPr lang="en-US" sz="4000" b="1" i="1" smtClean="0">
                        <a:solidFill>
                          <a:prstClr val="black"/>
                        </a:solidFill>
                        <a:latin typeface="Cambria Math" panose="02040503050406030204" pitchFamily="18" charset="0"/>
                      </a:rPr>
                      <m:t>𝟐</m:t>
                    </m:r>
                  </m:oMath>
                </a14:m>
                <a:r>
                  <a:rPr lang="en-US" sz="4000" dirty="0">
                    <a:latin typeface="Cambria" panose="02040503050406030204" pitchFamily="18" charset="0"/>
                    <a:ea typeface="Cambria" panose="02040503050406030204" pitchFamily="18" charset="0"/>
                  </a:rPr>
                  <a:t> </a:t>
                </a:r>
              </a:p>
            </p:txBody>
          </p:sp>
        </mc:Choice>
        <mc:Fallback xmlns="">
          <p:sp>
            <p:nvSpPr>
              <p:cNvPr id="43" name="TextBox 42"/>
              <p:cNvSpPr txBox="1">
                <a:spLocks noRot="1" noChangeAspect="1" noMove="1" noResize="1" noEditPoints="1" noAdjustHandles="1" noChangeArrowheads="1" noChangeShapeType="1" noTextEdit="1"/>
              </p:cNvSpPr>
              <p:nvPr/>
            </p:nvSpPr>
            <p:spPr>
              <a:xfrm>
                <a:off x="971550" y="1295400"/>
                <a:ext cx="10714355" cy="1064895"/>
              </a:xfrm>
              <a:prstGeom prst="rect">
                <a:avLst/>
              </a:prstGeom>
              <a:blipFill rotWithShape="1">
                <a:blip r:embed="rId5"/>
                <a:stretch>
                  <a:fillRect t="-1908"/>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1" name="TextBox 110"/>
              <p:cNvSpPr txBox="1"/>
              <p:nvPr/>
            </p:nvSpPr>
            <p:spPr>
              <a:xfrm>
                <a:off x="971550" y="2733675"/>
                <a:ext cx="2181225" cy="97853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𝟑𝟓</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𝟏</m:t>
                        </m:r>
                      </m:num>
                      <m:den>
                        <m:r>
                          <a:rPr lang="en-US" sz="4000" b="1" i="1">
                            <a:solidFill>
                              <a:srgbClr val="FF0000"/>
                            </a:solidFill>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971550" y="2733675"/>
                <a:ext cx="2181225" cy="978535"/>
              </a:xfrm>
              <a:prstGeom prst="rect">
                <a:avLst/>
              </a:prstGeom>
              <a:blipFill rotWithShape="1">
                <a:blip r:embed="rId6"/>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990600" y="3829050"/>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𝟑𝟔</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990600" y="3829050"/>
                <a:ext cx="2181225" cy="969645"/>
              </a:xfrm>
              <a:prstGeom prst="rect">
                <a:avLst/>
              </a:prstGeom>
              <a:blipFill rotWithShape="1">
                <a:blip r:embed="rId7"/>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7" name="TextBox 116"/>
              <p:cNvSpPr txBox="1"/>
              <p:nvPr/>
            </p:nvSpPr>
            <p:spPr>
              <a:xfrm>
                <a:off x="3505200" y="2705100"/>
                <a:ext cx="2181225" cy="97853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𝟏</m:t>
                        </m:r>
                        <m:r>
                          <a:rPr lang="en-US" sz="4000" b="1" i="1" smtClean="0">
                            <a:solidFill>
                              <a:srgbClr val="FF0000"/>
                            </a:solidFill>
                            <a:latin typeface="Cambria Math" panose="02040503050406030204" pitchFamily="18" charset="0"/>
                          </a:rPr>
                          <m:t>𝟒</m:t>
                        </m:r>
                      </m:num>
                      <m:den>
                        <m:r>
                          <a:rPr lang="en-US" sz="4000" b="1" i="1" smtClean="0">
                            <a:solidFill>
                              <a:srgbClr val="FF0000"/>
                            </a:solidFill>
                            <a:latin typeface="Cambria Math" panose="02040503050406030204" pitchFamily="18" charset="0"/>
                          </a:rPr>
                          <m:t>𝟓</m:t>
                        </m:r>
                      </m:den>
                    </m:f>
                    <m:r>
                      <a:rPr lang="en-US" sz="4000" b="1" i="1" smtClean="0">
                        <a:solidFill>
                          <a:srgbClr val="FF0000"/>
                        </a:solidFill>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𝟓</m:t>
                        </m:r>
                      </m:num>
                      <m:den>
                        <m:r>
                          <a:rPr lang="en-US" sz="4000" b="1" i="1" smtClean="0">
                            <a:solidFill>
                              <a:srgbClr val="FF0000"/>
                            </a:solidFill>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3505200" y="2705100"/>
                <a:ext cx="2181225" cy="978535"/>
              </a:xfrm>
              <a:prstGeom prst="rect">
                <a:avLst/>
              </a:prstGeom>
              <a:blipFill rotWithShape="1">
                <a:blip r:embed="rId8"/>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8" name="TextBox 117"/>
              <p:cNvSpPr txBox="1"/>
              <p:nvPr/>
            </p:nvSpPr>
            <p:spPr>
              <a:xfrm>
                <a:off x="3524250" y="3800475"/>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8" name="TextBox 117"/>
              <p:cNvSpPr txBox="1">
                <a:spLocks noRot="1" noChangeAspect="1" noMove="1" noResize="1" noEditPoints="1" noAdjustHandles="1" noChangeArrowheads="1" noChangeShapeType="1" noTextEdit="1"/>
              </p:cNvSpPr>
              <p:nvPr/>
            </p:nvSpPr>
            <p:spPr>
              <a:xfrm>
                <a:off x="3524250" y="3800475"/>
                <a:ext cx="2181225" cy="969645"/>
              </a:xfrm>
              <a:prstGeom prst="rect">
                <a:avLst/>
              </a:prstGeom>
              <a:blipFill rotWithShape="1">
                <a:blip r:embed="rId9"/>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0" name="TextBox 119"/>
              <p:cNvSpPr txBox="1"/>
              <p:nvPr/>
            </p:nvSpPr>
            <p:spPr>
              <a:xfrm>
                <a:off x="6134100" y="2619375"/>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𝟐𝟒</m:t>
                        </m:r>
                      </m:num>
                      <m:den>
                        <m:r>
                          <a:rPr lang="en-US" sz="4000" b="1" i="1" smtClean="0">
                            <a:solidFill>
                              <a:srgbClr val="FF0000"/>
                            </a:solidFill>
                            <a:latin typeface="Cambria Math" panose="02040503050406030204" pitchFamily="18" charset="0"/>
                          </a:rPr>
                          <m:t>𝟖</m:t>
                        </m:r>
                      </m:den>
                    </m:f>
                    <m:r>
                      <a:rPr lang="en-US" sz="4000" b="1" i="1" smtClean="0">
                        <a:solidFill>
                          <a:srgbClr val="FF0000"/>
                        </a:solidFill>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𝟏𝟏</m:t>
                        </m:r>
                      </m:num>
                      <m:den>
                        <m:r>
                          <a:rPr lang="en-US" sz="4000" b="1" i="1" smtClean="0">
                            <a:solidFill>
                              <a:srgbClr val="FF0000"/>
                            </a:solidFill>
                            <a:latin typeface="Cambria Math" panose="02040503050406030204" pitchFamily="18" charset="0"/>
                          </a:rPr>
                          <m:t>𝟖</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0" name="TextBox 119"/>
              <p:cNvSpPr txBox="1">
                <a:spLocks noRot="1" noChangeAspect="1" noMove="1" noResize="1" noEditPoints="1" noAdjustHandles="1" noChangeArrowheads="1" noChangeShapeType="1" noTextEdit="1"/>
              </p:cNvSpPr>
              <p:nvPr/>
            </p:nvSpPr>
            <p:spPr>
              <a:xfrm>
                <a:off x="6134100" y="2619375"/>
                <a:ext cx="2181225" cy="969645"/>
              </a:xfrm>
              <a:prstGeom prst="rect">
                <a:avLst/>
              </a:prstGeom>
              <a:blipFill rotWithShape="1">
                <a:blip r:embed="rId10"/>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6153150" y="3714750"/>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𝟏𝟑</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𝟖</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6153150" y="3714750"/>
                <a:ext cx="2181225" cy="969645"/>
              </a:xfrm>
              <a:prstGeom prst="rect">
                <a:avLst/>
              </a:prstGeom>
              <a:blipFill rotWithShape="1">
                <a:blip r:embed="rId11"/>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8829675" y="2524125"/>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𝟑𝟏</m:t>
                        </m:r>
                      </m:num>
                      <m:den>
                        <m:r>
                          <a:rPr lang="en-US" sz="4000" b="1" i="1" smtClean="0">
                            <a:solidFill>
                              <a:srgbClr val="FF0000"/>
                            </a:solidFill>
                            <a:latin typeface="Cambria Math" panose="02040503050406030204" pitchFamily="18" charset="0"/>
                          </a:rPr>
                          <m:t>𝟏𝟎</m:t>
                        </m:r>
                      </m:den>
                    </m:f>
                    <m:r>
                      <a:rPr lang="en-US" sz="4000" b="1" i="1" smtClean="0">
                        <a:solidFill>
                          <a:srgbClr val="FF0000"/>
                        </a:solidFill>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𝟐𝟎</m:t>
                        </m:r>
                      </m:num>
                      <m:den>
                        <m:r>
                          <a:rPr lang="en-US" sz="4000" b="1" i="1" smtClean="0">
                            <a:solidFill>
                              <a:srgbClr val="FF0000"/>
                            </a:solidFill>
                            <a:latin typeface="Cambria Math" panose="02040503050406030204" pitchFamily="18" charset="0"/>
                          </a:rPr>
                          <m:t>𝟏𝟎</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8829675" y="2524125"/>
                <a:ext cx="2181225" cy="969645"/>
              </a:xfrm>
              <a:prstGeom prst="rect">
                <a:avLst/>
              </a:prstGeom>
              <a:blipFill rotWithShape="1">
                <a:blip r:embed="rId12"/>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8848725" y="3619500"/>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𝟏𝟏</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𝟏𝟎</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8848725" y="3619500"/>
                <a:ext cx="2181225" cy="969645"/>
              </a:xfrm>
              <a:prstGeom prst="rect">
                <a:avLst/>
              </a:prstGeom>
              <a:blipFill rotWithShape="1">
                <a:blip r:embed="rId13"/>
                <a:stretch>
                  <a:fillRect/>
                </a:stretch>
              </a:blipFill>
            </p:spPr>
            <p:txBody>
              <a:bodyPr/>
              <a:lstStyle/>
              <a:p>
                <a:r>
                  <a:rPr lang="en-US" altLang="en-US">
                    <a:noFill/>
                  </a:rPr>
                  <a:t> </a:t>
                </a:r>
              </a:p>
            </p:txBody>
          </p:sp>
        </mc:Fallback>
      </mc:AlternateContent>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wipe(down)">
                                      <p:cBhvr>
                                        <p:cTn id="21" dur="500"/>
                                        <p:tgtEl>
                                          <p:spTgt spid="1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wipe(down)">
                                      <p:cBhvr>
                                        <p:cTn id="26" dur="500"/>
                                        <p:tgtEl>
                                          <p:spTgt spid="1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wipe(down)">
                                      <p:cBhvr>
                                        <p:cTn id="31" dur="500"/>
                                        <p:tgtEl>
                                          <p:spTgt spid="1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wipe(down)">
                                      <p:cBhvr>
                                        <p:cTn id="36" dur="500"/>
                                        <p:tgtEl>
                                          <p:spTgt spid="1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0"/>
                                        </p:tgtEl>
                                        <p:attrNameLst>
                                          <p:attrName>style.visibility</p:attrName>
                                        </p:attrNameLst>
                                      </p:cBhvr>
                                      <p:to>
                                        <p:strVal val="visible"/>
                                      </p:to>
                                    </p:set>
                                    <p:animEffect transition="in" filter="wipe(down)">
                                      <p:cBhvr>
                                        <p:cTn id="41" dur="500"/>
                                        <p:tgtEl>
                                          <p:spTgt spid="1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wipe(down)">
                                      <p:cBhvr>
                                        <p:cTn id="46" dur="500"/>
                                        <p:tgtEl>
                                          <p:spTgt spid="1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wipe(down)">
                                      <p:cBhvr>
                                        <p:cTn id="51" dur="500"/>
                                        <p:tgtEl>
                                          <p:spTgt spid="1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3"/>
                                        </p:tgtEl>
                                        <p:attrNameLst>
                                          <p:attrName>style.visibility</p:attrName>
                                        </p:attrNameLst>
                                      </p:cBhvr>
                                      <p:to>
                                        <p:strVal val="visible"/>
                                      </p:to>
                                    </p:set>
                                    <p:animEffect transition="in" filter="wipe(down)">
                                      <p:cBhvr>
                                        <p:cTn id="56"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P spid="4" grpId="0" animBg="1"/>
      <p:bldP spid="43" grpId="0"/>
      <p:bldP spid="111" grpId="0"/>
      <p:bldP spid="115" grpId="0"/>
      <p:bldP spid="117" grpId="0"/>
      <p:bldP spid="118" grpId="0"/>
      <p:bldP spid="120" grpId="0"/>
      <p:bldP spid="121" grpId="0"/>
      <p:bldP spid="122" grpId="0"/>
      <p:bldP spid="1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23825" y="381000"/>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4</a:t>
            </a:r>
          </a:p>
        </p:txBody>
      </p:sp>
      <mc:AlternateContent xmlns:mc="http://schemas.openxmlformats.org/markup-compatibility/2006" xmlns:a14="http://schemas.microsoft.com/office/drawing/2010/main">
        <mc:Choice Requires="a14">
          <p:sp>
            <p:nvSpPr>
              <p:cNvPr id="42" name="TextBox 41"/>
              <p:cNvSpPr txBox="1"/>
              <p:nvPr/>
            </p:nvSpPr>
            <p:spPr>
              <a:xfrm>
                <a:off x="752475" y="304800"/>
                <a:ext cx="11363325" cy="1732915"/>
              </a:xfrm>
              <a:prstGeom prst="rect">
                <a:avLst/>
              </a:prstGeom>
              <a:noFill/>
            </p:spPr>
            <p:txBody>
              <a:bodyPr wrap="square" rtlCol="0">
                <a:spAutoFit/>
              </a:bodyPr>
              <a:lstStyle/>
              <a:p>
                <a:pPr lvl="0" algn="just"/>
                <a:r>
                  <a:rPr lang="vi-VN" sz="2400" dirty="0">
                    <a:solidFill>
                      <a:schemeClr val="tx1"/>
                    </a:solidFill>
                    <a:latin typeface="Cambria" panose="02040503050406030204" pitchFamily="18" charset="0"/>
                    <a:ea typeface="Cambria" panose="02040503050406030204" pitchFamily="18" charset="0"/>
                  </a:rPr>
                  <a:t>Để chia đều 5 chiếc bánh cho 6 người, hai bạn Nam và Rô-bốt đã đề xuất cách làm như hình dưới đây (phần bánh của mỗi người thể hiện bằng các phần tô màu đỏ).</a:t>
                </a:r>
                <a:endParaRPr lang="en-US" sz="2400" dirty="0">
                  <a:solidFill>
                    <a:schemeClr val="tx1"/>
                  </a:solidFill>
                  <a:latin typeface="Cambria" panose="02040503050406030204" pitchFamily="18" charset="0"/>
                  <a:ea typeface="Cambria" panose="02040503050406030204" pitchFamily="18" charset="0"/>
                </a:endParaRPr>
              </a:p>
              <a:p>
                <a:pPr lvl="0" algn="just"/>
                <a:r>
                  <a:rPr lang="en-US" sz="2400" dirty="0">
                    <a:solidFill>
                      <a:schemeClr val="tx1"/>
                    </a:solidFill>
                    <a:latin typeface="Cambria" panose="02040503050406030204" pitchFamily="18" charset="0"/>
                    <a:ea typeface="Cambria" panose="02040503050406030204" pitchFamily="18" charset="0"/>
                  </a:rPr>
                  <a:t>a) </a:t>
                </a:r>
                <a:r>
                  <a:rPr lang="vi-VN" sz="2400" dirty="0">
                    <a:solidFill>
                      <a:schemeClr val="tx1"/>
                    </a:solidFill>
                    <a:latin typeface="Cambria" panose="02040503050406030204" pitchFamily="18" charset="0"/>
                    <a:ea typeface="Cambria" panose="02040503050406030204" pitchFamily="18" charset="0"/>
                  </a:rPr>
                  <a:t>Em hãy mô tả cách chia bánh của mỗi bạn.</a:t>
                </a:r>
                <a:endParaRPr lang="en-US" sz="2400" dirty="0">
                  <a:solidFill>
                    <a:schemeClr val="tx1"/>
                  </a:solidFill>
                  <a:latin typeface="Cambria" panose="02040503050406030204" pitchFamily="18" charset="0"/>
                  <a:ea typeface="Cambria" panose="02040503050406030204" pitchFamily="18" charset="0"/>
                </a:endParaRPr>
              </a:p>
              <a:p>
                <a:pPr lvl="0" algn="just"/>
                <a:r>
                  <a:rPr lang="vi-VN" sz="2400" dirty="0">
                    <a:solidFill>
                      <a:schemeClr val="tx1"/>
                    </a:solidFill>
                    <a:latin typeface="Cambria" panose="02040503050406030204" pitchFamily="18" charset="0"/>
                    <a:ea typeface="Cambria" panose="02040503050406030204" pitchFamily="18" charset="0"/>
                  </a:rPr>
                  <a:t>b) Em hãy giải thích vì sao với cách chia bánh của Rô-bốt thì mỗi bạn được </a:t>
                </a:r>
                <a14:m>
                  <m:oMath xmlns:m="http://schemas.openxmlformats.org/officeDocument/2006/math">
                    <m:f>
                      <m:fPr>
                        <m:ctrlPr>
                          <a:rPr lang="en-US" sz="2400" b="1" i="1" smtClean="0">
                            <a:solidFill>
                              <a:schemeClr val="tx1"/>
                            </a:solidFill>
                            <a:latin typeface="Cambria Math" panose="02040503050406030204" pitchFamily="18" charset="0"/>
                          </a:rPr>
                        </m:ctrlPr>
                      </m:fPr>
                      <m:num>
                        <m:r>
                          <a:rPr lang="en-US" sz="2400" b="1" i="1" smtClean="0">
                            <a:solidFill>
                              <a:schemeClr val="tx1"/>
                            </a:solidFill>
                            <a:latin typeface="Cambria Math" panose="02040503050406030204" pitchFamily="18" charset="0"/>
                          </a:rPr>
                          <m:t>𝟓</m:t>
                        </m:r>
                      </m:num>
                      <m:den>
                        <m:r>
                          <a:rPr lang="en-US" sz="2400" b="1" i="1" smtClean="0">
                            <a:solidFill>
                              <a:schemeClr val="tx1"/>
                            </a:solidFill>
                            <a:latin typeface="Cambria Math" panose="02040503050406030204" pitchFamily="18" charset="0"/>
                          </a:rPr>
                          <m:t>𝟔</m:t>
                        </m:r>
                      </m:den>
                    </m:f>
                  </m:oMath>
                </a14:m>
                <a:r>
                  <a:rPr lang="vi-VN" sz="2400" dirty="0">
                    <a:solidFill>
                      <a:schemeClr val="tx1"/>
                    </a:solidFill>
                    <a:latin typeface="Cambria" panose="02040503050406030204" pitchFamily="18" charset="0"/>
                    <a:ea typeface="Cambria" panose="02040503050406030204" pitchFamily="18" charset="0"/>
                  </a:rPr>
                  <a:t> cái bánh.</a:t>
                </a:r>
                <a:endPar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52475" y="304800"/>
                <a:ext cx="11363325" cy="1732915"/>
              </a:xfrm>
              <a:prstGeom prst="rect">
                <a:avLst/>
              </a:prstGeom>
              <a:blipFill rotWithShape="1">
                <a:blip r:embed="rId3"/>
                <a:stretch>
                  <a:fillRect/>
                </a:stretch>
              </a:blipFill>
            </p:spPr>
            <p:txBody>
              <a:bodyPr/>
              <a:lstStyle/>
              <a:p>
                <a:r>
                  <a:rPr lang="en-US" altLang="en-US">
                    <a:noFill/>
                  </a:rPr>
                  <a:t> </a:t>
                </a:r>
              </a:p>
            </p:txBody>
          </p:sp>
        </mc:Fallback>
      </mc:AlternateContent>
      <p:pic>
        <p:nvPicPr>
          <p:cNvPr id="44" name="Picture 43"/>
          <p:cNvPicPr>
            <a:picLocks noChangeAspect="1"/>
          </p:cNvPicPr>
          <p:nvPr/>
        </p:nvPicPr>
        <p:blipFill>
          <a:blip r:embed="rId4"/>
          <a:stretch>
            <a:fillRect/>
          </a:stretch>
        </p:blipFill>
        <p:spPr>
          <a:xfrm>
            <a:off x="3324225" y="2065268"/>
            <a:ext cx="4819650" cy="4030732"/>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endParaRPr lang="en-US"/>
          </a:p>
        </p:txBody>
      </p:sp>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223837" y="381000"/>
            <a:ext cx="3609975" cy="5657850"/>
          </a:xfrm>
          <a:prstGeom prst="rect">
            <a:avLst/>
          </a:prstGeom>
        </p:spPr>
      </p:pic>
      <p:pic>
        <p:nvPicPr>
          <p:cNvPr id="43" name="图片 2"/>
          <p:cNvPicPr>
            <a:picLocks noChangeAspect="1"/>
          </p:cNvPicPr>
          <p:nvPr/>
        </p:nvPicPr>
        <p:blipFill>
          <a:blip r:embed="rId5"/>
          <a:stretch>
            <a:fillRect/>
          </a:stretch>
        </p:blipFill>
        <p:spPr>
          <a:xfrm rot="5806588" flipV="1">
            <a:off x="5768340" y="285115"/>
            <a:ext cx="3357880" cy="5805805"/>
          </a:xfrm>
          <a:prstGeom prst="rect">
            <a:avLst/>
          </a:prstGeom>
        </p:spPr>
      </p:pic>
      <p:sp>
        <p:nvSpPr>
          <p:cNvPr id="110" name="TextBox 109"/>
          <p:cNvSpPr txBox="1"/>
          <p:nvPr/>
        </p:nvSpPr>
        <p:spPr>
          <a:xfrm rot="21338133">
            <a:off x="5186680" y="2095500"/>
            <a:ext cx="4052570" cy="224536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vi-VN" sz="2800" b="0" i="0" dirty="0">
                <a:solidFill>
                  <a:srgbClr val="000000"/>
                </a:solidFill>
                <a:effectLst/>
                <a:latin typeface="Cambria" panose="02040503050406030204" pitchFamily="18" charset="0"/>
                <a:ea typeface="Cambria" panose="02040503050406030204" pitchFamily="18" charset="0"/>
              </a:rPr>
              <a:t>Bạn Nam chia mỗi cái bánh thành </a:t>
            </a:r>
            <a:r>
              <a:rPr lang="vi-VN" sz="2800" b="1" i="0" dirty="0">
                <a:solidFill>
                  <a:srgbClr val="FF0000"/>
                </a:solidFill>
                <a:effectLst/>
                <a:latin typeface="Cambria" panose="02040503050406030204" pitchFamily="18" charset="0"/>
                <a:ea typeface="Cambria" panose="02040503050406030204" pitchFamily="18" charset="0"/>
              </a:rPr>
              <a:t>6</a:t>
            </a:r>
            <a:r>
              <a:rPr lang="vi-VN" sz="2800" b="0" i="0" dirty="0">
                <a:solidFill>
                  <a:srgbClr val="000000"/>
                </a:solidFill>
                <a:effectLst/>
                <a:latin typeface="Cambria" panose="02040503050406030204" pitchFamily="18" charset="0"/>
                <a:ea typeface="Cambria" panose="02040503050406030204" pitchFamily="18" charset="0"/>
              </a:rPr>
              <a:t> phần bằng nhau. Mỗi người được nhận </a:t>
            </a:r>
            <a:r>
              <a:rPr lang="vi-VN" sz="2800" b="1" i="0" dirty="0">
                <a:solidFill>
                  <a:srgbClr val="FF0000"/>
                </a:solidFill>
                <a:effectLst/>
                <a:latin typeface="Cambria" panose="02040503050406030204" pitchFamily="18" charset="0"/>
                <a:ea typeface="Cambria" panose="02040503050406030204" pitchFamily="18" charset="0"/>
              </a:rPr>
              <a:t>1</a:t>
            </a:r>
            <a:r>
              <a:rPr lang="vi-VN" sz="2800" b="0" i="0" dirty="0">
                <a:solidFill>
                  <a:srgbClr val="000000"/>
                </a:solidFill>
                <a:effectLst/>
                <a:latin typeface="Cambria" panose="02040503050406030204" pitchFamily="18" charset="0"/>
                <a:ea typeface="Cambria" panose="02040503050406030204" pitchFamily="18" charset="0"/>
              </a:rPr>
              <a:t> phần trên mỗi cái bánh đó.</a:t>
            </a:r>
            <a:endParaRPr kumimoji="0" lang="en-US" altLang="en-US" sz="2800" b="1" i="1"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11" name="Picture 110"/>
          <p:cNvPicPr>
            <a:picLocks noChangeAspect="1"/>
          </p:cNvPicPr>
          <p:nvPr/>
        </p:nvPicPr>
        <p:blipFill>
          <a:blip r:embed="rId6" cstate="print">
            <a:extLst>
              <a:ext uri="{BEBA8EAE-BF5A-486C-A8C5-ECC9F3942E4B}">
                <a14:imgProps xmlns:a14="http://schemas.microsoft.com/office/drawing/2010/main">
                  <a14:imgLayer r:embed="rId7">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sp>
        <p:nvSpPr>
          <p:cNvPr id="116" name="TextBox 115"/>
          <p:cNvSpPr txBox="1"/>
          <p:nvPr/>
        </p:nvSpPr>
        <p:spPr>
          <a:xfrm>
            <a:off x="0" y="114300"/>
            <a:ext cx="733425" cy="645160"/>
          </a:xfrm>
          <a:prstGeom prst="rect">
            <a:avLst/>
          </a:prstGeom>
          <a:noFill/>
        </p:spPr>
        <p:txBody>
          <a:bodyPr wrap="square" rtlCol="0">
            <a:spAutoFit/>
          </a:bodyPr>
          <a:lstStyle/>
          <a:p>
            <a:r>
              <a:rPr lang="en-US" sz="3600" dirty="0"/>
              <a:t>a)</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endParaRPr lang="en-US"/>
          </a:p>
        </p:txBody>
      </p:sp>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pic>
        <p:nvPicPr>
          <p:cNvPr id="43" name="图片 2"/>
          <p:cNvPicPr>
            <a:picLocks noChangeAspect="1"/>
          </p:cNvPicPr>
          <p:nvPr/>
        </p:nvPicPr>
        <p:blipFill>
          <a:blip r:embed="rId4"/>
          <a:stretch>
            <a:fillRect/>
          </a:stretch>
        </p:blipFill>
        <p:spPr>
          <a:xfrm rot="5806588" flipV="1">
            <a:off x="5499735" y="56515"/>
            <a:ext cx="3357880" cy="6350000"/>
          </a:xfrm>
          <a:prstGeom prst="rect">
            <a:avLst/>
          </a:prstGeom>
        </p:spPr>
      </p:pic>
      <mc:AlternateContent xmlns:mc="http://schemas.openxmlformats.org/markup-compatibility/2006" xmlns:a14="http://schemas.microsoft.com/office/drawing/2010/main">
        <mc:Choice Requires="a14">
          <p:sp>
            <p:nvSpPr>
              <p:cNvPr id="110" name="TextBox 109"/>
              <p:cNvSpPr txBox="1"/>
              <p:nvPr/>
            </p:nvSpPr>
            <p:spPr>
              <a:xfrm>
                <a:off x="4591050" y="2111375"/>
                <a:ext cx="4514850" cy="2153920"/>
              </a:xfrm>
              <a:prstGeom prst="rect">
                <a:avLst/>
              </a:prstGeom>
              <a:noFill/>
            </p:spPr>
            <p:txBody>
              <a:bodyPr wrap="square">
                <a:spAutoFit/>
              </a:bodyPr>
              <a:lstStyle/>
              <a:p>
                <a:pPr lvl="0" algn="ctr">
                  <a:spcBef>
                    <a:spcPct val="0"/>
                  </a:spcBef>
                  <a:defRPr/>
                </a:pPr>
                <a:r>
                  <a:rPr lang="vi-VN" sz="2400" b="0" i="0" dirty="0">
                    <a:solidFill>
                      <a:srgbClr val="000000"/>
                    </a:solidFill>
                    <a:effectLst/>
                    <a:latin typeface="Cambria" panose="02040503050406030204" pitchFamily="18" charset="0"/>
                    <a:ea typeface="Cambria" panose="02040503050406030204" pitchFamily="18" charset="0"/>
                  </a:rPr>
                  <a:t>Bạn Rô-bốt chia ba cái bánh</a:t>
                </a:r>
                <a:r>
                  <a:rPr lang="en-US" sz="2400" b="0" i="0" dirty="0">
                    <a:solidFill>
                      <a:srgbClr val="000000"/>
                    </a:solidFill>
                    <a:effectLst/>
                    <a:latin typeface="Cambria" panose="02040503050406030204" pitchFamily="18" charset="0"/>
                    <a:ea typeface="Cambria" panose="02040503050406030204" pitchFamily="18" charset="0"/>
                  </a:rPr>
                  <a:t>,</a:t>
                </a:r>
                <a:r>
                  <a:rPr lang="vi-VN" sz="2400" b="0" i="0" dirty="0">
                    <a:solidFill>
                      <a:srgbClr val="000000"/>
                    </a:solidFill>
                    <a:effectLst/>
                    <a:latin typeface="Cambria" panose="02040503050406030204" pitchFamily="18" charset="0"/>
                    <a:ea typeface="Cambria" panose="02040503050406030204" pitchFamily="18" charset="0"/>
                  </a:rPr>
                  <a:t> mỗi cái được chia thành hai phần, hai cái bánh còn lại mỗi cái chia thành ba phần. Mỗi bạn sẽ được </a:t>
                </a:r>
                <a:r>
                  <a:rPr kumimoji="0" lang="en-US" sz="2400" b="1" u="none" strike="noStrike" kern="1200" cap="none" spc="0" normalizeH="0" baseline="0" noProof="0" dirty="0">
                    <a:ln>
                      <a:noFill/>
                    </a:ln>
                    <a:solidFill>
                      <a:prstClr val="black"/>
                    </a:solidFill>
                    <a:effectLst/>
                    <a:uLnTx/>
                    <a:uFillTx/>
                  </a:rPr>
                  <a:t> </a:t>
                </a:r>
                <a14:m>
                  <m:oMath xmlns:m="http://schemas.openxmlformats.org/officeDocument/2006/math">
                    <m:f>
                      <m:fPr>
                        <m:ctrlP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2400" b="1" i="0" u="none" strike="noStrike" kern="1200" cap="none" spc="0" normalizeH="0" baseline="0" noProof="0">
                            <a:ln>
                              <a:noFill/>
                            </a:ln>
                            <a:solidFill>
                              <a:srgbClr val="FF0000"/>
                            </a:solidFill>
                            <a:effectLst/>
                            <a:uLnTx/>
                            <a:uFillTx/>
                            <a:latin typeface="Cambria Math" panose="02040503050406030204" pitchFamily="18" charset="0"/>
                          </a:rPr>
                          <m:t>𝟏</m:t>
                        </m:r>
                      </m:num>
                      <m:den>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rPr>
                          <m:t>𝟐</m:t>
                        </m:r>
                      </m:den>
                    </m:f>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rPr>
                      <m:t> </m:t>
                    </m:r>
                  </m:oMath>
                </a14:m>
                <a:r>
                  <a:rPr lang="vi-VN" sz="2400" b="0" i="0" dirty="0">
                    <a:solidFill>
                      <a:srgbClr val="FF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cái bánh và </a:t>
                </a:r>
                <a:r>
                  <a:rPr lang="en-US" sz="2400" b="1" dirty="0">
                    <a:solidFill>
                      <a:prstClr val="black"/>
                    </a:solidFill>
                  </a:rPr>
                  <a:t> </a:t>
                </a:r>
                <a14:m>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a:solidFill>
                              <a:srgbClr val="FF0000"/>
                            </a:solidFill>
                            <a:latin typeface="Cambria Math" panose="02040503050406030204" pitchFamily="18" charset="0"/>
                          </a:rPr>
                          <m:t>𝟏</m:t>
                        </m:r>
                      </m:num>
                      <m:den>
                        <m:r>
                          <a:rPr lang="en-US" sz="2400" b="1" i="1" smtClean="0">
                            <a:solidFill>
                              <a:srgbClr val="FF0000"/>
                            </a:solidFill>
                            <a:latin typeface="Cambria Math" panose="02040503050406030204" pitchFamily="18" charset="0"/>
                          </a:rPr>
                          <m:t>𝟑</m:t>
                        </m:r>
                      </m:den>
                    </m:f>
                    <m:r>
                      <a:rPr lang="en-US" sz="2400" b="1" i="1">
                        <a:solidFill>
                          <a:srgbClr val="FF0000"/>
                        </a:solidFill>
                        <a:latin typeface="Cambria Math" panose="02040503050406030204" pitchFamily="18" charset="0"/>
                      </a:rPr>
                      <m:t> </m:t>
                    </m:r>
                  </m:oMath>
                </a14:m>
                <a:r>
                  <a:rPr lang="vi-VN" sz="2400" b="0" i="0" dirty="0">
                    <a:solidFill>
                      <a:srgbClr val="FF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cái bánh.</a:t>
                </a:r>
                <a:endParaRPr kumimoji="0" lang="en-US" altLang="en-US" sz="2400" b="1" i="1"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10" name="TextBox 109"/>
              <p:cNvSpPr txBox="1">
                <a:spLocks noRot="1" noChangeAspect="1" noMove="1" noResize="1" noEditPoints="1" noAdjustHandles="1" noChangeArrowheads="1" noChangeShapeType="1" noTextEdit="1"/>
              </p:cNvSpPr>
              <p:nvPr/>
            </p:nvSpPr>
            <p:spPr>
              <a:xfrm>
                <a:off x="4591050" y="2111375"/>
                <a:ext cx="4514850" cy="2153920"/>
              </a:xfrm>
              <a:prstGeom prst="rect">
                <a:avLst/>
              </a:prstGeom>
              <a:blipFill rotWithShape="1">
                <a:blip r:embed="rId5"/>
                <a:stretch>
                  <a:fillRect/>
                </a:stretch>
              </a:blipFill>
            </p:spPr>
            <p:txBody>
              <a:bodyPr/>
              <a:lstStyle/>
              <a:p>
                <a:r>
                  <a:rPr lang="en-US" altLang="en-US">
                    <a:noFill/>
                  </a:rPr>
                  <a:t> </a:t>
                </a:r>
              </a:p>
            </p:txBody>
          </p:sp>
        </mc:Fallback>
      </mc:AlternateContent>
      <p:pic>
        <p:nvPicPr>
          <p:cNvPr id="111" name="Picture 110"/>
          <p:cNvPicPr>
            <a:picLocks noChangeAspect="1"/>
          </p:cNvPicPr>
          <p:nvPr/>
        </p:nvPicPr>
        <p:blipFill>
          <a:blip r:embed="rId6" cstate="print">
            <a:extLst>
              <a:ext uri="{BEBA8EAE-BF5A-486C-A8C5-ECC9F3942E4B}">
                <a14:imgProps xmlns:a14="http://schemas.microsoft.com/office/drawing/2010/main">
                  <a14:imgLayer r:embed="rId7">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pic>
        <p:nvPicPr>
          <p:cNvPr id="3" name="Picture 2"/>
          <p:cNvPicPr>
            <a:picLocks noChangeAspect="1"/>
          </p:cNvPicPr>
          <p:nvPr/>
        </p:nvPicPr>
        <p:blipFill>
          <a:blip r:embed="rId8"/>
          <a:stretch>
            <a:fillRect/>
          </a:stretch>
        </p:blipFill>
        <p:spPr>
          <a:xfrm>
            <a:off x="361950" y="447675"/>
            <a:ext cx="2971800" cy="565785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TEMPLATE_THUMBS_INDEX" val="1、9"/>
  <p:tag name="KSO_WM_SPECIAL_SOURCE" val="bdnull"/>
  <p:tag name="KSO_WM_TEMPLATE_SUBCATEGORY" val="29"/>
  <p:tag name="KSO_WM_TEMPLATE_MASTER_TYPE" val="0"/>
  <p:tag name="KSO_WM_TEMPLATE_COLOR_TYPE" val="0"/>
  <p:tag name="KSO_WM_TAG_VERSION" val="3.0"/>
  <p:tag name="KSO_WM_BEAUTIFY_FLAG" val="#wm#"/>
  <p:tag name="KSO_WM_TEMPLATE_CATEGORY" val="custom"/>
  <p:tag name="KSO_WM_TEMPLATE_INDEX" val="20238112"/>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TIMING" val="|0.5|1.1|1.4|3.5|1.3|1.4|1.3|1"/>
  <p:tag name="KSO_WM_SLIDE_THEME_ID" val="3323305"/>
  <p:tag name="KSO_WM_SLIDE_THEME_NAME" val="Z_20238112_Green Office"/>
  <p:tag name="KSO_WM_SLIDE_TYPE" val="text"/>
</p:tagLst>
</file>

<file path=ppt/tags/tag105.xml><?xml version="1.0" encoding="utf-8"?>
<p:tagLst xmlns:a="http://schemas.openxmlformats.org/drawingml/2006/main" xmlns:r="http://schemas.openxmlformats.org/officeDocument/2006/relationships" xmlns:p="http://schemas.openxmlformats.org/presentationml/2006/main">
  <p:tag name="TIMING" val="|0.5|1.1|1.4|3.5|1.3|1.4|1.3|1"/>
  <p:tag name="KSO_WM_SLIDE_THEME_ID" val="3323305"/>
  <p:tag name="KSO_WM_SLIDE_THEME_NAME" val="Z_20238112_Green Office"/>
  <p:tag name="KSO_WM_SLIDE_TYPE" val="text"/>
</p:tagLst>
</file>

<file path=ppt/tags/tag106.xml><?xml version="1.0" encoding="utf-8"?>
<p:tagLst xmlns:a="http://schemas.openxmlformats.org/drawingml/2006/main" xmlns:r="http://schemas.openxmlformats.org/officeDocument/2006/relationships" xmlns:p="http://schemas.openxmlformats.org/presentationml/2006/main">
  <p:tag name="TIMING" val="|1|1.8|1.2|1"/>
  <p:tag name="KSO_WM_SLIDE_THEME_ID" val="3323305"/>
  <p:tag name="KSO_WM_SLIDE_THEME_NAME" val="Z_20238112_Green Office"/>
  <p:tag name="KSO_WM_SLIDE_TYPE" val="text"/>
</p:tagLst>
</file>

<file path=ppt/tags/tag107.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08.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09.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1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1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0"/>
  <p:tag name="KSO_WM_UNIT_ID" val="_1*i*10"/>
  <p:tag name="KSO_WM_UNIT_LAYERLEVEL" val="1"/>
  <p:tag name="KSO_WM_TAG_VERSION" val="3.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3.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1"/>
  <p:tag name="KSO_WM_UNIT_ID" val="_1*i*11"/>
  <p:tag name="KSO_WM_UNIT_LAYERLEVEL" val="1"/>
  <p:tag name="KSO_WM_TAG_VERSION" val="3.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g"/>
  <p:tag name="KSO_WM_UNIT_PRESET_TEXT" val="公司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1*f*2"/>
  <p:tag name="KSO_WM_UNIT_LAYERLEVEL" val="1"/>
  <p:tag name="KSO_WM_TAG_VERSION" val="3.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b"/>
  <p:tag name="KSO_WM_UNIT_PRESET_TEXT" val="署名"/>
  <p:tag name="KSO_WM_UNIT_NOCLEAR" val="0"/>
  <p:tag name="KSO_WM_UNIT_VALUE" val="22"/>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0*i*3"/>
  <p:tag name="KSO_WM_UNIT_LAYERLEVEL" val="1"/>
  <p:tag name="KSO_WM_TAG_VERSION" val="3.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3*i*5"/>
  <p:tag name="KSO_WM_UNIT_LAYERLEVEL" val="1"/>
  <p:tag name="KSO_WM_TAG_VERSION" val="3.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3*i*6"/>
  <p:tag name="KSO_WM_UNIT_LAYERLEVEL" val="1"/>
  <p:tag name="KSO_WM_TAG_VERSION" val="3.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3*i*4"/>
  <p:tag name="KSO_WM_UNIT_LAYERLEVEL" val="1"/>
  <p:tag name="KSO_WM_TAG_VERSION" val="3.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0*i*4"/>
  <p:tag name="KSO_WM_UNIT_LAYERLEVEL" val="1"/>
  <p:tag name="KSO_WM_TAG_VERSION" val="3.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标题"/>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4*i*7"/>
  <p:tag name="KSO_WM_UNIT_LAYERLEVEL" val="1"/>
  <p:tag name="KSO_WM_TAG_VERSION" val="3.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3.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4*i*6"/>
  <p:tag name="KSO_WM_UNIT_LAYERLEVEL" val="1"/>
  <p:tag name="KSO_WM_TAG_VERSION" val="3.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4*i*5"/>
  <p:tag name="KSO_WM_UNIT_LAYERLEVEL" val="1"/>
  <p:tag name="KSO_WM_TAG_VERSION" val="3.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4*i*8"/>
  <p:tag name="KSO_WM_UNIT_LAYERLEVEL" val="1"/>
  <p:tag name="KSO_WM_TAG_VERSION" val="3.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_0*a*1"/>
  <p:tag name="KSO_WM_UNIT_LAYERLEVEL" val="1"/>
  <p:tag name="KSO_WM_TAG_VERSION" val="1.0"/>
  <p:tag name="KSO_WM_BEAUTIFY_FLAG" val="#wm#"/>
  <p:tag name="KSO_WM_TEMPLATE_CATEGORY" val="custom"/>
  <p:tag name="KSO_WM_TEMPLATE_INDEX" val="20238112"/>
</p:tagLst>
</file>

<file path=ppt/tags/tag5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ISNUMDGMTITLE" val="0"/>
  <p:tag name="KSO_WM_UNIT_PRESET_TEXT" val="节编号"/>
  <p:tag name="KSO_WM_UNIT_NOCLEAR" val="0"/>
  <p:tag name="KSO_WM_UNIT_HIGHLIGHT" val="0"/>
  <p:tag name="KSO_WM_UNIT_COMPATIBLE" val="0"/>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350"/>
  <p:tag name="KSO_WM_UNIT_HIGHLIGHT" val="0"/>
  <p:tag name="KSO_WM_UNIT_COMPATIBLE" val="0"/>
  <p:tag name="KSO_WM_UNIT_DIAGRAM_ISNUMVISUAL" val="0"/>
  <p:tag name="KSO_WM_UNIT_DIAGRAM_ISREFERUNIT" val="0"/>
  <p:tag name="KSO_WM_UNIT_TYPE" val="f"/>
  <p:tag name="KSO_WM_UNIT_INDEX" val="1"/>
  <p:tag name="KSO_WM_UNIT_ID" val="_0*f*1"/>
  <p:tag name="KSO_WM_UNIT_LAYERLEVEL" val="1"/>
  <p:tag name="KSO_WM_TAG_VERSION" val="1.0"/>
  <p:tag name="KSO_WM_BEAUTIFY_FLAG" val="#wm#"/>
  <p:tag name="KSO_WM_TEMPLATE_CATEGORY" val="custom"/>
  <p:tag name="KSO_WM_TEMPLATE_INDEX" val="20238112"/>
</p:tagLst>
</file>

<file path=ppt/tags/tag6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文本样式"/>
  <p:tag name="KSO_WM_UNIT_NOCLEAR" val="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文本样式"/>
  <p:tag name="KSO_WM_UNIT_NOCLEAR" val="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副标题"/>
  <p:tag name="KSO_WM_UNIT_NOCLEAR" val="0"/>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3.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11*i*9"/>
  <p:tag name="KSO_WM_UNIT_LAYERLEVEL" val="1"/>
  <p:tag name="KSO_WM_TAG_VERSION" val="3.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3.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3.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11*i*5"/>
  <p:tag name="KSO_WM_UNIT_LAYERLEVEL" val="1"/>
  <p:tag name="KSO_WM_TAG_VERSION" val="3.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11*i*7"/>
  <p:tag name="KSO_WM_UNIT_LAYERLEVEL" val="1"/>
  <p:tag name="KSO_WM_TAG_VERSION" val="3.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11*i*8"/>
  <p:tag name="KSO_WM_UNIT_LAYERLEVEL" val="1"/>
  <p:tag name="KSO_WM_TAG_VERSION" val="3.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11*i*6"/>
  <p:tag name="KSO_WM_UNIT_LAYERLEVEL" val="1"/>
  <p:tag name="KSO_WM_TAG_VERSION" val="3.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3.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g"/>
  <p:tag name="KSO_WM_UNIT_PRESET_TEXT" val="公司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11*f*2"/>
  <p:tag name="KSO_WM_UNIT_LAYERLEVEL" val="1"/>
  <p:tag name="KSO_WM_TAG_VERSION" val="3.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b"/>
  <p:tag name="KSO_WM_UNIT_PRESET_TEXT" val="署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0313-13">
      <a:dk1>
        <a:srgbClr val="333333"/>
      </a:dk1>
      <a:lt1>
        <a:sysClr val="window" lastClr="FFFFFF"/>
      </a:lt1>
      <a:dk2>
        <a:srgbClr val="1D1D1D"/>
      </a:dk2>
      <a:lt2>
        <a:srgbClr val="F1FAF4"/>
      </a:lt2>
      <a:accent1>
        <a:srgbClr val="80D290"/>
      </a:accent1>
      <a:accent2>
        <a:srgbClr val="9CDC5C"/>
      </a:accent2>
      <a:accent3>
        <a:srgbClr val="F2BA02"/>
      </a:accent3>
      <a:accent4>
        <a:srgbClr val="7FD9EA"/>
      </a:accent4>
      <a:accent5>
        <a:srgbClr val="4CB3D8"/>
      </a:accent5>
      <a:accent6>
        <a:srgbClr val="5672FF"/>
      </a:accent6>
      <a:hlink>
        <a:srgbClr val="0026E5"/>
      </a:hlink>
      <a:folHlink>
        <a:srgbClr val="7E1FAD"/>
      </a:folHlink>
    </a:clrScheme>
    <a:fontScheme name="传统">
      <a:majorFont>
        <a:latin typeface="Crimson Text SemiBold"/>
        <a:ea typeface="Crimson Text SemiBold"/>
        <a:cs typeface=""/>
      </a:majorFont>
      <a:minorFont>
        <a:latin typeface="Charis SIL"/>
        <a:ea typeface="Charis SI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lnSpcReduction="10000"/>
      </a:bodyPr>
      <a:lstStyle>
        <a:defPPr algn="l">
          <a:lnSpc>
            <a:spcPct val="140000"/>
          </a:lnSpc>
          <a:defRPr sz="2000" kern="100" dirty="0">
            <a:effectLst/>
            <a:latin typeface="+mn-ea"/>
            <a:cs typeface="江城圆体 400W" panose="020B05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545</Words>
  <Application>Microsoft Office PowerPoint</Application>
  <PresentationFormat>Widescreen</PresentationFormat>
  <Paragraphs>68</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Arial</vt:lpstr>
      <vt:lpstr>Calibri</vt:lpstr>
      <vt:lpstr>Cambria</vt:lpstr>
      <vt:lpstr>Cambria Math</vt:lpstr>
      <vt:lpstr>Charis SIL</vt:lpstr>
      <vt:lpstr>Crimson Text SemiBold</vt:lpstr>
      <vt:lpstr>Office Theme</vt:lpstr>
      <vt:lpstr>Bài 6: Cộng, trừ hai phân số khác mẫu số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28</cp:revision>
  <dcterms:created xsi:type="dcterms:W3CDTF">2024-06-22T08:49:00Z</dcterms:created>
  <dcterms:modified xsi:type="dcterms:W3CDTF">2025-09-27T23:43:26Z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100D8DED89B645C6802FB95AB3E130C7_12</vt:lpwstr>
  </property>
  <property fmtid="{D5CDD505-2E9C-101B-9397-08002B2CF9AE}" pid="3" name="KSOProductBuildVer">
    <vt:lpwstr>1033-12.2.0.17562</vt:lpwstr>
  </property>
</Properties>
</file>