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443" r:id="rId2"/>
    <p:sldId id="444" r:id="rId3"/>
    <p:sldId id="445" r:id="rId4"/>
    <p:sldId id="418" r:id="rId5"/>
    <p:sldId id="449" r:id="rId6"/>
    <p:sldId id="446" r:id="rId7"/>
    <p:sldId id="455" r:id="rId8"/>
    <p:sldId id="477" r:id="rId9"/>
    <p:sldId id="447" r:id="rId10"/>
    <p:sldId id="456" r:id="rId11"/>
    <p:sldId id="457" r:id="rId12"/>
    <p:sldId id="458" r:id="rId13"/>
    <p:sldId id="459" r:id="rId14"/>
    <p:sldId id="460" r:id="rId15"/>
    <p:sldId id="463" r:id="rId16"/>
    <p:sldId id="464" r:id="rId17"/>
    <p:sldId id="465" r:id="rId18"/>
    <p:sldId id="466" r:id="rId19"/>
    <p:sldId id="467" r:id="rId20"/>
    <p:sldId id="461" r:id="rId21"/>
    <p:sldId id="448" r:id="rId22"/>
    <p:sldId id="468" r:id="rId23"/>
    <p:sldId id="462" r:id="rId24"/>
    <p:sldId id="469" r:id="rId25"/>
    <p:sldId id="432" r:id="rId26"/>
    <p:sldId id="470" r:id="rId27"/>
  </p:sldIdLst>
  <p:sldSz cx="9144000" cy="5143500" type="screen16x9"/>
  <p:notesSz cx="6858000" cy="9144000"/>
  <p:embeddedFontLst>
    <p:embeddedFont>
      <p:font typeface="Kirang Haerang" panose="020B0604020202020204" charset="-127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Nixie One" panose="020B0604020202020204" charset="0"/>
      <p:regular r:id="rId34"/>
    </p:embeddedFont>
    <p:embeddedFont>
      <p:font typeface="Nunito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D774"/>
    <a:srgbClr val="EC0089"/>
    <a:srgbClr val="E0B07C"/>
    <a:srgbClr val="008448"/>
    <a:srgbClr val="F9C7CA"/>
    <a:srgbClr val="98C3E8"/>
    <a:srgbClr val="FDD39D"/>
    <a:srgbClr val="783F04"/>
    <a:srgbClr val="744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4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792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hung" userId="e8dfb06c15633d05" providerId="LiveId" clId="{FA03CD38-72E8-4980-97C4-BC250DDC1CB1}"/>
    <pc:docChg chg="undo custSel addSld delSld modSld">
      <pc:chgData name="Nguyễn Nhung" userId="e8dfb06c15633d05" providerId="LiveId" clId="{FA03CD38-72E8-4980-97C4-BC250DDC1CB1}" dt="2025-09-28T13:54:57.736" v="23" actId="2696"/>
      <pc:docMkLst>
        <pc:docMk/>
      </pc:docMkLst>
      <pc:sldChg chg="delSp mod delAnim">
        <pc:chgData name="Nguyễn Nhung" userId="e8dfb06c15633d05" providerId="LiveId" clId="{FA03CD38-72E8-4980-97C4-BC250DDC1CB1}" dt="2025-09-28T13:53:18.337" v="2" actId="21"/>
        <pc:sldMkLst>
          <pc:docMk/>
          <pc:sldMk cId="890193013" sldId="418"/>
        </pc:sldMkLst>
        <pc:picChg chg="del">
          <ac:chgData name="Nguyễn Nhung" userId="e8dfb06c15633d05" providerId="LiveId" clId="{FA03CD38-72E8-4980-97C4-BC250DDC1CB1}" dt="2025-09-28T13:53:18.337" v="2" actId="21"/>
          <ac:picMkLst>
            <pc:docMk/>
            <pc:sldMk cId="890193013" sldId="418"/>
            <ac:picMk id="4" creationId="{A510075C-D3A0-1EF4-405F-711EC9ED6522}"/>
          </ac:picMkLst>
        </pc:picChg>
      </pc:sldChg>
      <pc:sldChg chg="delSp mod delAnim">
        <pc:chgData name="Nguyễn Nhung" userId="e8dfb06c15633d05" providerId="LiveId" clId="{FA03CD38-72E8-4980-97C4-BC250DDC1CB1}" dt="2025-09-28T13:53:15.072" v="1" actId="21"/>
        <pc:sldMkLst>
          <pc:docMk/>
          <pc:sldMk cId="0" sldId="445"/>
        </pc:sldMkLst>
        <pc:picChg chg="del">
          <ac:chgData name="Nguyễn Nhung" userId="e8dfb06c15633d05" providerId="LiveId" clId="{FA03CD38-72E8-4980-97C4-BC250DDC1CB1}" dt="2025-09-28T13:53:15.072" v="1" actId="21"/>
          <ac:picMkLst>
            <pc:docMk/>
            <pc:sldMk cId="0" sldId="445"/>
            <ac:picMk id="7" creationId="{41E39262-7B00-453F-8A30-434DD5F19E4D}"/>
          </ac:picMkLst>
        </pc:picChg>
      </pc:sldChg>
      <pc:sldChg chg="delSp mod delAnim">
        <pc:chgData name="Nguyễn Nhung" userId="e8dfb06c15633d05" providerId="LiveId" clId="{FA03CD38-72E8-4980-97C4-BC250DDC1CB1}" dt="2025-09-28T13:54:00.654" v="9" actId="21"/>
        <pc:sldMkLst>
          <pc:docMk/>
          <pc:sldMk cId="2022256039" sldId="447"/>
        </pc:sldMkLst>
        <pc:picChg chg="del">
          <ac:chgData name="Nguyễn Nhung" userId="e8dfb06c15633d05" providerId="LiveId" clId="{FA03CD38-72E8-4980-97C4-BC250DDC1CB1}" dt="2025-09-28T13:54:00.654" v="9" actId="21"/>
          <ac:picMkLst>
            <pc:docMk/>
            <pc:sldMk cId="2022256039" sldId="447"/>
            <ac:picMk id="4" creationId="{18B77DC7-795E-47C0-859B-27CA5D195A14}"/>
          </ac:picMkLst>
        </pc:picChg>
      </pc:sldChg>
      <pc:sldChg chg="delSp mod delAnim">
        <pc:chgData name="Nguyễn Nhung" userId="e8dfb06c15633d05" providerId="LiveId" clId="{FA03CD38-72E8-4980-97C4-BC250DDC1CB1}" dt="2025-09-28T13:54:41.900" v="19" actId="21"/>
        <pc:sldMkLst>
          <pc:docMk/>
          <pc:sldMk cId="4286574928" sldId="448"/>
        </pc:sldMkLst>
        <pc:picChg chg="del">
          <ac:chgData name="Nguyễn Nhung" userId="e8dfb06c15633d05" providerId="LiveId" clId="{FA03CD38-72E8-4980-97C4-BC250DDC1CB1}" dt="2025-09-28T13:54:41.900" v="19" actId="21"/>
          <ac:picMkLst>
            <pc:docMk/>
            <pc:sldMk cId="4286574928" sldId="448"/>
            <ac:picMk id="4" creationId="{C755BAEC-947E-4F29-AD12-021A80F7EF4B}"/>
          </ac:picMkLst>
        </pc:picChg>
      </pc:sldChg>
      <pc:sldChg chg="del">
        <pc:chgData name="Nguyễn Nhung" userId="e8dfb06c15633d05" providerId="LiveId" clId="{FA03CD38-72E8-4980-97C4-BC250DDC1CB1}" dt="2025-09-28T13:53:49.239" v="8" actId="2696"/>
        <pc:sldMkLst>
          <pc:docMk/>
          <pc:sldMk cId="933774935" sldId="450"/>
        </pc:sldMkLst>
      </pc:sldChg>
      <pc:sldChg chg="del">
        <pc:chgData name="Nguyễn Nhung" userId="e8dfb06c15633d05" providerId="LiveId" clId="{FA03CD38-72E8-4980-97C4-BC250DDC1CB1}" dt="2025-09-28T13:53:30.081" v="3" actId="2696"/>
        <pc:sldMkLst>
          <pc:docMk/>
          <pc:sldMk cId="2166663738" sldId="451"/>
        </pc:sldMkLst>
      </pc:sldChg>
      <pc:sldChg chg="del">
        <pc:chgData name="Nguyễn Nhung" userId="e8dfb06c15633d05" providerId="LiveId" clId="{FA03CD38-72E8-4980-97C4-BC250DDC1CB1}" dt="2025-09-28T13:53:34.321" v="4" actId="2696"/>
        <pc:sldMkLst>
          <pc:docMk/>
          <pc:sldMk cId="455409170" sldId="454"/>
        </pc:sldMkLst>
      </pc:sldChg>
      <pc:sldChg chg="delSp add del mod delAnim">
        <pc:chgData name="Nguyễn Nhung" userId="e8dfb06c15633d05" providerId="LiveId" clId="{FA03CD38-72E8-4980-97C4-BC250DDC1CB1}" dt="2025-09-28T13:53:44.821" v="7" actId="21"/>
        <pc:sldMkLst>
          <pc:docMk/>
          <pc:sldMk cId="2098106041" sldId="455"/>
        </pc:sldMkLst>
        <pc:picChg chg="del">
          <ac:chgData name="Nguyễn Nhung" userId="e8dfb06c15633d05" providerId="LiveId" clId="{FA03CD38-72E8-4980-97C4-BC250DDC1CB1}" dt="2025-09-28T13:53:44.821" v="7" actId="21"/>
          <ac:picMkLst>
            <pc:docMk/>
            <pc:sldMk cId="2098106041" sldId="455"/>
            <ac:picMk id="17" creationId="{08E4C23B-19D0-2964-D774-6BEC5031B26B}"/>
          </ac:picMkLst>
        </pc:picChg>
      </pc:sldChg>
      <pc:sldChg chg="delSp mod delAnim">
        <pc:chgData name="Nguyễn Nhung" userId="e8dfb06c15633d05" providerId="LiveId" clId="{FA03CD38-72E8-4980-97C4-BC250DDC1CB1}" dt="2025-09-28T13:54:07.315" v="10" actId="21"/>
        <pc:sldMkLst>
          <pc:docMk/>
          <pc:sldMk cId="2037127265" sldId="457"/>
        </pc:sldMkLst>
        <pc:picChg chg="del">
          <ac:chgData name="Nguyễn Nhung" userId="e8dfb06c15633d05" providerId="LiveId" clId="{FA03CD38-72E8-4980-97C4-BC250DDC1CB1}" dt="2025-09-28T13:54:07.315" v="10" actId="21"/>
          <ac:picMkLst>
            <pc:docMk/>
            <pc:sldMk cId="2037127265" sldId="457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11.420" v="11" actId="21"/>
        <pc:sldMkLst>
          <pc:docMk/>
          <pc:sldMk cId="1830377692" sldId="458"/>
        </pc:sldMkLst>
        <pc:picChg chg="del">
          <ac:chgData name="Nguyễn Nhung" userId="e8dfb06c15633d05" providerId="LiveId" clId="{FA03CD38-72E8-4980-97C4-BC250DDC1CB1}" dt="2025-09-28T13:54:11.420" v="11" actId="21"/>
          <ac:picMkLst>
            <pc:docMk/>
            <pc:sldMk cId="1830377692" sldId="458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14.579" v="12" actId="21"/>
        <pc:sldMkLst>
          <pc:docMk/>
          <pc:sldMk cId="4114788429" sldId="459"/>
        </pc:sldMkLst>
        <pc:picChg chg="del">
          <ac:chgData name="Nguyễn Nhung" userId="e8dfb06c15633d05" providerId="LiveId" clId="{FA03CD38-72E8-4980-97C4-BC250DDC1CB1}" dt="2025-09-28T13:54:14.579" v="12" actId="21"/>
          <ac:picMkLst>
            <pc:docMk/>
            <pc:sldMk cId="4114788429" sldId="459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18.395" v="13" actId="21"/>
        <pc:sldMkLst>
          <pc:docMk/>
          <pc:sldMk cId="312238124" sldId="460"/>
        </pc:sldMkLst>
        <pc:picChg chg="del">
          <ac:chgData name="Nguyễn Nhung" userId="e8dfb06c15633d05" providerId="LiveId" clId="{FA03CD38-72E8-4980-97C4-BC250DDC1CB1}" dt="2025-09-28T13:54:18.395" v="13" actId="21"/>
          <ac:picMkLst>
            <pc:docMk/>
            <pc:sldMk cId="312238124" sldId="460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47.269" v="20" actId="21"/>
        <pc:sldMkLst>
          <pc:docMk/>
          <pc:sldMk cId="115045829" sldId="462"/>
        </pc:sldMkLst>
        <pc:picChg chg="del">
          <ac:chgData name="Nguyễn Nhung" userId="e8dfb06c15633d05" providerId="LiveId" clId="{FA03CD38-72E8-4980-97C4-BC250DDC1CB1}" dt="2025-09-28T13:54:47.269" v="20" actId="21"/>
          <ac:picMkLst>
            <pc:docMk/>
            <pc:sldMk cId="115045829" sldId="462"/>
            <ac:picMk id="32" creationId="{5DBAB63F-BA8A-0578-5F31-52F24DD907DD}"/>
          </ac:picMkLst>
        </pc:picChg>
      </pc:sldChg>
      <pc:sldChg chg="delSp mod delAnim">
        <pc:chgData name="Nguyễn Nhung" userId="e8dfb06c15633d05" providerId="LiveId" clId="{FA03CD38-72E8-4980-97C4-BC250DDC1CB1}" dt="2025-09-28T13:54:21.792" v="14" actId="21"/>
        <pc:sldMkLst>
          <pc:docMk/>
          <pc:sldMk cId="1806497934" sldId="463"/>
        </pc:sldMkLst>
        <pc:picChg chg="del">
          <ac:chgData name="Nguyễn Nhung" userId="e8dfb06c15633d05" providerId="LiveId" clId="{FA03CD38-72E8-4980-97C4-BC250DDC1CB1}" dt="2025-09-28T13:54:21.792" v="14" actId="21"/>
          <ac:picMkLst>
            <pc:docMk/>
            <pc:sldMk cId="1806497934" sldId="463"/>
            <ac:picMk id="2" creationId="{2F908A8C-925F-8FB1-ADB1-2DA936E2F0FE}"/>
          </ac:picMkLst>
        </pc:picChg>
      </pc:sldChg>
      <pc:sldChg chg="delSp mod delAnim">
        <pc:chgData name="Nguyễn Nhung" userId="e8dfb06c15633d05" providerId="LiveId" clId="{FA03CD38-72E8-4980-97C4-BC250DDC1CB1}" dt="2025-09-28T13:54:25.445" v="15" actId="21"/>
        <pc:sldMkLst>
          <pc:docMk/>
          <pc:sldMk cId="46120868" sldId="464"/>
        </pc:sldMkLst>
        <pc:picChg chg="del">
          <ac:chgData name="Nguyễn Nhung" userId="e8dfb06c15633d05" providerId="LiveId" clId="{FA03CD38-72E8-4980-97C4-BC250DDC1CB1}" dt="2025-09-28T13:54:25.445" v="15" actId="21"/>
          <ac:picMkLst>
            <pc:docMk/>
            <pc:sldMk cId="46120868" sldId="464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28.788" v="16" actId="21"/>
        <pc:sldMkLst>
          <pc:docMk/>
          <pc:sldMk cId="1593352491" sldId="465"/>
        </pc:sldMkLst>
        <pc:picChg chg="del">
          <ac:chgData name="Nguyễn Nhung" userId="e8dfb06c15633d05" providerId="LiveId" clId="{FA03CD38-72E8-4980-97C4-BC250DDC1CB1}" dt="2025-09-28T13:54:28.788" v="16" actId="21"/>
          <ac:picMkLst>
            <pc:docMk/>
            <pc:sldMk cId="1593352491" sldId="465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33.616" v="17" actId="21"/>
        <pc:sldMkLst>
          <pc:docMk/>
          <pc:sldMk cId="523578380" sldId="466"/>
        </pc:sldMkLst>
        <pc:picChg chg="del">
          <ac:chgData name="Nguyễn Nhung" userId="e8dfb06c15633d05" providerId="LiveId" clId="{FA03CD38-72E8-4980-97C4-BC250DDC1CB1}" dt="2025-09-28T13:54:33.616" v="17" actId="21"/>
          <ac:picMkLst>
            <pc:docMk/>
            <pc:sldMk cId="523578380" sldId="466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36.373" v="18" actId="21"/>
        <pc:sldMkLst>
          <pc:docMk/>
          <pc:sldMk cId="168084596" sldId="467"/>
        </pc:sldMkLst>
        <pc:picChg chg="del">
          <ac:chgData name="Nguyễn Nhung" userId="e8dfb06c15633d05" providerId="LiveId" clId="{FA03CD38-72E8-4980-97C4-BC250DDC1CB1}" dt="2025-09-28T13:54:36.373" v="18" actId="21"/>
          <ac:picMkLst>
            <pc:docMk/>
            <pc:sldMk cId="168084596" sldId="467"/>
            <ac:picMk id="18" creationId="{CF5B1C38-B13A-5DC9-0A32-98513E6C1750}"/>
          </ac:picMkLst>
        </pc:picChg>
      </pc:sldChg>
      <pc:sldChg chg="delSp mod delAnim">
        <pc:chgData name="Nguyễn Nhung" userId="e8dfb06c15633d05" providerId="LiveId" clId="{FA03CD38-72E8-4980-97C4-BC250DDC1CB1}" dt="2025-09-28T13:54:50.843" v="21" actId="21"/>
        <pc:sldMkLst>
          <pc:docMk/>
          <pc:sldMk cId="1753668710" sldId="469"/>
        </pc:sldMkLst>
        <pc:picChg chg="del">
          <ac:chgData name="Nguyễn Nhung" userId="e8dfb06c15633d05" providerId="LiveId" clId="{FA03CD38-72E8-4980-97C4-BC250DDC1CB1}" dt="2025-09-28T13:54:50.843" v="21" actId="21"/>
          <ac:picMkLst>
            <pc:docMk/>
            <pc:sldMk cId="1753668710" sldId="469"/>
            <ac:picMk id="4" creationId="{899DDE3C-D7EF-42B0-9A4C-705009B6FEC5}"/>
          </ac:picMkLst>
        </pc:picChg>
      </pc:sldChg>
      <pc:sldChg chg="delSp mod delAnim">
        <pc:chgData name="Nguyễn Nhung" userId="e8dfb06c15633d05" providerId="LiveId" clId="{FA03CD38-72E8-4980-97C4-BC250DDC1CB1}" dt="2025-09-28T13:54:56.018" v="22" actId="21"/>
        <pc:sldMkLst>
          <pc:docMk/>
          <pc:sldMk cId="367870479" sldId="470"/>
        </pc:sldMkLst>
        <pc:picChg chg="del">
          <ac:chgData name="Nguyễn Nhung" userId="e8dfb06c15633d05" providerId="LiveId" clId="{FA03CD38-72E8-4980-97C4-BC250DDC1CB1}" dt="2025-09-28T13:54:56.018" v="22" actId="21"/>
          <ac:picMkLst>
            <pc:docMk/>
            <pc:sldMk cId="367870479" sldId="470"/>
            <ac:picMk id="15" creationId="{088D46C8-19B8-9C53-858E-9655B3276936}"/>
          </ac:picMkLst>
        </pc:picChg>
      </pc:sldChg>
      <pc:sldChg chg="del">
        <pc:chgData name="Nguyễn Nhung" userId="e8dfb06c15633d05" providerId="LiveId" clId="{FA03CD38-72E8-4980-97C4-BC250DDC1CB1}" dt="2025-09-28T13:54:57.736" v="23" actId="2696"/>
        <pc:sldMkLst>
          <pc:docMk/>
          <pc:sldMk cId="1702587833" sldId="473"/>
        </pc:sldMkLst>
      </pc:sldChg>
      <pc:sldChg chg="del">
        <pc:chgData name="Nguyễn Nhung" userId="e8dfb06c15633d05" providerId="LiveId" clId="{FA03CD38-72E8-4980-97C4-BC250DDC1CB1}" dt="2025-09-28T13:53:09.105" v="0" actId="2696"/>
        <pc:sldMkLst>
          <pc:docMk/>
          <pc:sldMk cId="255653123" sldId="4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1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6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7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5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19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2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963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88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35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29105" y="1353598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68762" y="3059296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730" y="783648"/>
            <a:ext cx="6276975" cy="3638550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5462" y="2177487"/>
            <a:ext cx="10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Class 5A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1015" y="2147498"/>
            <a:ext cx="122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Class 5B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3857" y="4018855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city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0245" y="4018855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1090612"/>
            <a:ext cx="5019675" cy="296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245" y="3447330"/>
            <a:ext cx="152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Class 5A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12" y="1062037"/>
            <a:ext cx="5057775" cy="301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245" y="3447330"/>
            <a:ext cx="152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Class 5B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724" y="1084118"/>
            <a:ext cx="4873246" cy="2864427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A47CA-9B60-97D9-24A7-FA449C65221B}"/>
              </a:ext>
            </a:extLst>
          </p:cNvPr>
          <p:cNvSpPr txBox="1"/>
          <p:nvPr/>
        </p:nvSpPr>
        <p:spPr>
          <a:xfrm>
            <a:off x="3513925" y="3327439"/>
            <a:ext cx="1935678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41147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8" y="1038225"/>
            <a:ext cx="4678608" cy="2891577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7287" y="3322664"/>
            <a:ext cx="198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3122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E0F232A-9210-DDAA-B50C-8D5C3E086563}"/>
              </a:ext>
            </a:extLst>
          </p:cNvPr>
          <p:cNvSpPr/>
          <p:nvPr/>
        </p:nvSpPr>
        <p:spPr>
          <a:xfrm>
            <a:off x="2783205" y="770569"/>
            <a:ext cx="3063834" cy="1142685"/>
          </a:xfrm>
          <a:prstGeom prst="wedgeRoundRectCallout">
            <a:avLst>
              <a:gd name="adj1" fmla="val -46149"/>
              <a:gd name="adj2" fmla="val 75291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B8A4-E524-FB42-5108-DDA4A7A6E183}"/>
              </a:ext>
            </a:extLst>
          </p:cNvPr>
          <p:cNvSpPr txBox="1"/>
          <p:nvPr/>
        </p:nvSpPr>
        <p:spPr>
          <a:xfrm>
            <a:off x="2965006" y="898875"/>
            <a:ext cx="2882032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about yourself?</a:t>
            </a:r>
            <a:endParaRPr lang="en-US" sz="2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BA94AF3-4182-E699-0221-94338BD04847}"/>
              </a:ext>
            </a:extLst>
          </p:cNvPr>
          <p:cNvSpPr/>
          <p:nvPr/>
        </p:nvSpPr>
        <p:spPr>
          <a:xfrm>
            <a:off x="2783204" y="2339088"/>
            <a:ext cx="2466528" cy="643634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AF7E9-4FEC-61E2-AC3F-30E5D322BA1B}"/>
              </a:ext>
            </a:extLst>
          </p:cNvPr>
          <p:cNvSpPr txBox="1"/>
          <p:nvPr/>
        </p:nvSpPr>
        <p:spPr>
          <a:xfrm>
            <a:off x="2955947" y="2454500"/>
            <a:ext cx="2409590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I’m in ____ .</a:t>
            </a:r>
            <a:endParaRPr lang="en-US" sz="2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6FB1FB6-0CA2-A930-6E4B-11C5104F4942}"/>
              </a:ext>
            </a:extLst>
          </p:cNvPr>
          <p:cNvSpPr/>
          <p:nvPr/>
        </p:nvSpPr>
        <p:spPr>
          <a:xfrm>
            <a:off x="2763125" y="3591880"/>
            <a:ext cx="2970701" cy="775725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49D5D-92FD-75EA-FD96-FB8448135D1A}"/>
              </a:ext>
            </a:extLst>
          </p:cNvPr>
          <p:cNvSpPr txBox="1"/>
          <p:nvPr/>
        </p:nvSpPr>
        <p:spPr>
          <a:xfrm>
            <a:off x="2763125" y="3690210"/>
            <a:ext cx="3083913" cy="548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___.</a:t>
            </a:r>
            <a:endParaRPr lang="en-US" sz="2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artoon students Royalty Free Vector Image - VectorStock">
            <a:extLst>
              <a:ext uri="{FF2B5EF4-FFF2-40B4-BE49-F238E27FC236}">
                <a16:creationId xmlns:a16="http://schemas.microsoft.com/office/drawing/2014/main" id="{9FE7D1FD-4071-2816-5108-5D56233F3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259173" y="657050"/>
            <a:ext cx="2143744" cy="3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toon students Royalty Free Vector Image - VectorStock">
            <a:extLst>
              <a:ext uri="{FF2B5EF4-FFF2-40B4-BE49-F238E27FC236}">
                <a16:creationId xmlns:a16="http://schemas.microsoft.com/office/drawing/2014/main" id="{9E9651ED-4B2A-6436-ADD6-DA8A2F00C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6380876" y="935827"/>
            <a:ext cx="2143744" cy="3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E3F7DF-4CA4-64D0-E46B-B7D5E9198801}"/>
              </a:ext>
            </a:extLst>
          </p:cNvPr>
          <p:cNvGrpSpPr/>
          <p:nvPr/>
        </p:nvGrpSpPr>
        <p:grpSpPr>
          <a:xfrm>
            <a:off x="559650" y="1340541"/>
            <a:ext cx="2151532" cy="861326"/>
            <a:chOff x="2783204" y="770570"/>
            <a:chExt cx="2098653" cy="861326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C471C40E-8B51-11CC-032A-BEC4BD6FA8DF}"/>
                </a:ext>
              </a:extLst>
            </p:cNvPr>
            <p:cNvSpPr/>
            <p:nvPr/>
          </p:nvSpPr>
          <p:spPr>
            <a:xfrm>
              <a:off x="2783204" y="770570"/>
              <a:ext cx="2078103" cy="861326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3F54BA-AF6F-4E5E-F1E7-87CF51222D18}"/>
                </a:ext>
              </a:extLst>
            </p:cNvPr>
            <p:cNvSpPr txBox="1"/>
            <p:nvPr/>
          </p:nvSpPr>
          <p:spPr>
            <a:xfrm>
              <a:off x="2803754" y="799319"/>
              <a:ext cx="2078103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9826F2-3635-F13E-6958-491C3ED648E3}"/>
              </a:ext>
            </a:extLst>
          </p:cNvPr>
          <p:cNvGrpSpPr/>
          <p:nvPr/>
        </p:nvGrpSpPr>
        <p:grpSpPr>
          <a:xfrm>
            <a:off x="559132" y="2628307"/>
            <a:ext cx="2130982" cy="588025"/>
            <a:chOff x="2873035" y="2274979"/>
            <a:chExt cx="2130982" cy="58802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F19A41D-92D8-0C5D-130D-406A55C5B15D}"/>
                </a:ext>
              </a:extLst>
            </p:cNvPr>
            <p:cNvSpPr/>
            <p:nvPr/>
          </p:nvSpPr>
          <p:spPr>
            <a:xfrm>
              <a:off x="2873035" y="2274979"/>
              <a:ext cx="2130982" cy="588025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EDABE3-9FA5-B99E-E391-11D9142941A6}"/>
                </a:ext>
              </a:extLst>
            </p:cNvPr>
            <p:cNvSpPr txBox="1"/>
            <p:nvPr/>
          </p:nvSpPr>
          <p:spPr>
            <a:xfrm>
              <a:off x="2873035" y="2376318"/>
              <a:ext cx="2130982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I’m in Class 5A 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544" y="1147169"/>
            <a:ext cx="5019675" cy="2962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0649" y="3499284"/>
            <a:ext cx="152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Class 5A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B583C3-BD3C-F043-8F24-E5E706FE36D0}"/>
              </a:ext>
            </a:extLst>
          </p:cNvPr>
          <p:cNvGrpSpPr/>
          <p:nvPr/>
        </p:nvGrpSpPr>
        <p:grpSpPr>
          <a:xfrm>
            <a:off x="453088" y="1384731"/>
            <a:ext cx="2151532" cy="861326"/>
            <a:chOff x="2783204" y="770570"/>
            <a:chExt cx="2098653" cy="861326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4DAE5464-62AB-ECE9-3490-C2EEB46F0050}"/>
                </a:ext>
              </a:extLst>
            </p:cNvPr>
            <p:cNvSpPr/>
            <p:nvPr/>
          </p:nvSpPr>
          <p:spPr>
            <a:xfrm>
              <a:off x="2783204" y="770570"/>
              <a:ext cx="2078103" cy="861326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BF3FDD-02A4-3B19-D635-A5B787284BDB}"/>
                </a:ext>
              </a:extLst>
            </p:cNvPr>
            <p:cNvSpPr txBox="1"/>
            <p:nvPr/>
          </p:nvSpPr>
          <p:spPr>
            <a:xfrm>
              <a:off x="2803754" y="799319"/>
              <a:ext cx="2078103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D30C2E-07AF-D63E-12D4-D6C372202DBA}"/>
              </a:ext>
            </a:extLst>
          </p:cNvPr>
          <p:cNvGrpSpPr/>
          <p:nvPr/>
        </p:nvGrpSpPr>
        <p:grpSpPr>
          <a:xfrm>
            <a:off x="452570" y="2718835"/>
            <a:ext cx="2130982" cy="588025"/>
            <a:chOff x="2873035" y="2274979"/>
            <a:chExt cx="2130982" cy="58802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EEC4D9E-5222-5788-51FF-D57D364A9971}"/>
                </a:ext>
              </a:extLst>
            </p:cNvPr>
            <p:cNvSpPr/>
            <p:nvPr/>
          </p:nvSpPr>
          <p:spPr>
            <a:xfrm>
              <a:off x="2873035" y="2274979"/>
              <a:ext cx="2130982" cy="588025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73CC69-992C-A44A-7593-46286864EB8A}"/>
                </a:ext>
              </a:extLst>
            </p:cNvPr>
            <p:cNvSpPr txBox="1"/>
            <p:nvPr/>
          </p:nvSpPr>
          <p:spPr>
            <a:xfrm>
              <a:off x="2873035" y="2376318"/>
              <a:ext cx="2130982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I’m in Class 5B.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31" y="1113991"/>
            <a:ext cx="5057775" cy="3019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9591" y="3468112"/>
            <a:ext cx="152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Class 5B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C26D8-2F96-3686-EF98-8110C074974D}"/>
              </a:ext>
            </a:extLst>
          </p:cNvPr>
          <p:cNvGrpSpPr/>
          <p:nvPr/>
        </p:nvGrpSpPr>
        <p:grpSpPr>
          <a:xfrm>
            <a:off x="354758" y="1479064"/>
            <a:ext cx="2187184" cy="861326"/>
            <a:chOff x="2848333" y="817781"/>
            <a:chExt cx="2133429" cy="861326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52C655C8-EFB9-8822-5103-7AAF2D21469F}"/>
                </a:ext>
              </a:extLst>
            </p:cNvPr>
            <p:cNvSpPr/>
            <p:nvPr/>
          </p:nvSpPr>
          <p:spPr>
            <a:xfrm>
              <a:off x="2848333" y="817781"/>
              <a:ext cx="2078103" cy="861326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B3D538-13B6-ECDF-A433-E83FB7449F11}"/>
                </a:ext>
              </a:extLst>
            </p:cNvPr>
            <p:cNvSpPr txBox="1"/>
            <p:nvPr/>
          </p:nvSpPr>
          <p:spPr>
            <a:xfrm>
              <a:off x="2903659" y="881933"/>
              <a:ext cx="2078103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A41E56-C1FD-65E5-D719-0062074FE265}"/>
              </a:ext>
            </a:extLst>
          </p:cNvPr>
          <p:cNvGrpSpPr/>
          <p:nvPr/>
        </p:nvGrpSpPr>
        <p:grpSpPr>
          <a:xfrm>
            <a:off x="382100" y="2852796"/>
            <a:ext cx="2377444" cy="588025"/>
            <a:chOff x="2939806" y="2280593"/>
            <a:chExt cx="2377444" cy="588025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1B3D789-50F5-53AE-513E-B096C447C0AC}"/>
                </a:ext>
              </a:extLst>
            </p:cNvPr>
            <p:cNvSpPr/>
            <p:nvPr/>
          </p:nvSpPr>
          <p:spPr>
            <a:xfrm>
              <a:off x="2939806" y="2280593"/>
              <a:ext cx="2130982" cy="588025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D1371D-0B01-997F-9A49-23C911D6FCB2}"/>
                </a:ext>
              </a:extLst>
            </p:cNvPr>
            <p:cNvSpPr txBox="1"/>
            <p:nvPr/>
          </p:nvSpPr>
          <p:spPr>
            <a:xfrm>
              <a:off x="2939806" y="2372755"/>
              <a:ext cx="2377444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live in the city.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24" y="1302327"/>
            <a:ext cx="4873246" cy="2864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A47CA-9B60-97D9-24A7-FA449C65221B}"/>
              </a:ext>
            </a:extLst>
          </p:cNvPr>
          <p:cNvSpPr txBox="1"/>
          <p:nvPr/>
        </p:nvSpPr>
        <p:spPr>
          <a:xfrm>
            <a:off x="4958261" y="3495561"/>
            <a:ext cx="1935678" cy="52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5235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point and say.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C64FA8-08E3-33BA-3C2D-694C727AC961}"/>
              </a:ext>
            </a:extLst>
          </p:cNvPr>
          <p:cNvGrpSpPr/>
          <p:nvPr/>
        </p:nvGrpSpPr>
        <p:grpSpPr>
          <a:xfrm>
            <a:off x="420865" y="1372892"/>
            <a:ext cx="2151532" cy="861326"/>
            <a:chOff x="2783204" y="770570"/>
            <a:chExt cx="2098653" cy="861326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4CB4A169-A05D-4EE9-B8F3-BB1F5251B7F4}"/>
                </a:ext>
              </a:extLst>
            </p:cNvPr>
            <p:cNvSpPr/>
            <p:nvPr/>
          </p:nvSpPr>
          <p:spPr>
            <a:xfrm>
              <a:off x="2783204" y="770570"/>
              <a:ext cx="2078103" cy="861326"/>
            </a:xfrm>
            <a:prstGeom prst="wedgeRoundRectCallout">
              <a:avLst>
                <a:gd name="adj1" fmla="val -4614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8D0DD8-2DA1-6EF6-9372-6DF0B2435654}"/>
                </a:ext>
              </a:extLst>
            </p:cNvPr>
            <p:cNvSpPr txBox="1"/>
            <p:nvPr/>
          </p:nvSpPr>
          <p:spPr>
            <a:xfrm>
              <a:off x="2803754" y="799319"/>
              <a:ext cx="2078103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8244E-0428-5325-65A3-D6131589F0B7}"/>
              </a:ext>
            </a:extLst>
          </p:cNvPr>
          <p:cNvGrpSpPr/>
          <p:nvPr/>
        </p:nvGrpSpPr>
        <p:grpSpPr>
          <a:xfrm>
            <a:off x="441933" y="2719987"/>
            <a:ext cx="2151533" cy="861326"/>
            <a:chOff x="2873035" y="2274979"/>
            <a:chExt cx="2151533" cy="86132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64B79DCB-7CDE-A13C-B1B4-D4779B78D0E2}"/>
                </a:ext>
              </a:extLst>
            </p:cNvPr>
            <p:cNvSpPr/>
            <p:nvPr/>
          </p:nvSpPr>
          <p:spPr>
            <a:xfrm>
              <a:off x="2873035" y="2274979"/>
              <a:ext cx="2130982" cy="86132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B12E69-95A8-634C-B3D0-B73E1F667B13}"/>
                </a:ext>
              </a:extLst>
            </p:cNvPr>
            <p:cNvSpPr txBox="1"/>
            <p:nvPr/>
          </p:nvSpPr>
          <p:spPr>
            <a:xfrm>
              <a:off x="2893586" y="2311616"/>
              <a:ext cx="2130982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live in the countryside.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95" y="1310835"/>
            <a:ext cx="4420642" cy="27321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81857" y="3487945"/>
            <a:ext cx="1985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16808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3909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8235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56599"/>
            <a:ext cx="558184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listen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10917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Let’s talk.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7607" y="127588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8062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2729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7375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5245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75948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1748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041FBDA-F8C4-B26E-802F-1E29EC395C67}"/>
              </a:ext>
            </a:extLst>
          </p:cNvPr>
          <p:cNvSpPr/>
          <p:nvPr/>
        </p:nvSpPr>
        <p:spPr>
          <a:xfrm>
            <a:off x="204248" y="877796"/>
            <a:ext cx="1971304" cy="816346"/>
          </a:xfrm>
          <a:prstGeom prst="wedgeRoundRectCallout">
            <a:avLst>
              <a:gd name="adj1" fmla="val -46149"/>
              <a:gd name="adj2" fmla="val 75291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EB33D8-205E-1E60-AC92-45D9866557C2}"/>
              </a:ext>
            </a:extLst>
          </p:cNvPr>
          <p:cNvSpPr txBox="1"/>
          <p:nvPr/>
        </p:nvSpPr>
        <p:spPr>
          <a:xfrm>
            <a:off x="201552" y="874294"/>
            <a:ext cx="2124582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about yourself?</a:t>
            </a:r>
            <a:endParaRPr lang="en-US" sz="18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5757952-CBFF-C857-078B-6D8AD8E8B081}"/>
              </a:ext>
            </a:extLst>
          </p:cNvPr>
          <p:cNvSpPr/>
          <p:nvPr/>
        </p:nvSpPr>
        <p:spPr>
          <a:xfrm>
            <a:off x="204486" y="2270233"/>
            <a:ext cx="1560573" cy="573349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E340B8-2FC8-5BFB-B9EC-D8C867B43213}"/>
              </a:ext>
            </a:extLst>
          </p:cNvPr>
          <p:cNvSpPr txBox="1"/>
          <p:nvPr/>
        </p:nvSpPr>
        <p:spPr>
          <a:xfrm>
            <a:off x="162112" y="2362560"/>
            <a:ext cx="212458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I’m in ____.</a:t>
            </a:r>
            <a:endParaRPr lang="en-US" sz="1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E5BFAEBB-995C-578E-3C92-5B0AAB3B6CC9}"/>
              </a:ext>
            </a:extLst>
          </p:cNvPr>
          <p:cNvSpPr/>
          <p:nvPr/>
        </p:nvSpPr>
        <p:spPr>
          <a:xfrm>
            <a:off x="162112" y="3283006"/>
            <a:ext cx="1769422" cy="575229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6D752B-48B4-1DCA-B477-7237A097EF66}"/>
              </a:ext>
            </a:extLst>
          </p:cNvPr>
          <p:cNvSpPr txBox="1"/>
          <p:nvPr/>
        </p:nvSpPr>
        <p:spPr>
          <a:xfrm>
            <a:off x="177825" y="3402463"/>
            <a:ext cx="1865373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__.</a:t>
            </a:r>
            <a:endParaRPr lang="en-US" sz="1800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737632"/>
            <a:ext cx="6276975" cy="3638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1874" y="2136492"/>
            <a:ext cx="10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Class 5A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1279" y="2131320"/>
            <a:ext cx="1224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Class 5B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1775" y="4000430"/>
            <a:ext cx="551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city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6600" y="4000430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countryside</a:t>
            </a:r>
          </a:p>
        </p:txBody>
      </p:sp>
    </p:spTree>
    <p:extLst>
      <p:ext uri="{BB962C8B-B14F-4D97-AF65-F5344CB8AC3E}">
        <p14:creationId xmlns:p14="http://schemas.microsoft.com/office/powerpoint/2010/main" val="34224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talk.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20" y="809297"/>
            <a:ext cx="8436977" cy="4204137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8143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385931" y="2518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talk.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3023355" y="1086328"/>
            <a:ext cx="2807846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about yourself?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2741104" y="1816792"/>
            <a:ext cx="1117510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I'm in ___.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1031602" y="1796265"/>
            <a:ext cx="1580548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name's ___. 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4146716" y="1816791"/>
            <a:ext cx="1684485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___.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BE6B9-0466-7BDF-BD69-328BCEF1BBBD}"/>
              </a:ext>
            </a:extLst>
          </p:cNvPr>
          <p:cNvSpPr txBox="1"/>
          <p:nvPr/>
        </p:nvSpPr>
        <p:spPr>
          <a:xfrm>
            <a:off x="5960155" y="1816791"/>
            <a:ext cx="2112214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birthday is in ___.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166" y="1208690"/>
            <a:ext cx="605604" cy="504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968" y="647646"/>
            <a:ext cx="560634" cy="6001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students Royalty Free Vector Image - VectorStock">
            <a:extLst>
              <a:ext uri="{FF2B5EF4-FFF2-40B4-BE49-F238E27FC236}">
                <a16:creationId xmlns:a16="http://schemas.microsoft.com/office/drawing/2014/main" id="{77B537B3-1A7D-99C5-096A-CDDE19519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4"/>
          <a:stretch/>
        </p:blipFill>
        <p:spPr bwMode="auto">
          <a:xfrm>
            <a:off x="3793919" y="526072"/>
            <a:ext cx="4150673" cy="38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E0F232A-9210-DDAA-B50C-8D5C3E086563}"/>
              </a:ext>
            </a:extLst>
          </p:cNvPr>
          <p:cNvSpPr/>
          <p:nvPr/>
        </p:nvSpPr>
        <p:spPr>
          <a:xfrm>
            <a:off x="843148" y="904412"/>
            <a:ext cx="1971304" cy="816346"/>
          </a:xfrm>
          <a:prstGeom prst="wedgeRoundRectCallout">
            <a:avLst>
              <a:gd name="adj1" fmla="val -46149"/>
              <a:gd name="adj2" fmla="val 75291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B8A4-E524-FB42-5108-DDA4A7A6E183}"/>
              </a:ext>
            </a:extLst>
          </p:cNvPr>
          <p:cNvSpPr txBox="1"/>
          <p:nvPr/>
        </p:nvSpPr>
        <p:spPr>
          <a:xfrm>
            <a:off x="843148" y="916485"/>
            <a:ext cx="2124582" cy="73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about yourself?</a:t>
            </a:r>
            <a:endParaRPr lang="en-US" sz="20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BDBD0A-BB5B-4D02-8B4E-568F349F572D}"/>
              </a:ext>
            </a:extLst>
          </p:cNvPr>
          <p:cNvSpPr/>
          <p:nvPr/>
        </p:nvSpPr>
        <p:spPr>
          <a:xfrm>
            <a:off x="843148" y="2353202"/>
            <a:ext cx="1769423" cy="578840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660F3-0A99-F397-6CBA-E223DC1F0145}"/>
              </a:ext>
            </a:extLst>
          </p:cNvPr>
          <p:cNvSpPr txBox="1"/>
          <p:nvPr/>
        </p:nvSpPr>
        <p:spPr>
          <a:xfrm>
            <a:off x="843148" y="2440772"/>
            <a:ext cx="2124582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I’m in ____.</a:t>
            </a:r>
            <a:endParaRPr lang="en-US" sz="20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9B87FC1-D311-1404-DE56-5DFDA9B06624}"/>
              </a:ext>
            </a:extLst>
          </p:cNvPr>
          <p:cNvSpPr/>
          <p:nvPr/>
        </p:nvSpPr>
        <p:spPr>
          <a:xfrm>
            <a:off x="843148" y="3433888"/>
            <a:ext cx="2232561" cy="578840"/>
          </a:xfrm>
          <a:prstGeom prst="wedgeRoundRectCallout">
            <a:avLst>
              <a:gd name="adj1" fmla="val -4583"/>
              <a:gd name="adj2" fmla="val 82565"/>
              <a:gd name="adj3" fmla="val 16667"/>
            </a:avLst>
          </a:prstGeom>
          <a:solidFill>
            <a:srgbClr val="FFD77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66D8E6-6396-4211-D28D-28DC1F8B5D0B}"/>
              </a:ext>
            </a:extLst>
          </p:cNvPr>
          <p:cNvSpPr txBox="1"/>
          <p:nvPr/>
        </p:nvSpPr>
        <p:spPr>
          <a:xfrm>
            <a:off x="843148" y="3521458"/>
            <a:ext cx="2327564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the ___.</a:t>
            </a:r>
            <a:endParaRPr lang="en-US" sz="2000" kern="10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4" grpId="0"/>
      <p:bldP spid="16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fe Story Interview — The Interview Game">
            <a:extLst>
              <a:ext uri="{FF2B5EF4-FFF2-40B4-BE49-F238E27FC236}">
                <a16:creationId xmlns:a16="http://schemas.microsoft.com/office/drawing/2014/main" id="{12709834-3193-42BA-8177-F85FC625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9144000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nterview kid vector">
            <a:extLst>
              <a:ext uri="{FF2B5EF4-FFF2-40B4-BE49-F238E27FC236}">
                <a16:creationId xmlns:a16="http://schemas.microsoft.com/office/drawing/2014/main" id="{D5C8CAC4-264E-7832-2F77-76FEB534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3" y="1007925"/>
            <a:ext cx="7940668" cy="44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D0EC1B-19EA-6168-79DE-3E2F91FB037F}"/>
              </a:ext>
            </a:extLst>
          </p:cNvPr>
          <p:cNvGrpSpPr/>
          <p:nvPr/>
        </p:nvGrpSpPr>
        <p:grpSpPr>
          <a:xfrm>
            <a:off x="3728126" y="749471"/>
            <a:ext cx="2124582" cy="816346"/>
            <a:chOff x="3716976" y="1150135"/>
            <a:chExt cx="2124582" cy="81634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655D12B-19AD-E229-5A6B-3BD030A9BCA9}"/>
                </a:ext>
              </a:extLst>
            </p:cNvPr>
            <p:cNvSpPr/>
            <p:nvPr/>
          </p:nvSpPr>
          <p:spPr>
            <a:xfrm>
              <a:off x="3716976" y="1150135"/>
              <a:ext cx="1971304" cy="816346"/>
            </a:xfrm>
            <a:prstGeom prst="wedgeRoundRectCallout">
              <a:avLst>
                <a:gd name="adj1" fmla="val -2709"/>
                <a:gd name="adj2" fmla="val 75291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444B7B-948B-C58F-388A-8FF59BC647E4}"/>
                </a:ext>
              </a:extLst>
            </p:cNvPr>
            <p:cNvSpPr txBox="1"/>
            <p:nvPr/>
          </p:nvSpPr>
          <p:spPr>
            <a:xfrm>
              <a:off x="3716976" y="1162208"/>
              <a:ext cx="2124582" cy="73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5D8E75-41D7-F696-A8A9-1E65C9E8F9AE}"/>
              </a:ext>
            </a:extLst>
          </p:cNvPr>
          <p:cNvGrpSpPr/>
          <p:nvPr/>
        </p:nvGrpSpPr>
        <p:grpSpPr>
          <a:xfrm>
            <a:off x="6719561" y="868224"/>
            <a:ext cx="1309419" cy="578840"/>
            <a:chOff x="6378986" y="1387641"/>
            <a:chExt cx="1309419" cy="57884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494A4A4-322F-F9DD-3671-1D85DF77AEDA}"/>
                </a:ext>
              </a:extLst>
            </p:cNvPr>
            <p:cNvSpPr/>
            <p:nvPr/>
          </p:nvSpPr>
          <p:spPr>
            <a:xfrm>
              <a:off x="6378986" y="1387641"/>
              <a:ext cx="1174338" cy="578840"/>
            </a:xfrm>
            <a:prstGeom prst="wedgeRoundRectCallout">
              <a:avLst>
                <a:gd name="adj1" fmla="val 4068"/>
                <a:gd name="adj2" fmla="val 7253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799459-2646-3F02-01A2-2728CAA0409E}"/>
                </a:ext>
              </a:extLst>
            </p:cNvPr>
            <p:cNvSpPr txBox="1"/>
            <p:nvPr/>
          </p:nvSpPr>
          <p:spPr>
            <a:xfrm>
              <a:off x="6514067" y="1527342"/>
              <a:ext cx="1174338" cy="40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741EB74F-CCB8-500E-B59C-C3642D3F7944}"/>
              </a:ext>
            </a:extLst>
          </p:cNvPr>
          <p:cNvSpPr/>
          <p:nvPr/>
        </p:nvSpPr>
        <p:spPr>
          <a:xfrm>
            <a:off x="-8506" y="-2518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768;p43">
            <a:extLst>
              <a:ext uri="{FF2B5EF4-FFF2-40B4-BE49-F238E27FC236}">
                <a16:creationId xmlns:a16="http://schemas.microsoft.com/office/drawing/2014/main" id="{92EC49FA-DC43-04F9-0462-AA0BF2EC8B9A}"/>
              </a:ext>
            </a:extLst>
          </p:cNvPr>
          <p:cNvSpPr txBox="1">
            <a:spLocks/>
          </p:cNvSpPr>
          <p:nvPr/>
        </p:nvSpPr>
        <p:spPr>
          <a:xfrm>
            <a:off x="395989" y="0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sing.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FF1EC-B991-D625-B47C-7002D8BBB89C}"/>
              </a:ext>
            </a:extLst>
          </p:cNvPr>
          <p:cNvSpPr txBox="1"/>
          <p:nvPr/>
        </p:nvSpPr>
        <p:spPr>
          <a:xfrm>
            <a:off x="167437" y="1136474"/>
            <a:ext cx="6057067" cy="19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Back to school.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Happy to see my friends!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Back to school.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playing are really cool!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266C4-C638-152F-CEB3-E2BD68488DC9}"/>
              </a:ext>
            </a:extLst>
          </p:cNvPr>
          <p:cNvSpPr txBox="1"/>
          <p:nvPr/>
        </p:nvSpPr>
        <p:spPr>
          <a:xfrm>
            <a:off x="3924132" y="3137684"/>
            <a:ext cx="6057067" cy="19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Back to school.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Happy to see my teachers!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Back to school.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3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playing are really cool!</a:t>
            </a:r>
          </a:p>
        </p:txBody>
      </p:sp>
      <p:sp>
        <p:nvSpPr>
          <p:cNvPr id="11" name="Google Shape;1768;p43">
            <a:extLst>
              <a:ext uri="{FF2B5EF4-FFF2-40B4-BE49-F238E27FC236}">
                <a16:creationId xmlns:a16="http://schemas.microsoft.com/office/drawing/2014/main" id="{7E7C0EA0-A979-D3B3-9064-A49F57F70885}"/>
              </a:ext>
            </a:extLst>
          </p:cNvPr>
          <p:cNvSpPr txBox="1">
            <a:spLocks/>
          </p:cNvSpPr>
          <p:nvPr/>
        </p:nvSpPr>
        <p:spPr>
          <a:xfrm>
            <a:off x="1699855" y="690926"/>
            <a:ext cx="444855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EC0089"/>
                </a:solidFill>
                <a:latin typeface="Comic Sans MS" panose="030F0702030302020204" pitchFamily="66" charset="0"/>
              </a:rPr>
              <a:t>Back to school</a:t>
            </a:r>
            <a:endParaRPr lang="en-US" sz="2800" b="1" dirty="0">
              <a:solidFill>
                <a:srgbClr val="EC00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5541" y="182016"/>
            <a:ext cx="3733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1969"/>
            <a:ext cx="3577787" cy="161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01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Happy cute kid girl sing with smile">
            <a:extLst>
              <a:ext uri="{FF2B5EF4-FFF2-40B4-BE49-F238E27FC236}">
                <a16:creationId xmlns:a16="http://schemas.microsoft.com/office/drawing/2014/main" id="{FED0FB5E-E827-B035-9370-0B6123AD3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7FD"/>
              </a:clrFrom>
              <a:clrTo>
                <a:srgbClr val="FFF7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49" y="691374"/>
            <a:ext cx="5320764" cy="43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hạc back to school">
            <a:hlinkClick r:id="" action="ppaction://media"/>
            <a:extLst>
              <a:ext uri="{FF2B5EF4-FFF2-40B4-BE49-F238E27FC236}">
                <a16:creationId xmlns:a16="http://schemas.microsoft.com/office/drawing/2014/main" id="{F6287053-F5EC-B713-33D6-9A3F38CE6F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3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0"/>
            <a:ext cx="609600" cy="609600"/>
          </a:xfrm>
          <a:prstGeom prst="rect">
            <a:avLst/>
          </a:prstGeom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232CEAD6-234A-9577-1B1D-864CD6409866}"/>
              </a:ext>
            </a:extLst>
          </p:cNvPr>
          <p:cNvSpPr/>
          <p:nvPr/>
        </p:nvSpPr>
        <p:spPr>
          <a:xfrm>
            <a:off x="178130" y="142817"/>
            <a:ext cx="4963886" cy="152004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F0146-453A-4902-265B-D727AB505C5B}"/>
              </a:ext>
            </a:extLst>
          </p:cNvPr>
          <p:cNvSpPr txBox="1"/>
          <p:nvPr/>
        </p:nvSpPr>
        <p:spPr>
          <a:xfrm rot="21096443">
            <a:off x="1471922" y="579672"/>
            <a:ext cx="197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Perform</a:t>
            </a:r>
            <a:endParaRPr lang="en-US" sz="36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76574" y="232656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710526" y="562048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07074A97-4B50-4304-8BD4-E7A115B008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1426"/>
            <a:ext cx="8956964" cy="3042796"/>
          </a:xfrm>
          <a:prstGeom prst="rect">
            <a:avLst/>
          </a:prstGeom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Look, listen and repeat.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C510D-E10A-BEC8-B3BA-4C6601889CD7}"/>
              </a:ext>
            </a:extLst>
          </p:cNvPr>
          <p:cNvSpPr txBox="1"/>
          <p:nvPr/>
        </p:nvSpPr>
        <p:spPr>
          <a:xfrm>
            <a:off x="644176" y="1103723"/>
            <a:ext cx="3262807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Hello. I’m Ben. Nice to meet you.</a:t>
            </a:r>
            <a:endParaRPr lang="en-US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4757" y="1103723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Can you tell me about yourself, Lan?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56413" y="3224781"/>
            <a:ext cx="2234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Well, I’m in Class 5C.</a:t>
            </a:r>
          </a:p>
          <a:p>
            <a:r>
              <a:rPr lang="en-US" dirty="0">
                <a:latin typeface="Comic Sans MS" panose="030F0702030302020204" pitchFamily="66" charset="0"/>
              </a:rPr>
              <a:t>I live in the countryside.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557" y="3347891"/>
            <a:ext cx="158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I’m in Class 5B.</a:t>
            </a:r>
          </a:p>
          <a:p>
            <a:r>
              <a:rPr lang="en-US" dirty="0">
                <a:latin typeface="Comic Sans MS" panose="030F0702030302020204" pitchFamily="66" charset="0"/>
              </a:rPr>
              <a:t>I live in the city.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9550" y="3207598"/>
            <a:ext cx="206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Hello, Ben. I’m Lan.</a:t>
            </a:r>
          </a:p>
          <a:p>
            <a:r>
              <a:rPr lang="en-US" dirty="0">
                <a:latin typeface="Comic Sans MS" panose="030F0702030302020204" pitchFamily="66" charset="0"/>
              </a:rPr>
              <a:t>Nice to </a:t>
            </a:r>
            <a:r>
              <a:rPr lang="en-US" sz="16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en-US" dirty="0">
                <a:latin typeface="Comic Sans MS" panose="030F0702030302020204" pitchFamily="66" charset="0"/>
              </a:rPr>
              <a:t> you, too.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84A23AF-92F9-239F-48ED-888A49BA8D34}"/>
              </a:ext>
            </a:extLst>
          </p:cNvPr>
          <p:cNvGrpSpPr/>
          <p:nvPr/>
        </p:nvGrpSpPr>
        <p:grpSpPr>
          <a:xfrm>
            <a:off x="476351" y="1113017"/>
            <a:ext cx="7883878" cy="1135858"/>
            <a:chOff x="1779004" y="1127577"/>
            <a:chExt cx="2215833" cy="1160849"/>
          </a:xfrm>
        </p:grpSpPr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2F43626B-4FE9-32A7-42BA-DA3B60E6897E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5A049D-7B10-C121-A11C-99929325BBB2}"/>
                </a:ext>
              </a:extLst>
            </p:cNvPr>
            <p:cNvSpPr txBox="1"/>
            <p:nvPr/>
          </p:nvSpPr>
          <p:spPr>
            <a:xfrm>
              <a:off x="1806386" y="1187507"/>
              <a:ext cx="2188451" cy="1100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i="1" dirty="0"/>
                <a:t>Can you tell me about yourself, Lan? </a:t>
              </a:r>
              <a:endParaRPr lang="en-US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53C340-6DE1-0100-B555-F9ABAC38010C}"/>
              </a:ext>
            </a:extLst>
          </p:cNvPr>
          <p:cNvGrpSpPr/>
          <p:nvPr/>
        </p:nvGrpSpPr>
        <p:grpSpPr>
          <a:xfrm>
            <a:off x="359228" y="2894624"/>
            <a:ext cx="8934602" cy="1218963"/>
            <a:chOff x="4022858" y="1319374"/>
            <a:chExt cx="2320749" cy="1145031"/>
          </a:xfrm>
        </p:grpSpPr>
        <p:sp>
          <p:nvSpPr>
            <p:cNvPr id="14" name="Speech Bubble: Rectangle with Corners Rounded 1">
              <a:extLst>
                <a:ext uri="{FF2B5EF4-FFF2-40B4-BE49-F238E27FC236}">
                  <a16:creationId xmlns:a16="http://schemas.microsoft.com/office/drawing/2014/main" id="{8184EB1B-B749-4F6C-1234-FE0CB87A3D5F}"/>
                </a:ext>
              </a:extLst>
            </p:cNvPr>
            <p:cNvSpPr/>
            <p:nvPr/>
          </p:nvSpPr>
          <p:spPr>
            <a:xfrm flipV="1">
              <a:off x="4022858" y="1319374"/>
              <a:ext cx="2233056" cy="1097058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24850">
                  <a:moveTo>
                    <a:pt x="0" y="445392"/>
                  </a:moveTo>
                  <a:cubicBezTo>
                    <a:pt x="0" y="392431"/>
                    <a:pt x="59487" y="311895"/>
                    <a:pt x="112448" y="311895"/>
                  </a:cubicBezTo>
                  <a:lnTo>
                    <a:pt x="1036042" y="337210"/>
                  </a:lnTo>
                  <a:lnTo>
                    <a:pt x="933495" y="0"/>
                  </a:lnTo>
                  <a:lnTo>
                    <a:pt x="1444175" y="301743"/>
                  </a:lnTo>
                  <a:lnTo>
                    <a:pt x="3044683" y="321296"/>
                  </a:lnTo>
                  <a:cubicBezTo>
                    <a:pt x="3097644" y="321296"/>
                    <a:pt x="3124022" y="392431"/>
                    <a:pt x="3124022" y="445392"/>
                  </a:cubicBezTo>
                  <a:lnTo>
                    <a:pt x="3124022" y="445390"/>
                  </a:lnTo>
                  <a:lnTo>
                    <a:pt x="3124022" y="445390"/>
                  </a:lnTo>
                  <a:lnTo>
                    <a:pt x="3124022" y="589228"/>
                  </a:lnTo>
                  <a:lnTo>
                    <a:pt x="3124022" y="828956"/>
                  </a:lnTo>
                  <a:cubicBezTo>
                    <a:pt x="3124022" y="881917"/>
                    <a:pt x="3081089" y="924850"/>
                    <a:pt x="3028128" y="924850"/>
                  </a:cubicBezTo>
                  <a:lnTo>
                    <a:pt x="2603352" y="924850"/>
                  </a:lnTo>
                  <a:lnTo>
                    <a:pt x="1822346" y="924850"/>
                  </a:lnTo>
                  <a:lnTo>
                    <a:pt x="1822346" y="924850"/>
                  </a:lnTo>
                  <a:lnTo>
                    <a:pt x="95894" y="924850"/>
                  </a:lnTo>
                  <a:cubicBezTo>
                    <a:pt x="42933" y="924850"/>
                    <a:pt x="0" y="881917"/>
                    <a:pt x="0" y="828956"/>
                  </a:cubicBezTo>
                  <a:lnTo>
                    <a:pt x="0" y="589228"/>
                  </a:lnTo>
                  <a:lnTo>
                    <a:pt x="0" y="445390"/>
                  </a:lnTo>
                  <a:lnTo>
                    <a:pt x="0" y="445390"/>
                  </a:lnTo>
                  <a:lnTo>
                    <a:pt x="0" y="44539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56DE3F-3DF4-FC81-5A3B-90DCC1276814}"/>
                </a:ext>
              </a:extLst>
            </p:cNvPr>
            <p:cNvSpPr txBox="1"/>
            <p:nvPr/>
          </p:nvSpPr>
          <p:spPr>
            <a:xfrm>
              <a:off x="4076621" y="1452522"/>
              <a:ext cx="2266986" cy="1011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i="1" dirty="0"/>
                <a:t>Well, I’m in Class 5C. I live in the countryside.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1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128493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point and say.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7794</TotalTime>
  <Words>411</Words>
  <Application>Microsoft Office PowerPoint</Application>
  <PresentationFormat>On-screen Show (16:9)</PresentationFormat>
  <Paragraphs>95</Paragraphs>
  <Slides>26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Comic Sans MS</vt:lpstr>
      <vt:lpstr>Arial</vt:lpstr>
      <vt:lpstr>Kirang Haerang</vt:lpstr>
      <vt:lpstr>Nixie One</vt:lpstr>
      <vt:lpstr>Nunito</vt:lpstr>
      <vt:lpstr>Math Subject for Elementary - 1st Grade: Time by Slidesgo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Nguyễn Nhung</cp:lastModifiedBy>
  <cp:revision>108</cp:revision>
  <dcterms:modified xsi:type="dcterms:W3CDTF">2025-09-28T13:54:59Z</dcterms:modified>
  <cp:category>9Slide.vn</cp:category>
</cp:coreProperties>
</file>