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443" r:id="rId2"/>
    <p:sldId id="444" r:id="rId3"/>
    <p:sldId id="445" r:id="rId4"/>
    <p:sldId id="471" r:id="rId5"/>
    <p:sldId id="470" r:id="rId6"/>
    <p:sldId id="486" r:id="rId7"/>
    <p:sldId id="446" r:id="rId8"/>
    <p:sldId id="450" r:id="rId9"/>
    <p:sldId id="472" r:id="rId10"/>
    <p:sldId id="473" r:id="rId11"/>
    <p:sldId id="474" r:id="rId12"/>
    <p:sldId id="447" r:id="rId13"/>
    <p:sldId id="456" r:id="rId14"/>
    <p:sldId id="475" r:id="rId15"/>
    <p:sldId id="477" r:id="rId16"/>
    <p:sldId id="478" r:id="rId17"/>
    <p:sldId id="479" r:id="rId18"/>
    <p:sldId id="476" r:id="rId19"/>
    <p:sldId id="448" r:id="rId20"/>
    <p:sldId id="468" r:id="rId21"/>
    <p:sldId id="481" r:id="rId22"/>
    <p:sldId id="469" r:id="rId23"/>
    <p:sldId id="449" r:id="rId24"/>
    <p:sldId id="480" r:id="rId25"/>
  </p:sldIdLst>
  <p:sldSz cx="9144000" cy="5143500" type="screen16x9"/>
  <p:notesSz cx="6858000" cy="9144000"/>
  <p:embeddedFontLst>
    <p:embeddedFont>
      <p:font typeface="Kirang Haerang" panose="020B0604020202020204" charset="-127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Nixie One" panose="020B0604020202020204" charset="0"/>
      <p:regular r:id="rId32"/>
    </p:embeddedFont>
    <p:embeddedFont>
      <p:font typeface="Nunito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9B6"/>
    <a:srgbClr val="C6E9F7"/>
    <a:srgbClr val="FFFFFF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950" autoAdjust="0"/>
  </p:normalViewPr>
  <p:slideViewPr>
    <p:cSldViewPr snapToGrid="0">
      <p:cViewPr>
        <p:scale>
          <a:sx n="66" d="100"/>
          <a:sy n="66" d="100"/>
        </p:scale>
        <p:origin x="138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hung" userId="e8dfb06c15633d05" providerId="LiveId" clId="{FA03CD38-72E8-4980-97C4-BC250DDC1CB1}"/>
    <pc:docChg chg="custSel delSld modSld">
      <pc:chgData name="Nguyễn Nhung" userId="e8dfb06c15633d05" providerId="LiveId" clId="{FA03CD38-72E8-4980-97C4-BC250DDC1CB1}" dt="2025-09-28T13:57:16.249" v="9" actId="21"/>
      <pc:docMkLst>
        <pc:docMk/>
      </pc:docMkLst>
      <pc:sldChg chg="delSp mod delAnim">
        <pc:chgData name="Nguyễn Nhung" userId="e8dfb06c15633d05" providerId="LiveId" clId="{FA03CD38-72E8-4980-97C4-BC250DDC1CB1}" dt="2025-09-28T13:56:13.819" v="3" actId="21"/>
        <pc:sldMkLst>
          <pc:docMk/>
          <pc:sldMk cId="4184480475" sldId="446"/>
        </pc:sldMkLst>
        <pc:picChg chg="del">
          <ac:chgData name="Nguyễn Nhung" userId="e8dfb06c15633d05" providerId="LiveId" clId="{FA03CD38-72E8-4980-97C4-BC250DDC1CB1}" dt="2025-09-28T13:56:13.819" v="3" actId="21"/>
          <ac:picMkLst>
            <pc:docMk/>
            <pc:sldMk cId="4184480475" sldId="446"/>
            <ac:picMk id="4" creationId="{962DECCF-B0D4-42B5-B41A-47BA7C9BEA31}"/>
          </ac:picMkLst>
        </pc:picChg>
      </pc:sldChg>
      <pc:sldChg chg="delSp mod delAnim">
        <pc:chgData name="Nguyễn Nhung" userId="e8dfb06c15633d05" providerId="LiveId" clId="{FA03CD38-72E8-4980-97C4-BC250DDC1CB1}" dt="2025-09-28T13:56:46.411" v="5" actId="21"/>
        <pc:sldMkLst>
          <pc:docMk/>
          <pc:sldMk cId="2022256039" sldId="447"/>
        </pc:sldMkLst>
        <pc:picChg chg="del">
          <ac:chgData name="Nguyễn Nhung" userId="e8dfb06c15633d05" providerId="LiveId" clId="{FA03CD38-72E8-4980-97C4-BC250DDC1CB1}" dt="2025-09-28T13:56:46.411" v="5" actId="21"/>
          <ac:picMkLst>
            <pc:docMk/>
            <pc:sldMk cId="2022256039" sldId="447"/>
            <ac:picMk id="4" creationId="{99A88115-F9D9-424F-B52A-42AC3957867B}"/>
          </ac:picMkLst>
        </pc:picChg>
      </pc:sldChg>
      <pc:sldChg chg="delSp mod delAnim">
        <pc:chgData name="Nguyễn Nhung" userId="e8dfb06c15633d05" providerId="LiveId" clId="{FA03CD38-72E8-4980-97C4-BC250DDC1CB1}" dt="2025-09-28T13:57:07.481" v="7" actId="21"/>
        <pc:sldMkLst>
          <pc:docMk/>
          <pc:sldMk cId="1753668710" sldId="469"/>
        </pc:sldMkLst>
        <pc:picChg chg="del">
          <ac:chgData name="Nguyễn Nhung" userId="e8dfb06c15633d05" providerId="LiveId" clId="{FA03CD38-72E8-4980-97C4-BC250DDC1CB1}" dt="2025-09-28T13:57:07.481" v="7" actId="21"/>
          <ac:picMkLst>
            <pc:docMk/>
            <pc:sldMk cId="1753668710" sldId="469"/>
            <ac:picMk id="4" creationId="{98DB0D80-388B-4589-A1FD-77ED841CD102}"/>
          </ac:picMkLst>
        </pc:picChg>
      </pc:sldChg>
      <pc:sldChg chg="delSp mod delAnim">
        <pc:chgData name="Nguyễn Nhung" userId="e8dfb06c15633d05" providerId="LiveId" clId="{FA03CD38-72E8-4980-97C4-BC250DDC1CB1}" dt="2025-09-28T13:56:04.001" v="1" actId="21"/>
        <pc:sldMkLst>
          <pc:docMk/>
          <pc:sldMk cId="1575438327" sldId="470"/>
        </pc:sldMkLst>
        <pc:picChg chg="del">
          <ac:chgData name="Nguyễn Nhung" userId="e8dfb06c15633d05" providerId="LiveId" clId="{FA03CD38-72E8-4980-97C4-BC250DDC1CB1}" dt="2025-09-28T13:56:04.001" v="1" actId="21"/>
          <ac:picMkLst>
            <pc:docMk/>
            <pc:sldMk cId="1575438327" sldId="470"/>
            <ac:picMk id="2" creationId="{0635D6F7-9B3E-470D-A6AB-117398E47FF1}"/>
          </ac:picMkLst>
        </pc:picChg>
      </pc:sldChg>
      <pc:sldChg chg="delSp mod delAnim">
        <pc:chgData name="Nguyễn Nhung" userId="e8dfb06c15633d05" providerId="LiveId" clId="{FA03CD38-72E8-4980-97C4-BC250DDC1CB1}" dt="2025-09-28T13:56:41.478" v="4" actId="21"/>
        <pc:sldMkLst>
          <pc:docMk/>
          <pc:sldMk cId="1323639892" sldId="474"/>
        </pc:sldMkLst>
        <pc:picChg chg="del">
          <ac:chgData name="Nguyễn Nhung" userId="e8dfb06c15633d05" providerId="LiveId" clId="{FA03CD38-72E8-4980-97C4-BC250DDC1CB1}" dt="2025-09-28T13:56:41.478" v="4" actId="21"/>
          <ac:picMkLst>
            <pc:docMk/>
            <pc:sldMk cId="1323639892" sldId="474"/>
            <ac:picMk id="6" creationId="{B10E0C3A-0F5A-C116-D570-F19CFEBE7BB9}"/>
          </ac:picMkLst>
        </pc:picChg>
      </pc:sldChg>
      <pc:sldChg chg="delSp mod delAnim">
        <pc:chgData name="Nguyễn Nhung" userId="e8dfb06c15633d05" providerId="LiveId" clId="{FA03CD38-72E8-4980-97C4-BC250DDC1CB1}" dt="2025-09-28T13:57:16.249" v="9" actId="21"/>
        <pc:sldMkLst>
          <pc:docMk/>
          <pc:sldMk cId="3075702424" sldId="480"/>
        </pc:sldMkLst>
        <pc:picChg chg="del">
          <ac:chgData name="Nguyễn Nhung" userId="e8dfb06c15633d05" providerId="LiveId" clId="{FA03CD38-72E8-4980-97C4-BC250DDC1CB1}" dt="2025-09-28T13:57:16.249" v="9" actId="21"/>
          <ac:picMkLst>
            <pc:docMk/>
            <pc:sldMk cId="3075702424" sldId="480"/>
            <ac:picMk id="2" creationId="{0D3919CD-14AC-AEFD-039B-E5A129C92D5D}"/>
          </ac:picMkLst>
        </pc:picChg>
      </pc:sldChg>
      <pc:sldChg chg="delSp mod delAnim">
        <pc:chgData name="Nguyễn Nhung" userId="e8dfb06c15633d05" providerId="LiveId" clId="{FA03CD38-72E8-4980-97C4-BC250DDC1CB1}" dt="2025-09-28T13:57:02.358" v="6" actId="21"/>
        <pc:sldMkLst>
          <pc:docMk/>
          <pc:sldMk cId="1251439421" sldId="481"/>
        </pc:sldMkLst>
        <pc:picChg chg="del">
          <ac:chgData name="Nguyễn Nhung" userId="e8dfb06c15633d05" providerId="LiveId" clId="{FA03CD38-72E8-4980-97C4-BC250DDC1CB1}" dt="2025-09-28T13:57:02.358" v="6" actId="21"/>
          <ac:picMkLst>
            <pc:docMk/>
            <pc:sldMk cId="1251439421" sldId="481"/>
            <ac:picMk id="5" creationId="{11D3B100-47EF-2C97-E93F-6E01E8C93CF6}"/>
          </ac:picMkLst>
        </pc:picChg>
      </pc:sldChg>
      <pc:sldChg chg="delSp mod delAnim">
        <pc:chgData name="Nguyễn Nhung" userId="e8dfb06c15633d05" providerId="LiveId" clId="{FA03CD38-72E8-4980-97C4-BC250DDC1CB1}" dt="2025-09-28T13:56:09.724" v="2" actId="21"/>
        <pc:sldMkLst>
          <pc:docMk/>
          <pc:sldMk cId="845973183" sldId="486"/>
        </pc:sldMkLst>
        <pc:picChg chg="del">
          <ac:chgData name="Nguyễn Nhung" userId="e8dfb06c15633d05" providerId="LiveId" clId="{FA03CD38-72E8-4980-97C4-BC250DDC1CB1}" dt="2025-09-28T13:56:09.724" v="2" actId="21"/>
          <ac:picMkLst>
            <pc:docMk/>
            <pc:sldMk cId="845973183" sldId="486"/>
            <ac:picMk id="8" creationId="{F48E3F24-64CE-4328-8633-14440A2EAB8F}"/>
          </ac:picMkLst>
        </pc:picChg>
      </pc:sldChg>
      <pc:sldChg chg="del">
        <pc:chgData name="Nguyễn Nhung" userId="e8dfb06c15633d05" providerId="LiveId" clId="{FA03CD38-72E8-4980-97C4-BC250DDC1CB1}" dt="2025-09-28T13:57:12.371" v="8" actId="2696"/>
        <pc:sldMkLst>
          <pc:docMk/>
          <pc:sldMk cId="1071591170" sldId="490"/>
        </pc:sldMkLst>
      </pc:sldChg>
      <pc:sldChg chg="del">
        <pc:chgData name="Nguyễn Nhung" userId="e8dfb06c15633d05" providerId="LiveId" clId="{FA03CD38-72E8-4980-97C4-BC250DDC1CB1}" dt="2025-09-28T13:55:52.566" v="0" actId="2696"/>
        <pc:sldMkLst>
          <pc:docMk/>
          <pc:sldMk cId="4208130770" sldId="4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9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010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6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.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6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193616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70653" y="3011560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173" y="1471667"/>
            <a:ext cx="8214272" cy="174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1FAC58A2-54B4-4049-6FB9-FA61141B1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25" end="0.5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7505" y="3260240"/>
            <a:ext cx="508523" cy="508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56719-8F06-4F85-A2F5-3835B6A4704B}"/>
              </a:ext>
            </a:extLst>
          </p:cNvPr>
          <p:cNvSpPr txBox="1"/>
          <p:nvPr/>
        </p:nvSpPr>
        <p:spPr>
          <a:xfrm>
            <a:off x="8401721" y="2737020"/>
            <a:ext cx="40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007" y="896883"/>
            <a:ext cx="8304103" cy="35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EAD19-89F3-4AFC-2630-A378F7FC3404}"/>
              </a:ext>
            </a:extLst>
          </p:cNvPr>
          <p:cNvSpPr txBox="1"/>
          <p:nvPr/>
        </p:nvSpPr>
        <p:spPr>
          <a:xfrm>
            <a:off x="2983454" y="220099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6EFBF-C1E2-4173-A55C-281A4C7BF0A2}"/>
              </a:ext>
            </a:extLst>
          </p:cNvPr>
          <p:cNvSpPr txBox="1"/>
          <p:nvPr/>
        </p:nvSpPr>
        <p:spPr>
          <a:xfrm>
            <a:off x="8328396" y="4005917"/>
            <a:ext cx="40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35" y="969470"/>
            <a:ext cx="3505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2499" y="974232"/>
            <a:ext cx="3857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098" y="2954776"/>
            <a:ext cx="3571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176" y="2922423"/>
            <a:ext cx="3562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599124" y="3652823"/>
            <a:ext cx="737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</a:t>
            </a:r>
            <a:r>
              <a:rPr lang="en-US" sz="2400">
                <a:latin typeface="Comic Sans MS" panose="030F0702030302020204" pitchFamily="66" charset="0"/>
              </a:rPr>
              <a:t>.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Can you tell me about yourself?</a:t>
            </a:r>
          </a:p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sz="2400">
                <a:latin typeface="Comic Sans MS" panose="030F0702030302020204" pitchFamily="66" charset="0"/>
              </a:rPr>
              <a:t>  Sure</a:t>
            </a:r>
            <a:r>
              <a:rPr lang="en-US" sz="2400" dirty="0">
                <a:latin typeface="Comic Sans MS" panose="030F0702030302020204" pitchFamily="66" charset="0"/>
              </a:rPr>
              <a:t>. My name’s Ba. I </a:t>
            </a:r>
            <a:r>
              <a:rPr lang="en-US" sz="2400">
                <a:latin typeface="Comic Sans MS" panose="030F0702030302020204" pitchFamily="66" charset="0"/>
              </a:rPr>
              <a:t>live in the 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7197137" y="402421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village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883" y="1358352"/>
            <a:ext cx="4611414" cy="21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1A32B-8E9F-B2AE-7BB7-D71F8995FA8B}"/>
              </a:ext>
            </a:extLst>
          </p:cNvPr>
          <p:cNvSpPr txBox="1"/>
          <p:nvPr/>
        </p:nvSpPr>
        <p:spPr>
          <a:xfrm>
            <a:off x="1385047" y="3663581"/>
            <a:ext cx="604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</a:t>
            </a:r>
            <a:r>
              <a:rPr lang="en-US" sz="2400">
                <a:latin typeface="Comic Sans MS" panose="030F0702030302020204" pitchFamily="66" charset="0"/>
              </a:rPr>
              <a:t>.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Can you tell me about yourself?</a:t>
            </a:r>
          </a:p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sz="240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Well, I’m Minh. I’m in _______.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5449803" y="404367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Class 5B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166" y="942699"/>
            <a:ext cx="5612523" cy="241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51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9D9E2-FD31-E41C-66D4-D874E31C3ACB}"/>
              </a:ext>
            </a:extLst>
          </p:cNvPr>
          <p:cNvSpPr txBox="1"/>
          <p:nvPr/>
        </p:nvSpPr>
        <p:spPr>
          <a:xfrm>
            <a:off x="1276393" y="3757741"/>
            <a:ext cx="766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3. 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latin typeface="Comic Sans MS" panose="030F0702030302020204" pitchFamily="66" charset="0"/>
              </a:rPr>
              <a:t> Can you ____ me about yourself?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sz="2400" dirty="0">
                <a:latin typeface="Comic Sans MS" panose="030F0702030302020204" pitchFamily="66" charset="0"/>
              </a:rPr>
              <a:t> Sure. I’m Phong. I live in the_________.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3513427" y="376761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1711-64F0-DDCD-012B-066ED5BF15D4}"/>
              </a:ext>
            </a:extLst>
          </p:cNvPr>
          <p:cNvSpPr txBox="1"/>
          <p:nvPr/>
        </p:nvSpPr>
        <p:spPr>
          <a:xfrm>
            <a:off x="6333548" y="412426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city / town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14B5AF5-50D6-2CAC-D019-8E8F1E1E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0021" y="1393641"/>
            <a:ext cx="4863956" cy="21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7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E3B260-10BD-8011-E1CF-72D5675917A9}"/>
              </a:ext>
            </a:extLst>
          </p:cNvPr>
          <p:cNvSpPr txBox="1"/>
          <p:nvPr/>
        </p:nvSpPr>
        <p:spPr>
          <a:xfrm>
            <a:off x="426348" y="3695267"/>
            <a:ext cx="840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4. 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latin typeface="Comic Sans MS" panose="030F0702030302020204" pitchFamily="66" charset="0"/>
              </a:rPr>
              <a:t> Can you tell me about _______?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sz="2400" dirty="0">
                <a:latin typeface="Comic Sans MS" panose="030F0702030302020204" pitchFamily="66" charset="0"/>
              </a:rPr>
              <a:t> Well, I’m Andy. I live in the ________________.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4571999" y="3695267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1711-64F0-DDCD-012B-066ED5BF15D4}"/>
              </a:ext>
            </a:extLst>
          </p:cNvPr>
          <p:cNvSpPr txBox="1"/>
          <p:nvPr/>
        </p:nvSpPr>
        <p:spPr>
          <a:xfrm>
            <a:off x="5441321" y="4040139"/>
            <a:ext cx="309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countryside / village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0330" y="914948"/>
            <a:ext cx="5707117" cy="26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1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DD4411A-BA7B-B2DF-9D0E-00E952CD4BB0}"/>
              </a:ext>
            </a:extLst>
          </p:cNvPr>
          <p:cNvSpPr/>
          <p:nvPr/>
        </p:nvSpPr>
        <p:spPr>
          <a:xfrm>
            <a:off x="2609905" y="241"/>
            <a:ext cx="3975410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3088126" y="-9642"/>
            <a:ext cx="3365793" cy="4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275686" y="2279568"/>
            <a:ext cx="389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dirty="0">
                <a:latin typeface="Comic Sans MS" panose="030F0702030302020204" pitchFamily="66" charset="0"/>
              </a:rPr>
              <a:t>  Sure. My name’s Ba. I live the 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134EB-5D20-BAE0-2FC2-36B7A00615AC}"/>
              </a:ext>
            </a:extLst>
          </p:cNvPr>
          <p:cNvSpPr txBox="1"/>
          <p:nvPr/>
        </p:nvSpPr>
        <p:spPr>
          <a:xfrm>
            <a:off x="4322645" y="2284944"/>
            <a:ext cx="409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2.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dirty="0">
                <a:latin typeface="Comic Sans MS" panose="030F0702030302020204" pitchFamily="66" charset="0"/>
              </a:rPr>
              <a:t> Well, I’m Minh. I’m in _______.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8EFA9F-00E8-7084-997D-A8E568F7DE98}"/>
              </a:ext>
            </a:extLst>
          </p:cNvPr>
          <p:cNvSpPr txBox="1"/>
          <p:nvPr/>
        </p:nvSpPr>
        <p:spPr>
          <a:xfrm>
            <a:off x="168453" y="4475891"/>
            <a:ext cx="426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____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dirty="0">
                <a:latin typeface="Comic Sans MS" panose="030F0702030302020204" pitchFamily="66" charset="0"/>
              </a:rPr>
              <a:t> Sure. I’m Phong. I live in the _________.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0F0971-5DDF-DBFA-F277-CBE37389EAB5}"/>
              </a:ext>
            </a:extLst>
          </p:cNvPr>
          <p:cNvSpPr txBox="1"/>
          <p:nvPr/>
        </p:nvSpPr>
        <p:spPr>
          <a:xfrm>
            <a:off x="4322645" y="4475891"/>
            <a:ext cx="494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________?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dirty="0">
                <a:latin typeface="Comic Sans MS" panose="030F0702030302020204" pitchFamily="66" charset="0"/>
              </a:rPr>
              <a:t> Well, I’m Andy. I live in the 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282BF-1921-FBB1-A626-E02565E66632}"/>
              </a:ext>
            </a:extLst>
          </p:cNvPr>
          <p:cNvSpPr txBox="1"/>
          <p:nvPr/>
        </p:nvSpPr>
        <p:spPr>
          <a:xfrm>
            <a:off x="3335487" y="248528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village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417D81-6ECE-163F-4BFB-29345A31E1EE}"/>
              </a:ext>
            </a:extLst>
          </p:cNvPr>
          <p:cNvSpPr txBox="1"/>
          <p:nvPr/>
        </p:nvSpPr>
        <p:spPr>
          <a:xfrm>
            <a:off x="6671080" y="2495011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Class 5B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8CEC6F-F696-F9E8-BB3F-730A1EEF3765}"/>
              </a:ext>
            </a:extLst>
          </p:cNvPr>
          <p:cNvSpPr txBox="1"/>
          <p:nvPr/>
        </p:nvSpPr>
        <p:spPr>
          <a:xfrm>
            <a:off x="1451461" y="446176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99F4F-3068-E0C1-7B9D-66A94F44F4B2}"/>
              </a:ext>
            </a:extLst>
          </p:cNvPr>
          <p:cNvSpPr txBox="1"/>
          <p:nvPr/>
        </p:nvSpPr>
        <p:spPr>
          <a:xfrm>
            <a:off x="3137515" y="467377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city / town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2CDCC-F94A-619B-84A7-9DD701F3C770}"/>
              </a:ext>
            </a:extLst>
          </p:cNvPr>
          <p:cNvSpPr txBox="1"/>
          <p:nvPr/>
        </p:nvSpPr>
        <p:spPr>
          <a:xfrm>
            <a:off x="6767174" y="44525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yourself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CAF062-B787-D240-BCC6-73C95E6609BB}"/>
              </a:ext>
            </a:extLst>
          </p:cNvPr>
          <p:cNvSpPr txBox="1"/>
          <p:nvPr/>
        </p:nvSpPr>
        <p:spPr>
          <a:xfrm>
            <a:off x="7242182" y="4691743"/>
            <a:ext cx="189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countryside / village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00" y="802279"/>
            <a:ext cx="3118944" cy="14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082" y="816576"/>
            <a:ext cx="3431793" cy="14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018" y="2940369"/>
            <a:ext cx="3279228" cy="141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4249" y="2932934"/>
            <a:ext cx="3189560" cy="14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4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sing.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B75AAB6E-8B5D-4634-AA0A-3528BE02DD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67357"/>
            <a:ext cx="511653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sing.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1450" y="92075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867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2764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sing.</a:t>
            </a:r>
          </a:p>
        </p:txBody>
      </p:sp>
      <p:pic>
        <p:nvPicPr>
          <p:cNvPr id="16" name="Track 8">
            <a:hlinkClick r:id="" action="ppaction://media"/>
            <a:extLst>
              <a:ext uri="{FF2B5EF4-FFF2-40B4-BE49-F238E27FC236}">
                <a16:creationId xmlns:a16="http://schemas.microsoft.com/office/drawing/2014/main" id="{C73DBC88-5808-F8E7-3DFD-B69C5F2BAD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4370" y="119774"/>
            <a:ext cx="416500" cy="416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0717" y="3867807"/>
            <a:ext cx="987973" cy="315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57312"/>
            <a:ext cx="8686800" cy="2967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6597" y="2130014"/>
            <a:ext cx="268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Lisa.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3.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countryside.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59195" y="2611913"/>
            <a:ext cx="260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Alan.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5.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city.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91301" y="1597373"/>
            <a:ext cx="24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All about me!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mium Vector | Happy cute kid girl sing with smile">
            <a:extLst>
              <a:ext uri="{FF2B5EF4-FFF2-40B4-BE49-F238E27FC236}">
                <a16:creationId xmlns:a16="http://schemas.microsoft.com/office/drawing/2014/main" id="{E6528FFF-9E7B-D67E-0E23-ABB41D1E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1678192"/>
            <a:ext cx="3991635" cy="3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mium Vector | Happy cute kid boy sing a song">
            <a:extLst>
              <a:ext uri="{FF2B5EF4-FFF2-40B4-BE49-F238E27FC236}">
                <a16:creationId xmlns:a16="http://schemas.microsoft.com/office/drawing/2014/main" id="{ABCE367B-4FCC-BF79-4562-9937014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87" y="1624405"/>
            <a:ext cx="3519095" cy="35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6906AD7E-67CC-F386-6C07-453FF514B16C}"/>
              </a:ext>
            </a:extLst>
          </p:cNvPr>
          <p:cNvSpPr txBox="1">
            <a:spLocks/>
          </p:cNvSpPr>
          <p:nvPr/>
        </p:nvSpPr>
        <p:spPr>
          <a:xfrm>
            <a:off x="2563843" y="0"/>
            <a:ext cx="315972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All about me!</a:t>
            </a:r>
          </a:p>
        </p:txBody>
      </p:sp>
      <p:sp>
        <p:nvSpPr>
          <p:cNvPr id="3" name="Google Shape;1768;p43">
            <a:extLst>
              <a:ext uri="{FF2B5EF4-FFF2-40B4-BE49-F238E27FC236}">
                <a16:creationId xmlns:a16="http://schemas.microsoft.com/office/drawing/2014/main" id="{1CB6AD27-B72A-FD01-ECAC-D4BF4EF28399}"/>
              </a:ext>
            </a:extLst>
          </p:cNvPr>
          <p:cNvSpPr txBox="1">
            <a:spLocks/>
          </p:cNvSpPr>
          <p:nvPr/>
        </p:nvSpPr>
        <p:spPr>
          <a:xfrm>
            <a:off x="1831956" y="695779"/>
            <a:ext cx="395067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Lisa.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3.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countryside.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64FB4706-1235-32A8-B9ED-7BB570A42206}"/>
              </a:ext>
            </a:extLst>
          </p:cNvPr>
          <p:cNvSpPr txBox="1">
            <a:spLocks/>
          </p:cNvSpPr>
          <p:nvPr/>
        </p:nvSpPr>
        <p:spPr>
          <a:xfrm>
            <a:off x="5504404" y="705707"/>
            <a:ext cx="395067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Alan.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5.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city.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12514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M OF 2 ROLLING DICE - App Lab - Code.org">
            <a:extLst>
              <a:ext uri="{FF2B5EF4-FFF2-40B4-BE49-F238E27FC236}">
                <a16:creationId xmlns:a16="http://schemas.microsoft.com/office/drawing/2014/main" id="{4ABD422C-E0E6-8F0A-25F2-52FAE2E5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0" y="-8558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0EB9DD-45DC-9E03-F723-F196E679702C}"/>
              </a:ext>
            </a:extLst>
          </p:cNvPr>
          <p:cNvGrpSpPr/>
          <p:nvPr/>
        </p:nvGrpSpPr>
        <p:grpSpPr>
          <a:xfrm>
            <a:off x="1614784" y="1401708"/>
            <a:ext cx="6796495" cy="3741792"/>
            <a:chOff x="1614784" y="1401708"/>
            <a:chExt cx="6796495" cy="3741792"/>
          </a:xfrm>
        </p:grpSpPr>
        <p:pic>
          <p:nvPicPr>
            <p:cNvPr id="1028" name="Picture 4" descr="Premium Vector | Cartoon kid playing with dice">
              <a:extLst>
                <a:ext uri="{FF2B5EF4-FFF2-40B4-BE49-F238E27FC236}">
                  <a16:creationId xmlns:a16="http://schemas.microsoft.com/office/drawing/2014/main" id="{D4328083-21F6-8CBB-D214-AABB005ED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132" y="1401708"/>
              <a:ext cx="5397147" cy="374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remium Vector | Cartoon kid playing with dice">
              <a:extLst>
                <a:ext uri="{FF2B5EF4-FFF2-40B4-BE49-F238E27FC236}">
                  <a16:creationId xmlns:a16="http://schemas.microsoft.com/office/drawing/2014/main" id="{9413C4B6-F982-840D-64FF-456A6D0A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4784" y="2860865"/>
              <a:ext cx="1907931" cy="190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DA159558-9275-2FB9-80CE-6F72B358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34046" r="11175" b="6840"/>
          <a:stretch/>
        </p:blipFill>
        <p:spPr bwMode="auto">
          <a:xfrm>
            <a:off x="2689413" y="1833452"/>
            <a:ext cx="4210852" cy="29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7A2E86-7948-EADE-CB94-C1A135EED31F}"/>
              </a:ext>
            </a:extLst>
          </p:cNvPr>
          <p:cNvGrpSpPr/>
          <p:nvPr/>
        </p:nvGrpSpPr>
        <p:grpSpPr>
          <a:xfrm>
            <a:off x="459554" y="447841"/>
            <a:ext cx="2778498" cy="989503"/>
            <a:chOff x="2783204" y="770570"/>
            <a:chExt cx="2840295" cy="98950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8FB8B32-D99A-4415-51D8-E5DF853D8EF4}"/>
                </a:ext>
              </a:extLst>
            </p:cNvPr>
            <p:cNvSpPr/>
            <p:nvPr/>
          </p:nvSpPr>
          <p:spPr>
            <a:xfrm>
              <a:off x="2783204" y="770570"/>
              <a:ext cx="2840295" cy="989503"/>
            </a:xfrm>
            <a:prstGeom prst="wedgeRoundRectCallout">
              <a:avLst>
                <a:gd name="adj1" fmla="val 42253"/>
                <a:gd name="adj2" fmla="val 8395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B9992B-20BA-64CA-B2A0-3931A8F918BD}"/>
                </a:ext>
              </a:extLst>
            </p:cNvPr>
            <p:cNvSpPr txBox="1"/>
            <p:nvPr/>
          </p:nvSpPr>
          <p:spPr>
            <a:xfrm>
              <a:off x="2900457" y="823569"/>
              <a:ext cx="2521397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9365C5-B5EC-51F0-C680-4894444A4E79}"/>
              </a:ext>
            </a:extLst>
          </p:cNvPr>
          <p:cNvGrpSpPr/>
          <p:nvPr/>
        </p:nvGrpSpPr>
        <p:grpSpPr>
          <a:xfrm>
            <a:off x="5537163" y="500840"/>
            <a:ext cx="3101229" cy="989502"/>
            <a:chOff x="2783204" y="2339088"/>
            <a:chExt cx="3101229" cy="98950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B0A0A1FD-2574-4784-CD5C-C827DDE1D1AF}"/>
                </a:ext>
              </a:extLst>
            </p:cNvPr>
            <p:cNvSpPr/>
            <p:nvPr/>
          </p:nvSpPr>
          <p:spPr>
            <a:xfrm>
              <a:off x="2783204" y="2339088"/>
              <a:ext cx="3101229" cy="989502"/>
            </a:xfrm>
            <a:prstGeom prst="wedgeRoundRectCallout">
              <a:avLst>
                <a:gd name="adj1" fmla="val -40787"/>
                <a:gd name="adj2" fmla="val 82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8978CE-6684-99C0-B956-611A6C19CCD0}"/>
                </a:ext>
              </a:extLst>
            </p:cNvPr>
            <p:cNvSpPr txBox="1"/>
            <p:nvPr/>
          </p:nvSpPr>
          <p:spPr>
            <a:xfrm>
              <a:off x="3052455" y="2339088"/>
              <a:ext cx="2691818" cy="963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I’m in ____.</a:t>
              </a:r>
            </a:p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live in the ___.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7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6D131A2-CB79-46CF-93F6-AE350A1613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DA159558-9275-2FB9-80CE-6F72B358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34046" r="11175" b="6840"/>
          <a:stretch/>
        </p:blipFill>
        <p:spPr bwMode="auto">
          <a:xfrm>
            <a:off x="2689413" y="1833452"/>
            <a:ext cx="4210852" cy="29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7A2E86-7948-EADE-CB94-C1A135EED31F}"/>
              </a:ext>
            </a:extLst>
          </p:cNvPr>
          <p:cNvGrpSpPr/>
          <p:nvPr/>
        </p:nvGrpSpPr>
        <p:grpSpPr>
          <a:xfrm>
            <a:off x="459554" y="447841"/>
            <a:ext cx="2778498" cy="989503"/>
            <a:chOff x="2783204" y="770570"/>
            <a:chExt cx="2840295" cy="98950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8FB8B32-D99A-4415-51D8-E5DF853D8EF4}"/>
                </a:ext>
              </a:extLst>
            </p:cNvPr>
            <p:cNvSpPr/>
            <p:nvPr/>
          </p:nvSpPr>
          <p:spPr>
            <a:xfrm>
              <a:off x="2783204" y="770570"/>
              <a:ext cx="2840295" cy="989503"/>
            </a:xfrm>
            <a:prstGeom prst="wedgeRoundRectCallout">
              <a:avLst>
                <a:gd name="adj1" fmla="val 42253"/>
                <a:gd name="adj2" fmla="val 8395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B9992B-20BA-64CA-B2A0-3931A8F918BD}"/>
                </a:ext>
              </a:extLst>
            </p:cNvPr>
            <p:cNvSpPr txBox="1"/>
            <p:nvPr/>
          </p:nvSpPr>
          <p:spPr>
            <a:xfrm>
              <a:off x="2900457" y="823569"/>
              <a:ext cx="2521397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9365C5-B5EC-51F0-C680-4894444A4E79}"/>
              </a:ext>
            </a:extLst>
          </p:cNvPr>
          <p:cNvGrpSpPr/>
          <p:nvPr/>
        </p:nvGrpSpPr>
        <p:grpSpPr>
          <a:xfrm>
            <a:off x="5537163" y="500840"/>
            <a:ext cx="3101229" cy="989502"/>
            <a:chOff x="2783204" y="2339088"/>
            <a:chExt cx="3101229" cy="98950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B0A0A1FD-2574-4784-CD5C-C827DDE1D1AF}"/>
                </a:ext>
              </a:extLst>
            </p:cNvPr>
            <p:cNvSpPr/>
            <p:nvPr/>
          </p:nvSpPr>
          <p:spPr>
            <a:xfrm>
              <a:off x="2783204" y="2339088"/>
              <a:ext cx="3101229" cy="989502"/>
            </a:xfrm>
            <a:prstGeom prst="wedgeRoundRectCallout">
              <a:avLst>
                <a:gd name="adj1" fmla="val -40787"/>
                <a:gd name="adj2" fmla="val 82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8978CE-6684-99C0-B956-611A6C19CCD0}"/>
                </a:ext>
              </a:extLst>
            </p:cNvPr>
            <p:cNvSpPr txBox="1"/>
            <p:nvPr/>
          </p:nvSpPr>
          <p:spPr>
            <a:xfrm>
              <a:off x="3052455" y="2339088"/>
              <a:ext cx="2691818" cy="963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I’m </a:t>
              </a:r>
              <a:r>
                <a:rPr lang="en-US" sz="2400" kern="10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____.</a:t>
              </a:r>
              <a:endParaRPr lang="en-US" sz="24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live in </a:t>
              </a:r>
              <a:r>
                <a:rPr lang="en-US" sz="2400" kern="10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___.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wheel with text&#10;&#10;Description automatically generated">
            <a:extLst>
              <a:ext uri="{FF2B5EF4-FFF2-40B4-BE49-F238E27FC236}">
                <a16:creationId xmlns:a16="http://schemas.microsoft.com/office/drawing/2014/main" id="{ACC8BC81-6DAC-4BD1-BF07-5D4611C9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531"/>
            <a:ext cx="9099223" cy="46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BCAC3D-087A-4C3E-B7AD-C5E6B31B7592}"/>
              </a:ext>
            </a:extLst>
          </p:cNvPr>
          <p:cNvGrpSpPr/>
          <p:nvPr/>
        </p:nvGrpSpPr>
        <p:grpSpPr>
          <a:xfrm>
            <a:off x="2130012" y="225911"/>
            <a:ext cx="4679576" cy="4679576"/>
            <a:chOff x="2205318" y="225911"/>
            <a:chExt cx="4679576" cy="4679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73F076-E65B-4241-97C9-0EFCD048C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4676" y="247650"/>
              <a:ext cx="4610100" cy="464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1DF80D-F039-44FF-985A-DD4A65DE0FCB}"/>
                </a:ext>
              </a:extLst>
            </p:cNvPr>
            <p:cNvSpPr/>
            <p:nvPr/>
          </p:nvSpPr>
          <p:spPr>
            <a:xfrm>
              <a:off x="2205318" y="225911"/>
              <a:ext cx="4679576" cy="4679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Quay">
            <a:extLst>
              <a:ext uri="{FF2B5EF4-FFF2-40B4-BE49-F238E27FC236}">
                <a16:creationId xmlns:a16="http://schemas.microsoft.com/office/drawing/2014/main" id="{3AF10690-2AF2-44DF-BCA3-717A7E1B6C8F}"/>
              </a:ext>
            </a:extLst>
          </p:cNvPr>
          <p:cNvSpPr/>
          <p:nvPr/>
        </p:nvSpPr>
        <p:spPr>
          <a:xfrm>
            <a:off x="3889222" y="2224736"/>
            <a:ext cx="1150396" cy="623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Spin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42ADFA8-1D5A-4542-8F02-D01D37641958}"/>
              </a:ext>
            </a:extLst>
          </p:cNvPr>
          <p:cNvSpPr/>
          <p:nvPr/>
        </p:nvSpPr>
        <p:spPr>
          <a:xfrm rot="10800000">
            <a:off x="4449284" y="5444"/>
            <a:ext cx="456203" cy="558912"/>
          </a:xfrm>
          <a:prstGeom prst="triangle">
            <a:avLst/>
          </a:prstGeom>
          <a:solidFill>
            <a:srgbClr val="E4D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DAE6E-8C9B-44BF-EAAA-39EF263942BC}"/>
              </a:ext>
            </a:extLst>
          </p:cNvPr>
          <p:cNvSpPr txBox="1"/>
          <p:nvPr/>
        </p:nvSpPr>
        <p:spPr>
          <a:xfrm>
            <a:off x="6620943" y="284900"/>
            <a:ext cx="1747157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DA1AF76-309A-06F9-F1E6-A6EAC003BD7D}"/>
              </a:ext>
            </a:extLst>
          </p:cNvPr>
          <p:cNvSpPr/>
          <p:nvPr/>
        </p:nvSpPr>
        <p:spPr>
          <a:xfrm>
            <a:off x="101600" y="825330"/>
            <a:ext cx="2028412" cy="2239603"/>
          </a:xfrm>
          <a:prstGeom prst="wedgeRoundRectCallout">
            <a:avLst>
              <a:gd name="adj1" fmla="val -1505"/>
              <a:gd name="adj2" fmla="val 6788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Can you tell me about yourself?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2A93BBC-13C7-0DA1-95BA-0471B3F1FEEC}"/>
              </a:ext>
            </a:extLst>
          </p:cNvPr>
          <p:cNvSpPr/>
          <p:nvPr/>
        </p:nvSpPr>
        <p:spPr>
          <a:xfrm>
            <a:off x="6761895" y="225911"/>
            <a:ext cx="2120847" cy="1290025"/>
          </a:xfrm>
          <a:prstGeom prst="wedgeRoundRectCallout">
            <a:avLst>
              <a:gd name="adj1" fmla="val 2806"/>
              <a:gd name="adj2" fmla="val 7040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I’m in ___.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01F272A-7943-5407-CD2A-C9B075347E0B}"/>
              </a:ext>
            </a:extLst>
          </p:cNvPr>
          <p:cNvSpPr/>
          <p:nvPr/>
        </p:nvSpPr>
        <p:spPr>
          <a:xfrm>
            <a:off x="6886540" y="2200433"/>
            <a:ext cx="1919250" cy="1728999"/>
          </a:xfrm>
          <a:prstGeom prst="wedgeRoundRectCallout">
            <a:avLst>
              <a:gd name="adj1" fmla="val 1154"/>
              <a:gd name="adj2" fmla="val 6595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 live in the ___.</a:t>
            </a:r>
          </a:p>
        </p:txBody>
      </p:sp>
    </p:spTree>
    <p:extLst>
      <p:ext uri="{BB962C8B-B14F-4D97-AF65-F5344CB8AC3E}">
        <p14:creationId xmlns:p14="http://schemas.microsoft.com/office/powerpoint/2010/main" val="8459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478596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007" y="896883"/>
            <a:ext cx="8304103" cy="35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780" y="1541463"/>
            <a:ext cx="8533524" cy="18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1FAC58A2-54B4-4049-6FB9-FA61141B1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59" end="22577.5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199" y="3418018"/>
            <a:ext cx="508523" cy="508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E7848-37B6-4A32-A91B-7B0A63161D2B}"/>
              </a:ext>
            </a:extLst>
          </p:cNvPr>
          <p:cNvSpPr txBox="1"/>
          <p:nvPr/>
        </p:nvSpPr>
        <p:spPr>
          <a:xfrm>
            <a:off x="2721437" y="2910503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8627</TotalTime>
  <Words>473</Words>
  <Application>Microsoft Office PowerPoint</Application>
  <PresentationFormat>On-screen Show (16:9)</PresentationFormat>
  <Paragraphs>95</Paragraphs>
  <Slides>24</Slides>
  <Notes>22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Comic Sans MS</vt:lpstr>
      <vt:lpstr>Arial</vt:lpstr>
      <vt:lpstr>Kirang Haerang</vt:lpstr>
      <vt:lpstr>Nixie One</vt:lpstr>
      <vt:lpstr>Wingdings</vt:lpstr>
      <vt:lpstr>Nunito</vt:lpstr>
      <vt:lpstr>Math Subject for Elementary - 1st Grade: Time by Slidesgo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Nguyễn Nhung</cp:lastModifiedBy>
  <cp:revision>107</cp:revision>
  <dcterms:modified xsi:type="dcterms:W3CDTF">2025-09-28T13:57:19Z</dcterms:modified>
  <cp:category>9Slide.vn</cp:category>
</cp:coreProperties>
</file>