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443" r:id="rId2"/>
    <p:sldId id="444" r:id="rId3"/>
    <p:sldId id="445" r:id="rId4"/>
    <p:sldId id="449" r:id="rId5"/>
    <p:sldId id="493" r:id="rId6"/>
    <p:sldId id="494" r:id="rId7"/>
    <p:sldId id="446" r:id="rId8"/>
    <p:sldId id="480" r:id="rId9"/>
    <p:sldId id="481" r:id="rId10"/>
    <p:sldId id="447" r:id="rId11"/>
    <p:sldId id="460" r:id="rId12"/>
    <p:sldId id="483" r:id="rId13"/>
    <p:sldId id="484" r:id="rId14"/>
    <p:sldId id="485" r:id="rId15"/>
    <p:sldId id="486" r:id="rId16"/>
    <p:sldId id="463" r:id="rId17"/>
    <p:sldId id="488" r:id="rId18"/>
    <p:sldId id="489" r:id="rId19"/>
    <p:sldId id="490" r:id="rId20"/>
    <p:sldId id="491" r:id="rId21"/>
    <p:sldId id="487" r:id="rId22"/>
    <p:sldId id="448" r:id="rId23"/>
    <p:sldId id="468" r:id="rId24"/>
    <p:sldId id="492" r:id="rId25"/>
    <p:sldId id="469" r:id="rId26"/>
  </p:sldIdLst>
  <p:sldSz cx="9144000" cy="5143500" type="screen16x9"/>
  <p:notesSz cx="6858000" cy="9144000"/>
  <p:embeddedFontLst>
    <p:embeddedFont>
      <p:font typeface="Kirang Haerang" panose="020B0604020202020204" charset="-127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Nixie One" panose="020B0604020202020204" charset="0"/>
      <p:regular r:id="rId33"/>
    </p:embeddedFont>
    <p:embeddedFont>
      <p:font typeface="Nunito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6522"/>
    <a:srgbClr val="EC0089"/>
    <a:srgbClr val="FFD774"/>
    <a:srgbClr val="E0B07C"/>
    <a:srgbClr val="008448"/>
    <a:srgbClr val="F9C7CA"/>
    <a:srgbClr val="98C3E8"/>
    <a:srgbClr val="FDD39D"/>
    <a:srgbClr val="78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9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1146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hung" userId="e8dfb06c15633d05" providerId="LiveId" clId="{FA03CD38-72E8-4980-97C4-BC250DDC1CB1}"/>
    <pc:docChg chg="custSel delSld modSld">
      <pc:chgData name="Nguyễn Nhung" userId="e8dfb06c15633d05" providerId="LiveId" clId="{FA03CD38-72E8-4980-97C4-BC250DDC1CB1}" dt="2025-09-28T13:59:46.759" v="19" actId="2696"/>
      <pc:docMkLst>
        <pc:docMk/>
      </pc:docMkLst>
      <pc:sldChg chg="del">
        <pc:chgData name="Nguyễn Nhung" userId="e8dfb06c15633d05" providerId="LiveId" clId="{FA03CD38-72E8-4980-97C4-BC250DDC1CB1}" dt="2025-09-28T13:59:44.939" v="18" actId="2696"/>
        <pc:sldMkLst>
          <pc:docMk/>
          <pc:sldMk cId="4022685143" sldId="432"/>
        </pc:sldMkLst>
      </pc:sldChg>
      <pc:sldChg chg="delSp mod delAnim">
        <pc:chgData name="Nguyễn Nhung" userId="e8dfb06c15633d05" providerId="LiveId" clId="{FA03CD38-72E8-4980-97C4-BC250DDC1CB1}" dt="2025-09-28T13:58:07.381" v="1" actId="21"/>
        <pc:sldMkLst>
          <pc:docMk/>
          <pc:sldMk cId="0" sldId="445"/>
        </pc:sldMkLst>
        <pc:picChg chg="del">
          <ac:chgData name="Nguyễn Nhung" userId="e8dfb06c15633d05" providerId="LiveId" clId="{FA03CD38-72E8-4980-97C4-BC250DDC1CB1}" dt="2025-09-28T13:58:07.381" v="1" actId="21"/>
          <ac:picMkLst>
            <pc:docMk/>
            <pc:sldMk cId="0" sldId="445"/>
            <ac:picMk id="4" creationId="{096CBA17-B423-4089-B816-49587848C4E6}"/>
          </ac:picMkLst>
        </pc:picChg>
      </pc:sldChg>
      <pc:sldChg chg="delSp mod delAnim">
        <pc:chgData name="Nguyễn Nhung" userId="e8dfb06c15633d05" providerId="LiveId" clId="{FA03CD38-72E8-4980-97C4-BC250DDC1CB1}" dt="2025-09-28T13:58:21.068" v="3" actId="21"/>
        <pc:sldMkLst>
          <pc:docMk/>
          <pc:sldMk cId="4184480475" sldId="446"/>
        </pc:sldMkLst>
        <pc:picChg chg="del">
          <ac:chgData name="Nguyễn Nhung" userId="e8dfb06c15633d05" providerId="LiveId" clId="{FA03CD38-72E8-4980-97C4-BC250DDC1CB1}" dt="2025-09-28T13:58:21.068" v="3" actId="21"/>
          <ac:picMkLst>
            <pc:docMk/>
            <pc:sldMk cId="4184480475" sldId="446"/>
            <ac:picMk id="4" creationId="{B1941BED-CBB5-4CB9-A86A-873A7D4F4643}"/>
          </ac:picMkLst>
        </pc:picChg>
      </pc:sldChg>
      <pc:sldChg chg="del">
        <pc:chgData name="Nguyễn Nhung" userId="e8dfb06c15633d05" providerId="LiveId" clId="{FA03CD38-72E8-4980-97C4-BC250DDC1CB1}" dt="2025-09-28T13:58:49.846" v="7" actId="2696"/>
        <pc:sldMkLst>
          <pc:docMk/>
          <pc:sldMk cId="933774935" sldId="450"/>
        </pc:sldMkLst>
      </pc:sldChg>
      <pc:sldChg chg="delSp mod delAnim">
        <pc:chgData name="Nguyễn Nhung" userId="e8dfb06c15633d05" providerId="LiveId" clId="{FA03CD38-72E8-4980-97C4-BC250DDC1CB1}" dt="2025-09-28T13:59:41.300" v="17" actId="21"/>
        <pc:sldMkLst>
          <pc:docMk/>
          <pc:sldMk cId="1753668710" sldId="469"/>
        </pc:sldMkLst>
        <pc:picChg chg="del">
          <ac:chgData name="Nguyễn Nhung" userId="e8dfb06c15633d05" providerId="LiveId" clId="{FA03CD38-72E8-4980-97C4-BC250DDC1CB1}" dt="2025-09-28T13:59:41.300" v="17" actId="21"/>
          <ac:picMkLst>
            <pc:docMk/>
            <pc:sldMk cId="1753668710" sldId="469"/>
            <ac:picMk id="4" creationId="{C514F59E-347F-4F98-A2AE-B78616956A40}"/>
          </ac:picMkLst>
        </pc:picChg>
      </pc:sldChg>
      <pc:sldChg chg="del">
        <pc:chgData name="Nguyễn Nhung" userId="e8dfb06c15633d05" providerId="LiveId" clId="{FA03CD38-72E8-4980-97C4-BC250DDC1CB1}" dt="2025-09-28T13:58:31.814" v="4" actId="2696"/>
        <pc:sldMkLst>
          <pc:docMk/>
          <pc:sldMk cId="616860282" sldId="478"/>
        </pc:sldMkLst>
      </pc:sldChg>
      <pc:sldChg chg="del">
        <pc:chgData name="Nguyễn Nhung" userId="e8dfb06c15633d05" providerId="LiveId" clId="{FA03CD38-72E8-4980-97C4-BC250DDC1CB1}" dt="2025-09-28T13:58:40.243" v="5" actId="2696"/>
        <pc:sldMkLst>
          <pc:docMk/>
          <pc:sldMk cId="2052654494" sldId="479"/>
        </pc:sldMkLst>
      </pc:sldChg>
      <pc:sldChg chg="delSp mod delAnim">
        <pc:chgData name="Nguyễn Nhung" userId="e8dfb06c15633d05" providerId="LiveId" clId="{FA03CD38-72E8-4980-97C4-BC250DDC1CB1}" dt="2025-09-28T13:58:47.048" v="6" actId="21"/>
        <pc:sldMkLst>
          <pc:docMk/>
          <pc:sldMk cId="926781938" sldId="480"/>
        </pc:sldMkLst>
        <pc:picChg chg="del">
          <ac:chgData name="Nguyễn Nhung" userId="e8dfb06c15633d05" providerId="LiveId" clId="{FA03CD38-72E8-4980-97C4-BC250DDC1CB1}" dt="2025-09-28T13:58:47.048" v="6" actId="21"/>
          <ac:picMkLst>
            <pc:docMk/>
            <pc:sldMk cId="926781938" sldId="480"/>
            <ac:picMk id="18" creationId="{309BBAE6-F9EA-BC65-8CAF-1B9FBD8338A8}"/>
          </ac:picMkLst>
        </pc:picChg>
      </pc:sldChg>
      <pc:sldChg chg="delSp mod delAnim">
        <pc:chgData name="Nguyễn Nhung" userId="e8dfb06c15633d05" providerId="LiveId" clId="{FA03CD38-72E8-4980-97C4-BC250DDC1CB1}" dt="2025-09-28T13:58:58.876" v="8" actId="21"/>
        <pc:sldMkLst>
          <pc:docMk/>
          <pc:sldMk cId="347091962" sldId="483"/>
        </pc:sldMkLst>
        <pc:picChg chg="del">
          <ac:chgData name="Nguyễn Nhung" userId="e8dfb06c15633d05" providerId="LiveId" clId="{FA03CD38-72E8-4980-97C4-BC250DDC1CB1}" dt="2025-09-28T13:58:58.876" v="8" actId="21"/>
          <ac:picMkLst>
            <pc:docMk/>
            <pc:sldMk cId="347091962" sldId="483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03.306" v="9" actId="21"/>
        <pc:sldMkLst>
          <pc:docMk/>
          <pc:sldMk cId="598565099" sldId="484"/>
        </pc:sldMkLst>
        <pc:picChg chg="del">
          <ac:chgData name="Nguyễn Nhung" userId="e8dfb06c15633d05" providerId="LiveId" clId="{FA03CD38-72E8-4980-97C4-BC250DDC1CB1}" dt="2025-09-28T13:59:03.306" v="9" actId="21"/>
          <ac:picMkLst>
            <pc:docMk/>
            <pc:sldMk cId="598565099" sldId="484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06.879" v="10" actId="21"/>
        <pc:sldMkLst>
          <pc:docMk/>
          <pc:sldMk cId="3607651499" sldId="485"/>
        </pc:sldMkLst>
        <pc:picChg chg="del">
          <ac:chgData name="Nguyễn Nhung" userId="e8dfb06c15633d05" providerId="LiveId" clId="{FA03CD38-72E8-4980-97C4-BC250DDC1CB1}" dt="2025-09-28T13:59:06.879" v="10" actId="21"/>
          <ac:picMkLst>
            <pc:docMk/>
            <pc:sldMk cId="3607651499" sldId="485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12.338" v="11" actId="21"/>
        <pc:sldMkLst>
          <pc:docMk/>
          <pc:sldMk cId="1570432807" sldId="486"/>
        </pc:sldMkLst>
        <pc:picChg chg="del">
          <ac:chgData name="Nguyễn Nhung" userId="e8dfb06c15633d05" providerId="LiveId" clId="{FA03CD38-72E8-4980-97C4-BC250DDC1CB1}" dt="2025-09-28T13:59:12.338" v="11" actId="21"/>
          <ac:picMkLst>
            <pc:docMk/>
            <pc:sldMk cId="1570432807" sldId="486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17.008" v="12" actId="21"/>
        <pc:sldMkLst>
          <pc:docMk/>
          <pc:sldMk cId="4094732177" sldId="488"/>
        </pc:sldMkLst>
        <pc:picChg chg="del">
          <ac:chgData name="Nguyễn Nhung" userId="e8dfb06c15633d05" providerId="LiveId" clId="{FA03CD38-72E8-4980-97C4-BC250DDC1CB1}" dt="2025-09-28T13:59:17.008" v="12" actId="21"/>
          <ac:picMkLst>
            <pc:docMk/>
            <pc:sldMk cId="4094732177" sldId="488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20.509" v="13" actId="21"/>
        <pc:sldMkLst>
          <pc:docMk/>
          <pc:sldMk cId="1927126963" sldId="489"/>
        </pc:sldMkLst>
        <pc:picChg chg="del">
          <ac:chgData name="Nguyễn Nhung" userId="e8dfb06c15633d05" providerId="LiveId" clId="{FA03CD38-72E8-4980-97C4-BC250DDC1CB1}" dt="2025-09-28T13:59:20.509" v="13" actId="21"/>
          <ac:picMkLst>
            <pc:docMk/>
            <pc:sldMk cId="1927126963" sldId="489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24.245" v="14" actId="21"/>
        <pc:sldMkLst>
          <pc:docMk/>
          <pc:sldMk cId="1303375716" sldId="490"/>
        </pc:sldMkLst>
        <pc:picChg chg="del">
          <ac:chgData name="Nguyễn Nhung" userId="e8dfb06c15633d05" providerId="LiveId" clId="{FA03CD38-72E8-4980-97C4-BC250DDC1CB1}" dt="2025-09-28T13:59:24.245" v="14" actId="21"/>
          <ac:picMkLst>
            <pc:docMk/>
            <pc:sldMk cId="1303375716" sldId="490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28.787" v="15" actId="21"/>
        <pc:sldMkLst>
          <pc:docMk/>
          <pc:sldMk cId="2085980781" sldId="491"/>
        </pc:sldMkLst>
        <pc:picChg chg="del">
          <ac:chgData name="Nguyễn Nhung" userId="e8dfb06c15633d05" providerId="LiveId" clId="{FA03CD38-72E8-4980-97C4-BC250DDC1CB1}" dt="2025-09-28T13:59:28.787" v="15" actId="21"/>
          <ac:picMkLst>
            <pc:docMk/>
            <pc:sldMk cId="2085980781" sldId="491"/>
            <ac:picMk id="2" creationId="{87E8EE4B-2CE7-650D-64C1-F772AE2A30C8}"/>
          </ac:picMkLst>
        </pc:picChg>
      </pc:sldChg>
      <pc:sldChg chg="delSp mod delAnim">
        <pc:chgData name="Nguyễn Nhung" userId="e8dfb06c15633d05" providerId="LiveId" clId="{FA03CD38-72E8-4980-97C4-BC250DDC1CB1}" dt="2025-09-28T13:59:38.002" v="16" actId="21"/>
        <pc:sldMkLst>
          <pc:docMk/>
          <pc:sldMk cId="1401369787" sldId="492"/>
        </pc:sldMkLst>
        <pc:picChg chg="del">
          <ac:chgData name="Nguyễn Nhung" userId="e8dfb06c15633d05" providerId="LiveId" clId="{FA03CD38-72E8-4980-97C4-BC250DDC1CB1}" dt="2025-09-28T13:59:38.002" v="16" actId="21"/>
          <ac:picMkLst>
            <pc:docMk/>
            <pc:sldMk cId="1401369787" sldId="492"/>
            <ac:picMk id="2" creationId="{8B46AB2C-E02E-4AFF-6AF1-4E93B12AE074}"/>
          </ac:picMkLst>
        </pc:picChg>
      </pc:sldChg>
      <pc:sldChg chg="delSp mod delAnim">
        <pc:chgData name="Nguyễn Nhung" userId="e8dfb06c15633d05" providerId="LiveId" clId="{FA03CD38-72E8-4980-97C4-BC250DDC1CB1}" dt="2025-09-28T13:58:15.711" v="2" actId="21"/>
        <pc:sldMkLst>
          <pc:docMk/>
          <pc:sldMk cId="2135254794" sldId="494"/>
        </pc:sldMkLst>
        <pc:picChg chg="del">
          <ac:chgData name="Nguyễn Nhung" userId="e8dfb06c15633d05" providerId="LiveId" clId="{FA03CD38-72E8-4980-97C4-BC250DDC1CB1}" dt="2025-09-28T13:58:15.711" v="2" actId="21"/>
          <ac:picMkLst>
            <pc:docMk/>
            <pc:sldMk cId="2135254794" sldId="494"/>
            <ac:picMk id="7" creationId="{21069539-E4C9-4DB9-A3B2-100AE58C1296}"/>
          </ac:picMkLst>
        </pc:picChg>
      </pc:sldChg>
      <pc:sldChg chg="del">
        <pc:chgData name="Nguyễn Nhung" userId="e8dfb06c15633d05" providerId="LiveId" clId="{FA03CD38-72E8-4980-97C4-BC250DDC1CB1}" dt="2025-09-28T13:59:46.759" v="19" actId="2696"/>
        <pc:sldMkLst>
          <pc:docMk/>
          <pc:sldMk cId="2889156463" sldId="498"/>
        </pc:sldMkLst>
      </pc:sldChg>
      <pc:sldChg chg="del">
        <pc:chgData name="Nguyễn Nhung" userId="e8dfb06c15633d05" providerId="LiveId" clId="{FA03CD38-72E8-4980-97C4-BC250DDC1CB1}" dt="2025-09-28T13:58:01.166" v="0" actId="2696"/>
        <pc:sldMkLst>
          <pc:docMk/>
          <pc:sldMk cId="1382200341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13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0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8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6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5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9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3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3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80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25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6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7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9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4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95930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2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759817" y="3028048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36792" y="2110999"/>
            <a:ext cx="747887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1315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8BA6C8F-8E50-4118-9058-F1FCB83A23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488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751" y="1027033"/>
            <a:ext cx="2457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769" y="999121"/>
            <a:ext cx="2562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1502" y="2861982"/>
            <a:ext cx="2590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2734" y="2883082"/>
            <a:ext cx="2647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ounded Rectangle 31"/>
          <p:cNvSpPr/>
          <p:nvPr/>
        </p:nvSpPr>
        <p:spPr>
          <a:xfrm>
            <a:off x="1643605" y="2268638"/>
            <a:ext cx="2118167" cy="41668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152663" y="2258992"/>
            <a:ext cx="2118167" cy="41668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705336" y="4089722"/>
            <a:ext cx="2118167" cy="41668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061995" y="4031848"/>
            <a:ext cx="2118167" cy="416689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14" y="1029944"/>
            <a:ext cx="4362450" cy="2755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711" y="3200401"/>
            <a:ext cx="287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sport / table tennis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</p:spTree>
    <p:extLst>
      <p:ext uri="{BB962C8B-B14F-4D97-AF65-F5344CB8AC3E}">
        <p14:creationId xmlns:p14="http://schemas.microsoft.com/office/powerpoint/2010/main" val="3470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49" y="1107738"/>
            <a:ext cx="4489315" cy="2856837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0868" y="3404681"/>
            <a:ext cx="218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colour / pink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271587"/>
            <a:ext cx="4057650" cy="2600325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4409" y="3317132"/>
            <a:ext cx="255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animal / a dolphin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091" y="1164785"/>
            <a:ext cx="4038600" cy="2619375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311" y="3210128"/>
            <a:ext cx="286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food / a sandwich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5199525" y="1056075"/>
            <a:ext cx="1574343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1784752" y="836551"/>
            <a:ext cx="2305374" cy="1385850"/>
            <a:chOff x="1549330" y="1127577"/>
            <a:chExt cx="2188452" cy="1130511"/>
          </a:xfrm>
        </p:grpSpPr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1756538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____?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5230582" y="1144807"/>
            <a:ext cx="209643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</a:rPr>
              <a:t>It’s ____. </a:t>
            </a:r>
            <a:endParaRPr lang="en-US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artoon students Royalty Free Vector Image - VectorStock">
            <a:extLst>
              <a:ext uri="{FF2B5EF4-FFF2-40B4-BE49-F238E27FC236}">
                <a16:creationId xmlns:a16="http://schemas.microsoft.com/office/drawing/2014/main" id="{7127DD72-BB2B-D871-75C4-B0A50204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788456" y="1548507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rtoon students Royalty Free Vector Image - VectorStock">
            <a:extLst>
              <a:ext uri="{FF2B5EF4-FFF2-40B4-BE49-F238E27FC236}">
                <a16:creationId xmlns:a16="http://schemas.microsoft.com/office/drawing/2014/main" id="{88A47CD7-2970-7D0D-220D-DF97A408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6278797" y="1798095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675BFB-7FCB-4353-310E-0A3583B16135}"/>
              </a:ext>
            </a:extLst>
          </p:cNvPr>
          <p:cNvGrpSpPr/>
          <p:nvPr/>
        </p:nvGrpSpPr>
        <p:grpSpPr>
          <a:xfrm flipH="1">
            <a:off x="531052" y="1130694"/>
            <a:ext cx="2329040" cy="1385850"/>
            <a:chOff x="1549330" y="1127577"/>
            <a:chExt cx="2210918" cy="1130511"/>
          </a:xfrm>
        </p:grpSpPr>
        <p:sp>
          <p:nvSpPr>
            <p:cNvPr id="6" name="Speech Bubble: Rectangle with Corners Rounded 1">
              <a:extLst>
                <a:ext uri="{FF2B5EF4-FFF2-40B4-BE49-F238E27FC236}">
                  <a16:creationId xmlns:a16="http://schemas.microsoft.com/office/drawing/2014/main" id="{69314559-FA6F-A294-F7F0-E84CEE7204EF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1F97A5-657D-4C9B-C82C-012D3CFC8409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5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sport?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96753-3465-0C29-07EA-44A5805D0F82}"/>
              </a:ext>
            </a:extLst>
          </p:cNvPr>
          <p:cNvGrpSpPr/>
          <p:nvPr/>
        </p:nvGrpSpPr>
        <p:grpSpPr>
          <a:xfrm>
            <a:off x="6743700" y="1491727"/>
            <a:ext cx="2264116" cy="663784"/>
            <a:chOff x="6598235" y="1526409"/>
            <a:chExt cx="2406790" cy="939513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185BEAA5-2474-1211-705C-2A244CA23593}"/>
                </a:ext>
              </a:extLst>
            </p:cNvPr>
            <p:cNvSpPr/>
            <p:nvPr/>
          </p:nvSpPr>
          <p:spPr>
            <a:xfrm flipH="1" flipV="1">
              <a:off x="6598235" y="1526409"/>
              <a:ext cx="2200469" cy="939513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D52F9D-8516-E148-02A7-9305135C7A7E}"/>
                </a:ext>
              </a:extLst>
            </p:cNvPr>
            <p:cNvSpPr txBox="1"/>
            <p:nvPr/>
          </p:nvSpPr>
          <p:spPr>
            <a:xfrm>
              <a:off x="6598235" y="1592465"/>
              <a:ext cx="24067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It’s table tennis. 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Cartoon students Royalty Free Vector Image - VectorStock">
            <a:extLst>
              <a:ext uri="{FF2B5EF4-FFF2-40B4-BE49-F238E27FC236}">
                <a16:creationId xmlns:a16="http://schemas.microsoft.com/office/drawing/2014/main" id="{E2651A6D-7076-F150-77BB-BE0FDD37F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278051" y="1938874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rtoon students Royalty Free Vector Image - VectorStock">
            <a:extLst>
              <a:ext uri="{FF2B5EF4-FFF2-40B4-BE49-F238E27FC236}">
                <a16:creationId xmlns:a16="http://schemas.microsoft.com/office/drawing/2014/main" id="{C9A73639-EC8F-E48C-61EC-31BCBD0C4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063377" y="205472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710" y="1938874"/>
            <a:ext cx="3409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B02709-E726-4851-6F4B-32343EEC1A55}"/>
              </a:ext>
            </a:extLst>
          </p:cNvPr>
          <p:cNvGrpSpPr/>
          <p:nvPr/>
        </p:nvGrpSpPr>
        <p:grpSpPr>
          <a:xfrm flipH="1">
            <a:off x="929224" y="1016126"/>
            <a:ext cx="2305372" cy="1385850"/>
            <a:chOff x="1304575" y="1130340"/>
            <a:chExt cx="2188451" cy="1130511"/>
          </a:xfrm>
        </p:grpSpPr>
        <p:sp>
          <p:nvSpPr>
            <p:cNvPr id="6" name="Speech Bubble: Rectangle with Corners Rounded 1">
              <a:extLst>
                <a:ext uri="{FF2B5EF4-FFF2-40B4-BE49-F238E27FC236}">
                  <a16:creationId xmlns:a16="http://schemas.microsoft.com/office/drawing/2014/main" id="{09E0F05F-920D-77CE-4525-9F2EFD729C95}"/>
                </a:ext>
              </a:extLst>
            </p:cNvPr>
            <p:cNvSpPr/>
            <p:nvPr/>
          </p:nvSpPr>
          <p:spPr>
            <a:xfrm flipH="1" flipV="1">
              <a:off x="1378877" y="1130340"/>
              <a:ext cx="2094176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7A02AA-5B25-9438-2D34-2FBA0ECDEDC3}"/>
                </a:ext>
              </a:extLst>
            </p:cNvPr>
            <p:cNvSpPr txBox="1"/>
            <p:nvPr/>
          </p:nvSpPr>
          <p:spPr>
            <a:xfrm>
              <a:off x="1304575" y="1130340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</a:t>
              </a:r>
              <a:r>
                <a:rPr lang="en-US" sz="2000" dirty="0" err="1">
                  <a:latin typeface="Comic Sans MS" panose="030F0702030302020204" pitchFamily="66" charset="0"/>
                </a:rPr>
                <a:t>colour</a:t>
              </a:r>
              <a:r>
                <a:rPr lang="en-US" sz="2000" dirty="0">
                  <a:latin typeface="Comic Sans MS" panose="030F0702030302020204" pitchFamily="66" charset="0"/>
                </a:rPr>
                <a:t>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107FF2-8B9F-561C-8AD0-7307449DC7C2}"/>
              </a:ext>
            </a:extLst>
          </p:cNvPr>
          <p:cNvGrpSpPr/>
          <p:nvPr/>
        </p:nvGrpSpPr>
        <p:grpSpPr>
          <a:xfrm>
            <a:off x="6681233" y="1408234"/>
            <a:ext cx="1543380" cy="973016"/>
            <a:chOff x="6702277" y="1408234"/>
            <a:chExt cx="2447657" cy="1057688"/>
          </a:xfrm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id="{39C8E981-37EB-1653-8BF2-8CB74ED8AE54}"/>
                </a:ext>
              </a:extLst>
            </p:cNvPr>
            <p:cNvSpPr/>
            <p:nvPr/>
          </p:nvSpPr>
          <p:spPr>
            <a:xfrm flipH="1" flipV="1">
              <a:off x="6702277" y="1408234"/>
              <a:ext cx="2096428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AEE5C3-C972-2250-6F58-8C33AEFD26ED}"/>
                </a:ext>
              </a:extLst>
            </p:cNvPr>
            <p:cNvSpPr txBox="1"/>
            <p:nvPr/>
          </p:nvSpPr>
          <p:spPr>
            <a:xfrm>
              <a:off x="6743144" y="1533378"/>
              <a:ext cx="24067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It’s pink. 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 descr="Cartoon students Royalty Free Vector Image - VectorStock">
            <a:extLst>
              <a:ext uri="{FF2B5EF4-FFF2-40B4-BE49-F238E27FC236}">
                <a16:creationId xmlns:a16="http://schemas.microsoft.com/office/drawing/2014/main" id="{F5E6B95C-C610-844E-34CC-C2CA804F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431380" y="1930109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>
            <a:extLst>
              <a:ext uri="{FF2B5EF4-FFF2-40B4-BE49-F238E27FC236}">
                <a16:creationId xmlns:a16="http://schemas.microsoft.com/office/drawing/2014/main" id="{62027895-7C21-F888-7059-8ED09E757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213170" y="2098361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677" y="1894742"/>
            <a:ext cx="35814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88A41-3B57-64CF-074C-3A1405EC61D6}"/>
              </a:ext>
            </a:extLst>
          </p:cNvPr>
          <p:cNvGrpSpPr/>
          <p:nvPr/>
        </p:nvGrpSpPr>
        <p:grpSpPr>
          <a:xfrm flipH="1">
            <a:off x="567433" y="1237184"/>
            <a:ext cx="2326856" cy="1385850"/>
            <a:chOff x="1271618" y="1044396"/>
            <a:chExt cx="2208845" cy="1130511"/>
          </a:xfrm>
        </p:grpSpPr>
        <p:sp>
          <p:nvSpPr>
            <p:cNvPr id="6" name="Speech Bubble: Rectangle with Corners Rounded 1">
              <a:extLst>
                <a:ext uri="{FF2B5EF4-FFF2-40B4-BE49-F238E27FC236}">
                  <a16:creationId xmlns:a16="http://schemas.microsoft.com/office/drawing/2014/main" id="{32982FEC-2415-5B6A-00F3-F11FCC76CBA9}"/>
                </a:ext>
              </a:extLst>
            </p:cNvPr>
            <p:cNvSpPr/>
            <p:nvPr/>
          </p:nvSpPr>
          <p:spPr>
            <a:xfrm flipH="1" flipV="1">
              <a:off x="1330924" y="1044396"/>
              <a:ext cx="2149539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677F0A-0451-A11A-8C04-8875174D132E}"/>
                </a:ext>
              </a:extLst>
            </p:cNvPr>
            <p:cNvSpPr txBox="1"/>
            <p:nvPr/>
          </p:nvSpPr>
          <p:spPr>
            <a:xfrm>
              <a:off x="1271618" y="1078869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animal?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C49821-61ED-AECD-CD83-47778213A00B}"/>
              </a:ext>
            </a:extLst>
          </p:cNvPr>
          <p:cNvGrpSpPr/>
          <p:nvPr/>
        </p:nvGrpSpPr>
        <p:grpSpPr>
          <a:xfrm>
            <a:off x="6692955" y="1408234"/>
            <a:ext cx="2012911" cy="915866"/>
            <a:chOff x="6702277" y="1408234"/>
            <a:chExt cx="2406790" cy="1057688"/>
          </a:xfrm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id="{29526230-473B-BB7C-1D01-2C9B4DE34F00}"/>
                </a:ext>
              </a:extLst>
            </p:cNvPr>
            <p:cNvSpPr/>
            <p:nvPr/>
          </p:nvSpPr>
          <p:spPr>
            <a:xfrm flipH="1" flipV="1">
              <a:off x="6702277" y="1408234"/>
              <a:ext cx="2096428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C3542-9204-7934-938F-2D9679697259}"/>
                </a:ext>
              </a:extLst>
            </p:cNvPr>
            <p:cNvSpPr txBox="1"/>
            <p:nvPr/>
          </p:nvSpPr>
          <p:spPr>
            <a:xfrm>
              <a:off x="6702277" y="1533378"/>
              <a:ext cx="24067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It’s a dolphin.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 descr="Cartoon students Royalty Free Vector Image - VectorStock">
            <a:extLst>
              <a:ext uri="{FF2B5EF4-FFF2-40B4-BE49-F238E27FC236}">
                <a16:creationId xmlns:a16="http://schemas.microsoft.com/office/drawing/2014/main" id="{AB5CBAF8-264E-905F-10FB-E38F0EBB6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287877" y="2012464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>
            <a:extLst>
              <a:ext uri="{FF2B5EF4-FFF2-40B4-BE49-F238E27FC236}">
                <a16:creationId xmlns:a16="http://schemas.microsoft.com/office/drawing/2014/main" id="{98B02487-B2BD-0FD7-066E-BC3F78977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177301" y="2145986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840" y="1930109"/>
            <a:ext cx="32670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3909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8235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56599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10917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talk.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1450" y="92075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8062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2729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737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5245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7" y="4017482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1748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45E8CF-F95C-77EF-1EEA-9A146CD7B5AE}"/>
              </a:ext>
            </a:extLst>
          </p:cNvPr>
          <p:cNvGrpSpPr/>
          <p:nvPr/>
        </p:nvGrpSpPr>
        <p:grpSpPr>
          <a:xfrm flipH="1">
            <a:off x="712067" y="1072523"/>
            <a:ext cx="2524068" cy="1385850"/>
            <a:chOff x="1494617" y="1127577"/>
            <a:chExt cx="2265631" cy="1130511"/>
          </a:xfrm>
        </p:grpSpPr>
        <p:sp>
          <p:nvSpPr>
            <p:cNvPr id="6" name="Speech Bubble: Rectangle with Corners Rounded 1">
              <a:extLst>
                <a:ext uri="{FF2B5EF4-FFF2-40B4-BE49-F238E27FC236}">
                  <a16:creationId xmlns:a16="http://schemas.microsoft.com/office/drawing/2014/main" id="{1740A1C2-459C-7691-C000-E2AA931F3BD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192BA9-B5DE-DF4A-1F73-B540B45F9777}"/>
                </a:ext>
              </a:extLst>
            </p:cNvPr>
            <p:cNvSpPr txBox="1"/>
            <p:nvPr/>
          </p:nvSpPr>
          <p:spPr>
            <a:xfrm>
              <a:off x="1494617" y="1167088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food?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10ECF-9469-2499-91E3-A2820ADCA7D2}"/>
              </a:ext>
            </a:extLst>
          </p:cNvPr>
          <p:cNvGrpSpPr/>
          <p:nvPr/>
        </p:nvGrpSpPr>
        <p:grpSpPr>
          <a:xfrm>
            <a:off x="6262412" y="1400685"/>
            <a:ext cx="2474154" cy="1057688"/>
            <a:chOff x="6567212" y="1449477"/>
            <a:chExt cx="2474154" cy="1057688"/>
          </a:xfrm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id="{58ADDEA7-83CC-52CA-7E3D-4CCE92640A3C}"/>
                </a:ext>
              </a:extLst>
            </p:cNvPr>
            <p:cNvSpPr/>
            <p:nvPr/>
          </p:nvSpPr>
          <p:spPr>
            <a:xfrm flipH="1" flipV="1">
              <a:off x="6567212" y="1449477"/>
              <a:ext cx="2096428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EACFE-7BB8-F9FC-2011-1562731526B7}"/>
                </a:ext>
              </a:extLst>
            </p:cNvPr>
            <p:cNvSpPr txBox="1"/>
            <p:nvPr/>
          </p:nvSpPr>
          <p:spPr>
            <a:xfrm>
              <a:off x="6634576" y="1566925"/>
              <a:ext cx="24067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It’s a sandwich. 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 descr="Cartoon students Royalty Free Vector Image - VectorStock">
            <a:extLst>
              <a:ext uri="{FF2B5EF4-FFF2-40B4-BE49-F238E27FC236}">
                <a16:creationId xmlns:a16="http://schemas.microsoft.com/office/drawing/2014/main" id="{DFC56403-51B5-B49D-833F-6AD38C0A0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302744" y="1853979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>
            <a:extLst>
              <a:ext uri="{FF2B5EF4-FFF2-40B4-BE49-F238E27FC236}">
                <a16:creationId xmlns:a16="http://schemas.microsoft.com/office/drawing/2014/main" id="{D21292F1-F878-3332-0283-94F55DD33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7373624" y="2054673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292" y="1853979"/>
            <a:ext cx="3238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721901" y="2671412"/>
            <a:ext cx="1574343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572669" y="1216390"/>
            <a:ext cx="2305373" cy="1385850"/>
            <a:chOff x="1476995" y="1484884"/>
            <a:chExt cx="2188451" cy="1130511"/>
          </a:xfrm>
        </p:grpSpPr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1684202" y="1484884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1476995" y="1539849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____?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785217" y="2795017"/>
            <a:ext cx="1517519" cy="42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</a:rPr>
              <a:t>It’s ____. </a:t>
            </a:r>
            <a:endParaRPr lang="en-US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594" y="773809"/>
            <a:ext cx="5218287" cy="3370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3871" y="1992400"/>
            <a:ext cx="287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sport / table tennis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769" y="2016790"/>
            <a:ext cx="21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colour / pink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071" y="3671075"/>
            <a:ext cx="255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animal / a dolphin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4341" y="3671075"/>
            <a:ext cx="286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food / a sandwich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talk.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DBF1D8E-25A2-4C86-98D4-AC4E435122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57262"/>
            <a:ext cx="8515350" cy="3724275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8143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385931" y="2518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talk.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224" y="990583"/>
            <a:ext cx="285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Can you tell me about yourself?</a:t>
            </a:r>
            <a:endParaRPr lang="en-US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9636" y="1512798"/>
            <a:ext cx="255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What’s your favourite ___?</a:t>
            </a:r>
            <a:endParaRPr lang="en-US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6168009" y="795284"/>
            <a:ext cx="1492386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2624610" y="1486632"/>
            <a:ext cx="2329040" cy="1385850"/>
            <a:chOff x="1549330" y="1127577"/>
            <a:chExt cx="2210918" cy="1130511"/>
          </a:xfrm>
        </p:grpSpPr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What’s your </a:t>
              </a:r>
              <a:r>
                <a:rPr lang="en-US" sz="20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000" dirty="0">
                  <a:latin typeface="Comic Sans MS" panose="030F0702030302020204" pitchFamily="66" charset="0"/>
                </a:rPr>
                <a:t> ____?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6208986" y="952087"/>
            <a:ext cx="1410431" cy="43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</a:rPr>
              <a:t>It’s ____. </a:t>
            </a:r>
            <a:endParaRPr lang="en-US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artoon students Royalty Free Vector Image - VectorStock">
            <a:extLst>
              <a:ext uri="{FF2B5EF4-FFF2-40B4-BE49-F238E27FC236}">
                <a16:creationId xmlns:a16="http://schemas.microsoft.com/office/drawing/2014/main" id="{7127DD72-BB2B-D871-75C4-B0A50204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958871" y="1221243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rtoon students Royalty Free Vector Image - VectorStock">
            <a:extLst>
              <a:ext uri="{FF2B5EF4-FFF2-40B4-BE49-F238E27FC236}">
                <a16:creationId xmlns:a16="http://schemas.microsoft.com/office/drawing/2014/main" id="{88A47CD7-2970-7D0D-220D-DF97A408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5417008" y="148663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7277893" y="1881731"/>
            <a:ext cx="896338" cy="914464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1272364" y="500445"/>
            <a:ext cx="2329040" cy="1385850"/>
            <a:chOff x="1549330" y="1127577"/>
            <a:chExt cx="2210918" cy="1130511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612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7277893" y="1935263"/>
            <a:ext cx="1410431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</a:rPr>
              <a:t>____. </a:t>
            </a:r>
            <a:endParaRPr lang="en-US" sz="20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  <p:bldP spid="11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32CEAD6-234A-9577-1B1D-864CD6409866}"/>
              </a:ext>
            </a:extLst>
          </p:cNvPr>
          <p:cNvSpPr/>
          <p:nvPr/>
        </p:nvSpPr>
        <p:spPr>
          <a:xfrm>
            <a:off x="178130" y="142817"/>
            <a:ext cx="4963886" cy="152004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F0146-453A-4902-265B-D727AB505C5B}"/>
              </a:ext>
            </a:extLst>
          </p:cNvPr>
          <p:cNvSpPr txBox="1"/>
          <p:nvPr/>
        </p:nvSpPr>
        <p:spPr>
          <a:xfrm rot="21096443">
            <a:off x="1471922" y="518118"/>
            <a:ext cx="1974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Game</a:t>
            </a:r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B73C1-6441-2AF6-2EE3-74A195BF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587" y="1552575"/>
            <a:ext cx="5076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ô 1">
            <a:extLst>
              <a:ext uri="{FF2B5EF4-FFF2-40B4-BE49-F238E27FC236}">
                <a16:creationId xmlns:a16="http://schemas.microsoft.com/office/drawing/2014/main" id="{6B3EBF80-E1C2-4E97-922F-1F49ED3FF0AB}"/>
              </a:ext>
            </a:extLst>
          </p:cNvPr>
          <p:cNvSpPr/>
          <p:nvPr/>
        </p:nvSpPr>
        <p:spPr>
          <a:xfrm>
            <a:off x="1549195" y="128067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ô 2">
            <a:extLst>
              <a:ext uri="{FF2B5EF4-FFF2-40B4-BE49-F238E27FC236}">
                <a16:creationId xmlns:a16="http://schemas.microsoft.com/office/drawing/2014/main" id="{73086341-EA50-4A80-A219-0368949E580F}"/>
              </a:ext>
            </a:extLst>
          </p:cNvPr>
          <p:cNvSpPr/>
          <p:nvPr/>
        </p:nvSpPr>
        <p:spPr>
          <a:xfrm>
            <a:off x="2657232" y="128067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ô 3">
            <a:extLst>
              <a:ext uri="{FF2B5EF4-FFF2-40B4-BE49-F238E27FC236}">
                <a16:creationId xmlns:a16="http://schemas.microsoft.com/office/drawing/2014/main" id="{F61735CF-6D3A-47B9-8845-C685BFE4FF0F}"/>
              </a:ext>
            </a:extLst>
          </p:cNvPr>
          <p:cNvSpPr/>
          <p:nvPr/>
        </p:nvSpPr>
        <p:spPr>
          <a:xfrm>
            <a:off x="3753474" y="128067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ô 4">
            <a:extLst>
              <a:ext uri="{FF2B5EF4-FFF2-40B4-BE49-F238E27FC236}">
                <a16:creationId xmlns:a16="http://schemas.microsoft.com/office/drawing/2014/main" id="{19840924-016F-4760-8094-BF2ECA5A774D}"/>
              </a:ext>
            </a:extLst>
          </p:cNvPr>
          <p:cNvSpPr/>
          <p:nvPr/>
        </p:nvSpPr>
        <p:spPr>
          <a:xfrm>
            <a:off x="1549195" y="237795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ô 5">
            <a:extLst>
              <a:ext uri="{FF2B5EF4-FFF2-40B4-BE49-F238E27FC236}">
                <a16:creationId xmlns:a16="http://schemas.microsoft.com/office/drawing/2014/main" id="{2557FA93-575C-42D5-8A44-10DA5CB5C58B}"/>
              </a:ext>
            </a:extLst>
          </p:cNvPr>
          <p:cNvSpPr/>
          <p:nvPr/>
        </p:nvSpPr>
        <p:spPr>
          <a:xfrm>
            <a:off x="2657232" y="237795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ô 6">
            <a:extLst>
              <a:ext uri="{FF2B5EF4-FFF2-40B4-BE49-F238E27FC236}">
                <a16:creationId xmlns:a16="http://schemas.microsoft.com/office/drawing/2014/main" id="{D2EDD5EC-69C8-4AC5-A6EE-EBC59192B54C}"/>
              </a:ext>
            </a:extLst>
          </p:cNvPr>
          <p:cNvSpPr/>
          <p:nvPr/>
        </p:nvSpPr>
        <p:spPr>
          <a:xfrm>
            <a:off x="3753474" y="237795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ô 7">
            <a:extLst>
              <a:ext uri="{FF2B5EF4-FFF2-40B4-BE49-F238E27FC236}">
                <a16:creationId xmlns:a16="http://schemas.microsoft.com/office/drawing/2014/main" id="{E7B0815F-2642-40D6-A20D-F707DDC127FB}"/>
              </a:ext>
            </a:extLst>
          </p:cNvPr>
          <p:cNvSpPr/>
          <p:nvPr/>
        </p:nvSpPr>
        <p:spPr>
          <a:xfrm>
            <a:off x="1549195" y="347523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ô 8">
            <a:extLst>
              <a:ext uri="{FF2B5EF4-FFF2-40B4-BE49-F238E27FC236}">
                <a16:creationId xmlns:a16="http://schemas.microsoft.com/office/drawing/2014/main" id="{84427430-01C9-4055-9747-3A7AC51E6302}"/>
              </a:ext>
            </a:extLst>
          </p:cNvPr>
          <p:cNvSpPr/>
          <p:nvPr/>
        </p:nvSpPr>
        <p:spPr>
          <a:xfrm>
            <a:off x="2657232" y="347523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ô 9">
            <a:extLst>
              <a:ext uri="{FF2B5EF4-FFF2-40B4-BE49-F238E27FC236}">
                <a16:creationId xmlns:a16="http://schemas.microsoft.com/office/drawing/2014/main" id="{A0038FA0-F5F6-43B7-8758-9F3D70071125}"/>
              </a:ext>
            </a:extLst>
          </p:cNvPr>
          <p:cNvSpPr/>
          <p:nvPr/>
        </p:nvSpPr>
        <p:spPr>
          <a:xfrm>
            <a:off x="3753474" y="3475234"/>
            <a:ext cx="989704" cy="9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D3BE8-87DB-4181-A6E2-C2B6F140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047" y="86574"/>
            <a:ext cx="2011678" cy="807691"/>
          </a:xfrm>
          <a:prstGeom prst="rect">
            <a:avLst/>
          </a:prstGeom>
        </p:spPr>
      </p:pic>
      <p:pic>
        <p:nvPicPr>
          <p:cNvPr id="17" name="swim">
            <a:extLst>
              <a:ext uri="{FF2B5EF4-FFF2-40B4-BE49-F238E27FC236}">
                <a16:creationId xmlns:a16="http://schemas.microsoft.com/office/drawing/2014/main" id="{DFA68BD9-475D-4EA1-B76B-B74762B1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821142" y="1847875"/>
            <a:ext cx="2257850" cy="1718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able tennis">
            <a:extLst>
              <a:ext uri="{FF2B5EF4-FFF2-40B4-BE49-F238E27FC236}">
                <a16:creationId xmlns:a16="http://schemas.microsoft.com/office/drawing/2014/main" id="{C972A443-40DE-419E-B706-B69FC037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012057" y="1847875"/>
            <a:ext cx="1714644" cy="17437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asketball">
            <a:extLst>
              <a:ext uri="{FF2B5EF4-FFF2-40B4-BE49-F238E27FC236}">
                <a16:creationId xmlns:a16="http://schemas.microsoft.com/office/drawing/2014/main" id="{717F62FD-94DB-4F6D-8EB2-F10BE40FE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12034"/>
          <a:stretch/>
        </p:blipFill>
        <p:spPr bwMode="auto">
          <a:xfrm>
            <a:off x="6026308" y="1825946"/>
            <a:ext cx="1644265" cy="17400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football">
            <a:extLst>
              <a:ext uri="{FF2B5EF4-FFF2-40B4-BE49-F238E27FC236}">
                <a16:creationId xmlns:a16="http://schemas.microsoft.com/office/drawing/2014/main" id="{36414F4D-5854-4507-BD60-D0FDDEE5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5999364" y="1800340"/>
            <a:ext cx="1740029" cy="17400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adminton">
            <a:extLst>
              <a:ext uri="{FF2B5EF4-FFF2-40B4-BE49-F238E27FC236}">
                <a16:creationId xmlns:a16="http://schemas.microsoft.com/office/drawing/2014/main" id="{C3CB660B-C94E-4967-9C6C-16E99C39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5978845" y="1817791"/>
            <a:ext cx="1528991" cy="17435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lue">
            <a:extLst>
              <a:ext uri="{FF2B5EF4-FFF2-40B4-BE49-F238E27FC236}">
                <a16:creationId xmlns:a16="http://schemas.microsoft.com/office/drawing/2014/main" id="{72CA3A32-E9A8-49D3-89BD-802BCFE6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5951901" y="1949806"/>
            <a:ext cx="1977764" cy="14814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een">
            <a:extLst>
              <a:ext uri="{FF2B5EF4-FFF2-40B4-BE49-F238E27FC236}">
                <a16:creationId xmlns:a16="http://schemas.microsoft.com/office/drawing/2014/main" id="{E0E2A000-08C8-42FE-B69D-BB5E4B2D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5954447" y="1949806"/>
            <a:ext cx="1975218" cy="14814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rown">
            <a:extLst>
              <a:ext uri="{FF2B5EF4-FFF2-40B4-BE49-F238E27FC236}">
                <a16:creationId xmlns:a16="http://schemas.microsoft.com/office/drawing/2014/main" id="{D3982D0D-499E-4F7F-85FD-7B6C6AD9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5954447" y="1951715"/>
            <a:ext cx="1975218" cy="1479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nk">
            <a:extLst>
              <a:ext uri="{FF2B5EF4-FFF2-40B4-BE49-F238E27FC236}">
                <a16:creationId xmlns:a16="http://schemas.microsoft.com/office/drawing/2014/main" id="{02407DA7-9021-4BF5-8266-ED5C4BA7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5951901" y="1949806"/>
            <a:ext cx="1975218" cy="14795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nimal 1">
            <a:extLst>
              <a:ext uri="{FF2B5EF4-FFF2-40B4-BE49-F238E27FC236}">
                <a16:creationId xmlns:a16="http://schemas.microsoft.com/office/drawing/2014/main" id="{1C37587D-105E-455E-A776-E8E63E5A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5966819" y="1803991"/>
            <a:ext cx="1832730" cy="19071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nimal 2">
            <a:extLst>
              <a:ext uri="{FF2B5EF4-FFF2-40B4-BE49-F238E27FC236}">
                <a16:creationId xmlns:a16="http://schemas.microsoft.com/office/drawing/2014/main" id="{A3EF8179-5BE5-431A-8014-A5E64B4D9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t="12110" b="9429"/>
          <a:stretch/>
        </p:blipFill>
        <p:spPr bwMode="auto">
          <a:xfrm>
            <a:off x="5966819" y="1803990"/>
            <a:ext cx="1772574" cy="19071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nimal 3">
            <a:extLst>
              <a:ext uri="{FF2B5EF4-FFF2-40B4-BE49-F238E27FC236}">
                <a16:creationId xmlns:a16="http://schemas.microsoft.com/office/drawing/2014/main" id="{6289838B-CD6A-4688-A9DB-979A5010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/>
        </p:blipFill>
        <p:spPr bwMode="auto">
          <a:xfrm>
            <a:off x="5966819" y="1803989"/>
            <a:ext cx="1832730" cy="18327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nimal 4">
            <a:extLst>
              <a:ext uri="{FF2B5EF4-FFF2-40B4-BE49-F238E27FC236}">
                <a16:creationId xmlns:a16="http://schemas.microsoft.com/office/drawing/2014/main" id="{41DDC23E-9F2C-47CE-A6ED-577D2DC0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/>
        </p:blipFill>
        <p:spPr bwMode="auto">
          <a:xfrm>
            <a:off x="5859200" y="2014569"/>
            <a:ext cx="1832730" cy="14976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food1">
            <a:extLst>
              <a:ext uri="{FF2B5EF4-FFF2-40B4-BE49-F238E27FC236}">
                <a16:creationId xmlns:a16="http://schemas.microsoft.com/office/drawing/2014/main" id="{AA27BEFA-6C58-47FF-99D1-C99FD03C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/>
        </p:blipFill>
        <p:spPr bwMode="auto">
          <a:xfrm>
            <a:off x="6014403" y="1901308"/>
            <a:ext cx="1832730" cy="18327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food2">
            <a:extLst>
              <a:ext uri="{FF2B5EF4-FFF2-40B4-BE49-F238E27FC236}">
                <a16:creationId xmlns:a16="http://schemas.microsoft.com/office/drawing/2014/main" id="{0FBC63ED-C31C-4C2A-8E3A-EA0C7B18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 l="3527" r="3527"/>
          <a:stretch/>
        </p:blipFill>
        <p:spPr bwMode="auto">
          <a:xfrm>
            <a:off x="5989767" y="1826917"/>
            <a:ext cx="1772574" cy="190712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food3">
            <a:extLst>
              <a:ext uri="{FF2B5EF4-FFF2-40B4-BE49-F238E27FC236}">
                <a16:creationId xmlns:a16="http://schemas.microsoft.com/office/drawing/2014/main" id="{B39868D1-530B-40FD-9A55-02E27506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/>
        </p:blipFill>
        <p:spPr bwMode="auto">
          <a:xfrm>
            <a:off x="5966940" y="1944365"/>
            <a:ext cx="1832730" cy="14976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food4">
            <a:extLst>
              <a:ext uri="{FF2B5EF4-FFF2-40B4-BE49-F238E27FC236}">
                <a16:creationId xmlns:a16="http://schemas.microsoft.com/office/drawing/2014/main" id="{8F336316-9CAD-4497-85E1-8E7639A7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6012057" y="1869974"/>
            <a:ext cx="1772574" cy="14976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007DEEBA-3AAB-4CA3-AE01-05982C3B7FC6}"/>
              </a:ext>
            </a:extLst>
          </p:cNvPr>
          <p:cNvSpPr/>
          <p:nvPr/>
        </p:nvSpPr>
        <p:spPr>
          <a:xfrm>
            <a:off x="4055725" y="362629"/>
            <a:ext cx="516367" cy="48322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6E42E-86FD-4782-A4F5-4B370FB8F782}"/>
              </a:ext>
            </a:extLst>
          </p:cNvPr>
          <p:cNvSpPr txBox="1"/>
          <p:nvPr/>
        </p:nvSpPr>
        <p:spPr>
          <a:xfrm>
            <a:off x="1540654" y="151075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swim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0C40F-0C4F-4114-9742-0C2E363EFF77}"/>
              </a:ext>
            </a:extLst>
          </p:cNvPr>
          <p:cNvGrpSpPr/>
          <p:nvPr/>
        </p:nvGrpSpPr>
        <p:grpSpPr>
          <a:xfrm>
            <a:off x="1908757" y="1653150"/>
            <a:ext cx="270579" cy="297652"/>
            <a:chOff x="1773468" y="1638724"/>
            <a:chExt cx="438308" cy="30508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4DF3C4-1C1B-4375-87A5-0CB359F4A32D}"/>
                </a:ext>
              </a:extLst>
            </p:cNvPr>
            <p:cNvCxnSpPr>
              <a:cxnSpLocks/>
            </p:cNvCxnSpPr>
            <p:nvPr/>
          </p:nvCxnSpPr>
          <p:spPr>
            <a:xfrm>
              <a:off x="1773468" y="1638724"/>
              <a:ext cx="438308" cy="305086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DFB2C4-705B-4524-87BA-9664EAD67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6014" y="1638724"/>
              <a:ext cx="435762" cy="296495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5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go Win - Ứng dụng trên Google Play">
            <a:extLst>
              <a:ext uri="{FF2B5EF4-FFF2-40B4-BE49-F238E27FC236}">
                <a16:creationId xmlns:a16="http://schemas.microsoft.com/office/drawing/2014/main" id="{C9762EAE-8504-4EE1-9003-87944015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eworks in the sky&#10;&#10;Description automatically generated">
            <a:extLst>
              <a:ext uri="{FF2B5EF4-FFF2-40B4-BE49-F238E27FC236}">
                <a16:creationId xmlns:a16="http://schemas.microsoft.com/office/drawing/2014/main" id="{6AD3F9B8-7B2E-4A3C-AACD-1651DFCE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37" y="133350"/>
            <a:ext cx="1905000" cy="2095500"/>
          </a:xfrm>
          <a:prstGeom prst="rect">
            <a:avLst/>
          </a:prstGeom>
        </p:spPr>
      </p:pic>
      <p:pic>
        <p:nvPicPr>
          <p:cNvPr id="37" name="Picture 36" descr="Fireworks in the sky&#10;&#10;Description automatically generated">
            <a:extLst>
              <a:ext uri="{FF2B5EF4-FFF2-40B4-BE49-F238E27FC236}">
                <a16:creationId xmlns:a16="http://schemas.microsoft.com/office/drawing/2014/main" id="{059CF4D6-9586-43EB-8A54-2D8C9FAFB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5" y="2478518"/>
            <a:ext cx="1905000" cy="2095500"/>
          </a:xfrm>
          <a:prstGeom prst="rect">
            <a:avLst/>
          </a:prstGeom>
        </p:spPr>
      </p:pic>
      <p:pic>
        <p:nvPicPr>
          <p:cNvPr id="38" name="Picture 37" descr="Fireworks in the sky&#10;&#10;Description automatically generated">
            <a:extLst>
              <a:ext uri="{FF2B5EF4-FFF2-40B4-BE49-F238E27FC236}">
                <a16:creationId xmlns:a16="http://schemas.microsoft.com/office/drawing/2014/main" id="{152AE588-FE4A-4BE3-AEBA-5BBC6A96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766" y="-124832"/>
            <a:ext cx="1905000" cy="2095500"/>
          </a:xfrm>
          <a:prstGeom prst="rect">
            <a:avLst/>
          </a:prstGeom>
        </p:spPr>
      </p:pic>
      <p:pic>
        <p:nvPicPr>
          <p:cNvPr id="39" name="Picture 38" descr="Fireworks in the sky&#10;&#10;Description automatically generated">
            <a:extLst>
              <a:ext uri="{FF2B5EF4-FFF2-40B4-BE49-F238E27FC236}">
                <a16:creationId xmlns:a16="http://schemas.microsoft.com/office/drawing/2014/main" id="{050CA090-26A8-44F6-9C40-6EEDB28E5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766" y="2571750"/>
            <a:ext cx="1905000" cy="2095500"/>
          </a:xfrm>
          <a:prstGeom prst="rect">
            <a:avLst/>
          </a:prstGeom>
        </p:spPr>
      </p:pic>
      <p:pic>
        <p:nvPicPr>
          <p:cNvPr id="40" name="Picture 39" descr="Fireworks in the sky&#10;&#10;Description automatically generated">
            <a:extLst>
              <a:ext uri="{FF2B5EF4-FFF2-40B4-BE49-F238E27FC236}">
                <a16:creationId xmlns:a16="http://schemas.microsoft.com/office/drawing/2014/main" id="{22D85597-B56E-47DD-8E3A-57FCF7056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68" y="1181100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7" y="21515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498373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081569"/>
            <a:ext cx="8892540" cy="3008816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423" y="1010510"/>
            <a:ext cx="804650" cy="5447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7251" y="1057183"/>
            <a:ext cx="778213" cy="718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623AC47E-49D0-1A77-5438-1A9F60C0625A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C0796-323B-FD7A-19EF-810A75F43F34}"/>
              </a:ext>
            </a:extLst>
          </p:cNvPr>
          <p:cNvSpPr txBox="1"/>
          <p:nvPr/>
        </p:nvSpPr>
        <p:spPr>
          <a:xfrm>
            <a:off x="1172769" y="1600147"/>
            <a:ext cx="2755149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you going, Mary?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86BA4-E44A-6D87-E82C-E019D1334621}"/>
              </a:ext>
            </a:extLst>
          </p:cNvPr>
          <p:cNvSpPr txBox="1"/>
          <p:nvPr/>
        </p:nvSpPr>
        <p:spPr>
          <a:xfrm>
            <a:off x="1214018" y="3789413"/>
            <a:ext cx="3028855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I’m going to the sports </a:t>
            </a:r>
            <a:r>
              <a:rPr lang="en-US" kern="100" dirty="0" err="1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D4358-623D-AE10-6A1F-6CD2AE42DA73}"/>
              </a:ext>
            </a:extLst>
          </p:cNvPr>
          <p:cNvSpPr txBox="1"/>
          <p:nvPr/>
        </p:nvSpPr>
        <p:spPr>
          <a:xfrm>
            <a:off x="5454876" y="1221925"/>
            <a:ext cx="1844373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</a:rPr>
              <a:t>What’s your </a:t>
            </a:r>
            <a:r>
              <a:rPr lang="en-US" dirty="0" err="1">
                <a:latin typeface="Comic Sans MS" panose="030F0702030302020204" pitchFamily="66" charset="0"/>
              </a:rPr>
              <a:t>favourite</a:t>
            </a:r>
            <a:r>
              <a:rPr lang="en-US" dirty="0">
                <a:latin typeface="Comic Sans MS" panose="030F0702030302020204" pitchFamily="66" charset="0"/>
              </a:rPr>
              <a:t> sport?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D3E66-EDB0-4CC3-2DCB-2004D8DE785F}"/>
              </a:ext>
            </a:extLst>
          </p:cNvPr>
          <p:cNvSpPr txBox="1"/>
          <p:nvPr/>
        </p:nvSpPr>
        <p:spPr>
          <a:xfrm>
            <a:off x="7080320" y="1317789"/>
            <a:ext cx="1719837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</a:rPr>
              <a:t>It’s basketball. What about you? 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C811F-1C30-49DA-65DB-2255D58E9C37}"/>
              </a:ext>
            </a:extLst>
          </p:cNvPr>
          <p:cNvSpPr txBox="1"/>
          <p:nvPr/>
        </p:nvSpPr>
        <p:spPr>
          <a:xfrm>
            <a:off x="5114488" y="3788111"/>
            <a:ext cx="3071486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omic Sans MS" panose="030F0702030302020204" pitchFamily="66" charset="0"/>
              </a:rPr>
              <a:t>My </a:t>
            </a:r>
            <a:r>
              <a:rPr lang="en-US" dirty="0" err="1">
                <a:latin typeface="Comic Sans MS" panose="030F0702030302020204" pitchFamily="66" charset="0"/>
              </a:rPr>
              <a:t>favourite</a:t>
            </a:r>
            <a:r>
              <a:rPr lang="en-US" dirty="0">
                <a:latin typeface="Comic Sans MS" panose="030F0702030302020204" pitchFamily="66" charset="0"/>
              </a:rPr>
              <a:t> sport is swimming.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A23AF-92F9-239F-48ED-888A49BA8D34}"/>
              </a:ext>
            </a:extLst>
          </p:cNvPr>
          <p:cNvGrpSpPr/>
          <p:nvPr/>
        </p:nvGrpSpPr>
        <p:grpSpPr>
          <a:xfrm>
            <a:off x="1290918" y="1713890"/>
            <a:ext cx="3758564" cy="1982434"/>
            <a:chOff x="1779004" y="1127577"/>
            <a:chExt cx="2333927" cy="1130511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2F43626B-4FE9-32A7-42BA-DA3B60E6897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A049D-7B10-C121-A11C-99929325BBB2}"/>
                </a:ext>
              </a:extLst>
            </p:cNvPr>
            <p:cNvSpPr txBox="1"/>
            <p:nvPr/>
          </p:nvSpPr>
          <p:spPr>
            <a:xfrm>
              <a:off x="1924480" y="1187507"/>
              <a:ext cx="2188451" cy="751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omic Sans MS" panose="030F0702030302020204" pitchFamily="66" charset="0"/>
                </a:rPr>
                <a:t>What’s your </a:t>
              </a:r>
              <a:r>
                <a:rPr lang="en-US" sz="2800" dirty="0" err="1">
                  <a:latin typeface="Comic Sans MS" panose="030F0702030302020204" pitchFamily="66" charset="0"/>
                </a:rPr>
                <a:t>favourite</a:t>
              </a:r>
              <a:r>
                <a:rPr lang="en-US" sz="2800" dirty="0">
                  <a:latin typeface="Comic Sans MS" panose="030F0702030302020204" pitchFamily="66" charset="0"/>
                </a:rPr>
                <a:t> sport?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53C340-6DE1-0100-B555-F9ABAC38010C}"/>
              </a:ext>
            </a:extLst>
          </p:cNvPr>
          <p:cNvGrpSpPr/>
          <p:nvPr/>
        </p:nvGrpSpPr>
        <p:grpSpPr>
          <a:xfrm>
            <a:off x="5283757" y="1934421"/>
            <a:ext cx="3320620" cy="1541371"/>
            <a:chOff x="5061045" y="1127577"/>
            <a:chExt cx="2433373" cy="1097058"/>
          </a:xfrm>
        </p:grpSpPr>
        <p:sp>
          <p:nvSpPr>
            <p:cNvPr id="14" name="Speech Bubble: Rectangle with Corners Rounded 1">
              <a:extLst>
                <a:ext uri="{FF2B5EF4-FFF2-40B4-BE49-F238E27FC236}">
                  <a16:creationId xmlns:a16="http://schemas.microsoft.com/office/drawing/2014/main" id="{8184EB1B-B749-4F6C-1234-FE0CB87A3D5F}"/>
                </a:ext>
              </a:extLst>
            </p:cNvPr>
            <p:cNvSpPr/>
            <p:nvPr/>
          </p:nvSpPr>
          <p:spPr>
            <a:xfrm flipV="1">
              <a:off x="5061045" y="1127577"/>
              <a:ext cx="2104378" cy="109705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56DE3F-3DF4-FC81-5A3B-90DCC1276814}"/>
                </a:ext>
              </a:extLst>
            </p:cNvPr>
            <p:cNvSpPr txBox="1"/>
            <p:nvPr/>
          </p:nvSpPr>
          <p:spPr>
            <a:xfrm>
              <a:off x="5145865" y="1311344"/>
              <a:ext cx="2348553" cy="729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omic Sans MS" panose="030F0702030302020204" pitchFamily="66" charset="0"/>
                </a:rPr>
                <a:t>It’s basketball. 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8425</TotalTime>
  <Words>296</Words>
  <Application>Microsoft Office PowerPoint</Application>
  <PresentationFormat>On-screen Show (16:9)</PresentationFormat>
  <Paragraphs>71</Paragraphs>
  <Slides>25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Comic Sans MS</vt:lpstr>
      <vt:lpstr>Arial</vt:lpstr>
      <vt:lpstr>Kirang Haerang</vt:lpstr>
      <vt:lpstr>Nixie One</vt:lpstr>
      <vt:lpstr>Nunito</vt:lpstr>
      <vt:lpstr>Math Subject for Elementary - 1st Grade: Time by Slidesgo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Nguyễn Nhung</cp:lastModifiedBy>
  <cp:revision>112</cp:revision>
  <dcterms:modified xsi:type="dcterms:W3CDTF">2025-09-28T13:59:47Z</dcterms:modified>
  <cp:category>9Slide.vn</cp:category>
</cp:coreProperties>
</file>