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2"/>
  </p:notesMasterIdLst>
  <p:sldIdLst>
    <p:sldId id="443" r:id="rId2"/>
    <p:sldId id="444" r:id="rId3"/>
    <p:sldId id="445" r:id="rId4"/>
    <p:sldId id="504" r:id="rId5"/>
    <p:sldId id="505" r:id="rId6"/>
    <p:sldId id="506" r:id="rId7"/>
    <p:sldId id="507" r:id="rId8"/>
    <p:sldId id="508" r:id="rId9"/>
    <p:sldId id="477" r:id="rId10"/>
    <p:sldId id="446" r:id="rId11"/>
    <p:sldId id="495" r:id="rId12"/>
    <p:sldId id="520" r:id="rId13"/>
    <p:sldId id="521" r:id="rId14"/>
    <p:sldId id="447" r:id="rId15"/>
    <p:sldId id="496" r:id="rId16"/>
    <p:sldId id="509" r:id="rId17"/>
    <p:sldId id="510" r:id="rId18"/>
    <p:sldId id="511" r:id="rId19"/>
    <p:sldId id="512" r:id="rId20"/>
    <p:sldId id="448" r:id="rId21"/>
    <p:sldId id="468" r:id="rId22"/>
    <p:sldId id="519" r:id="rId23"/>
    <p:sldId id="469" r:id="rId24"/>
    <p:sldId id="499" r:id="rId25"/>
    <p:sldId id="514" r:id="rId26"/>
    <p:sldId id="513" r:id="rId27"/>
    <p:sldId id="515" r:id="rId28"/>
    <p:sldId id="516" r:id="rId29"/>
    <p:sldId id="517" r:id="rId30"/>
    <p:sldId id="518" r:id="rId31"/>
  </p:sldIdLst>
  <p:sldSz cx="9144000" cy="5143500" type="screen16x9"/>
  <p:notesSz cx="6858000" cy="9144000"/>
  <p:embeddedFontLst>
    <p:embeddedFont>
      <p:font typeface="Kirang Haerang" panose="020B0604020202020204" charset="-127"/>
      <p:regular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Nixie One" panose="020B0604020202020204" charset="0"/>
      <p:regular r:id="rId38"/>
    </p:embeddedFont>
    <p:embeddedFont>
      <p:font typeface="Nunito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hung Nguyễn" initials="N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2CBC6F"/>
    <a:srgbClr val="DFF2F1"/>
    <a:srgbClr val="008448"/>
    <a:srgbClr val="96580B"/>
    <a:srgbClr val="C6E9F7"/>
    <a:srgbClr val="E4D9B6"/>
    <a:srgbClr val="EC0089"/>
    <a:srgbClr val="FFD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76741" autoAdjust="0"/>
  </p:normalViewPr>
  <p:slideViewPr>
    <p:cSldViewPr snapToGrid="0">
      <p:cViewPr varScale="1">
        <p:scale>
          <a:sx n="69" d="100"/>
          <a:sy n="69" d="100"/>
        </p:scale>
        <p:origin x="128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Nhung" userId="e8dfb06c15633d05" providerId="LiveId" clId="{FA03CD38-72E8-4980-97C4-BC250DDC1CB1}"/>
    <pc:docChg chg="custSel delSld modSld">
      <pc:chgData name="Nguyễn Nhung" userId="e8dfb06c15633d05" providerId="LiveId" clId="{FA03CD38-72E8-4980-97C4-BC250DDC1CB1}" dt="2025-09-28T14:01:36.349" v="14" actId="2696"/>
      <pc:docMkLst>
        <pc:docMk/>
      </pc:docMkLst>
      <pc:sldChg chg="delSp mod delAnim">
        <pc:chgData name="Nguyễn Nhung" userId="e8dfb06c15633d05" providerId="LiveId" clId="{FA03CD38-72E8-4980-97C4-BC250DDC1CB1}" dt="2025-09-28T14:00:11.748" v="1" actId="21"/>
        <pc:sldMkLst>
          <pc:docMk/>
          <pc:sldMk cId="0" sldId="445"/>
        </pc:sldMkLst>
        <pc:picChg chg="del">
          <ac:chgData name="Nguyễn Nhung" userId="e8dfb06c15633d05" providerId="LiveId" clId="{FA03CD38-72E8-4980-97C4-BC250DDC1CB1}" dt="2025-09-28T14:00:11.748" v="1" actId="21"/>
          <ac:picMkLst>
            <pc:docMk/>
            <pc:sldMk cId="0" sldId="445"/>
            <ac:picMk id="7" creationId="{2A15A30A-51CB-44D4-9D6B-5AC684CE9C15}"/>
          </ac:picMkLst>
        </pc:picChg>
      </pc:sldChg>
      <pc:sldChg chg="delSp mod delAnim">
        <pc:chgData name="Nguyễn Nhung" userId="e8dfb06c15633d05" providerId="LiveId" clId="{FA03CD38-72E8-4980-97C4-BC250DDC1CB1}" dt="2025-09-28T14:00:28.779" v="2" actId="21"/>
        <pc:sldMkLst>
          <pc:docMk/>
          <pc:sldMk cId="4184480475" sldId="446"/>
        </pc:sldMkLst>
        <pc:picChg chg="del">
          <ac:chgData name="Nguyễn Nhung" userId="e8dfb06c15633d05" providerId="LiveId" clId="{FA03CD38-72E8-4980-97C4-BC250DDC1CB1}" dt="2025-09-28T14:00:28.779" v="2" actId="21"/>
          <ac:picMkLst>
            <pc:docMk/>
            <pc:sldMk cId="4184480475" sldId="446"/>
            <ac:picMk id="4" creationId="{73405690-38DE-4F73-814C-B4905B5260C5}"/>
          </ac:picMkLst>
        </pc:picChg>
      </pc:sldChg>
      <pc:sldChg chg="delSp mod delAnim">
        <pc:chgData name="Nguyễn Nhung" userId="e8dfb06c15633d05" providerId="LiveId" clId="{FA03CD38-72E8-4980-97C4-BC250DDC1CB1}" dt="2025-09-28T14:00:44.634" v="7" actId="21"/>
        <pc:sldMkLst>
          <pc:docMk/>
          <pc:sldMk cId="2022256039" sldId="447"/>
        </pc:sldMkLst>
        <pc:picChg chg="del">
          <ac:chgData name="Nguyễn Nhung" userId="e8dfb06c15633d05" providerId="LiveId" clId="{FA03CD38-72E8-4980-97C4-BC250DDC1CB1}" dt="2025-09-28T14:00:44.634" v="7" actId="21"/>
          <ac:picMkLst>
            <pc:docMk/>
            <pc:sldMk cId="2022256039" sldId="447"/>
            <ac:picMk id="4" creationId="{C63DEF2F-6FB7-4949-B425-2FDFFDCCBDCA}"/>
          </ac:picMkLst>
        </pc:picChg>
      </pc:sldChg>
      <pc:sldChg chg="delSp mod delAnim">
        <pc:chgData name="Nguyễn Nhung" userId="e8dfb06c15633d05" providerId="LiveId" clId="{FA03CD38-72E8-4980-97C4-BC250DDC1CB1}" dt="2025-09-28T14:01:12.345" v="11" actId="21"/>
        <pc:sldMkLst>
          <pc:docMk/>
          <pc:sldMk cId="4286574928" sldId="448"/>
        </pc:sldMkLst>
        <pc:picChg chg="del">
          <ac:chgData name="Nguyễn Nhung" userId="e8dfb06c15633d05" providerId="LiveId" clId="{FA03CD38-72E8-4980-97C4-BC250DDC1CB1}" dt="2025-09-28T14:01:12.345" v="11" actId="21"/>
          <ac:picMkLst>
            <pc:docMk/>
            <pc:sldMk cId="4286574928" sldId="448"/>
            <ac:picMk id="4" creationId="{55914F1C-7023-4208-9BBD-0242C22AD00C}"/>
          </ac:picMkLst>
        </pc:picChg>
      </pc:sldChg>
      <pc:sldChg chg="delSp mod delAnim">
        <pc:chgData name="Nguyễn Nhung" userId="e8dfb06c15633d05" providerId="LiveId" clId="{FA03CD38-72E8-4980-97C4-BC250DDC1CB1}" dt="2025-09-28T14:01:16.976" v="12" actId="21"/>
        <pc:sldMkLst>
          <pc:docMk/>
          <pc:sldMk cId="574113098" sldId="468"/>
        </pc:sldMkLst>
        <pc:picChg chg="del">
          <ac:chgData name="Nguyễn Nhung" userId="e8dfb06c15633d05" providerId="LiveId" clId="{FA03CD38-72E8-4980-97C4-BC250DDC1CB1}" dt="2025-09-28T14:01:16.976" v="12" actId="21"/>
          <ac:picMkLst>
            <pc:docMk/>
            <pc:sldMk cId="574113098" sldId="468"/>
            <ac:picMk id="14" creationId="{0F818159-018A-1A78-4618-E9B01725ED8D}"/>
          </ac:picMkLst>
        </pc:picChg>
      </pc:sldChg>
      <pc:sldChg chg="delSp mod delAnim">
        <pc:chgData name="Nguyễn Nhung" userId="e8dfb06c15633d05" providerId="LiveId" clId="{FA03CD38-72E8-4980-97C4-BC250DDC1CB1}" dt="2025-09-28T14:00:35.023" v="4" actId="21"/>
        <pc:sldMkLst>
          <pc:docMk/>
          <pc:sldMk cId="233764392" sldId="495"/>
        </pc:sldMkLst>
        <pc:picChg chg="del">
          <ac:chgData name="Nguyễn Nhung" userId="e8dfb06c15633d05" providerId="LiveId" clId="{FA03CD38-72E8-4980-97C4-BC250DDC1CB1}" dt="2025-09-28T14:00:35.023" v="4" actId="21"/>
          <ac:picMkLst>
            <pc:docMk/>
            <pc:sldMk cId="233764392" sldId="495"/>
            <ac:picMk id="13" creationId="{4944DEB8-B64F-AB3A-5787-9B653F950DC4}"/>
          </ac:picMkLst>
        </pc:picChg>
      </pc:sldChg>
      <pc:sldChg chg="delSp mod delAnim">
        <pc:chgData name="Nguyễn Nhung" userId="e8dfb06c15633d05" providerId="LiveId" clId="{FA03CD38-72E8-4980-97C4-BC250DDC1CB1}" dt="2025-09-28T14:00:50.544" v="8" actId="21"/>
        <pc:sldMkLst>
          <pc:docMk/>
          <pc:sldMk cId="2473024018" sldId="509"/>
        </pc:sldMkLst>
        <pc:picChg chg="del">
          <ac:chgData name="Nguyễn Nhung" userId="e8dfb06c15633d05" providerId="LiveId" clId="{FA03CD38-72E8-4980-97C4-BC250DDC1CB1}" dt="2025-09-28T14:00:50.544" v="8" actId="21"/>
          <ac:picMkLst>
            <pc:docMk/>
            <pc:sldMk cId="2473024018" sldId="509"/>
            <ac:picMk id="3" creationId="{BCCCFA4E-360B-B31C-039F-67D1DBA0F458}"/>
          </ac:picMkLst>
        </pc:picChg>
      </pc:sldChg>
      <pc:sldChg chg="delSp mod delAnim">
        <pc:chgData name="Nguyễn Nhung" userId="e8dfb06c15633d05" providerId="LiveId" clId="{FA03CD38-72E8-4980-97C4-BC250DDC1CB1}" dt="2025-09-28T14:00:53.742" v="9" actId="21"/>
        <pc:sldMkLst>
          <pc:docMk/>
          <pc:sldMk cId="2875257184" sldId="510"/>
        </pc:sldMkLst>
        <pc:picChg chg="del">
          <ac:chgData name="Nguyễn Nhung" userId="e8dfb06c15633d05" providerId="LiveId" clId="{FA03CD38-72E8-4980-97C4-BC250DDC1CB1}" dt="2025-09-28T14:00:53.742" v="9" actId="21"/>
          <ac:picMkLst>
            <pc:docMk/>
            <pc:sldMk cId="2875257184" sldId="510"/>
            <ac:picMk id="2" creationId="{39D2F22C-B87D-6359-86DA-A6B42A1A6E10}"/>
          </ac:picMkLst>
        </pc:picChg>
      </pc:sldChg>
      <pc:sldChg chg="delSp mod delAnim">
        <pc:chgData name="Nguyễn Nhung" userId="e8dfb06c15633d05" providerId="LiveId" clId="{FA03CD38-72E8-4980-97C4-BC250DDC1CB1}" dt="2025-09-28T14:01:00.576" v="10" actId="21"/>
        <pc:sldMkLst>
          <pc:docMk/>
          <pc:sldMk cId="2500841240" sldId="511"/>
        </pc:sldMkLst>
        <pc:picChg chg="del">
          <ac:chgData name="Nguyễn Nhung" userId="e8dfb06c15633d05" providerId="LiveId" clId="{FA03CD38-72E8-4980-97C4-BC250DDC1CB1}" dt="2025-09-28T14:01:00.576" v="10" actId="21"/>
          <ac:picMkLst>
            <pc:docMk/>
            <pc:sldMk cId="2500841240" sldId="511"/>
            <ac:picMk id="2" creationId="{E35A6E54-1BE5-4157-DE74-66D42AF8AEE6}"/>
          </ac:picMkLst>
        </pc:picChg>
      </pc:sldChg>
      <pc:sldChg chg="delSp mod delAnim">
        <pc:chgData name="Nguyễn Nhung" userId="e8dfb06c15633d05" providerId="LiveId" clId="{FA03CD38-72E8-4980-97C4-BC250DDC1CB1}" dt="2025-09-28T14:01:23.344" v="13" actId="21"/>
        <pc:sldMkLst>
          <pc:docMk/>
          <pc:sldMk cId="2848899786" sldId="519"/>
        </pc:sldMkLst>
        <pc:picChg chg="del">
          <ac:chgData name="Nguyễn Nhung" userId="e8dfb06c15633d05" providerId="LiveId" clId="{FA03CD38-72E8-4980-97C4-BC250DDC1CB1}" dt="2025-09-28T14:01:23.344" v="13" actId="21"/>
          <ac:picMkLst>
            <pc:docMk/>
            <pc:sldMk cId="2848899786" sldId="519"/>
            <ac:picMk id="4" creationId="{113D196E-045A-D312-7F65-5D0C4D12C7E2}"/>
          </ac:picMkLst>
        </pc:picChg>
      </pc:sldChg>
      <pc:sldChg chg="delSp mod delAnim">
        <pc:chgData name="Nguyễn Nhung" userId="e8dfb06c15633d05" providerId="LiveId" clId="{FA03CD38-72E8-4980-97C4-BC250DDC1CB1}" dt="2025-09-28T14:00:32.317" v="3" actId="21"/>
        <pc:sldMkLst>
          <pc:docMk/>
          <pc:sldMk cId="3766320775" sldId="520"/>
        </pc:sldMkLst>
        <pc:picChg chg="del">
          <ac:chgData name="Nguyễn Nhung" userId="e8dfb06c15633d05" providerId="LiveId" clId="{FA03CD38-72E8-4980-97C4-BC250DDC1CB1}" dt="2025-09-28T14:00:32.317" v="3" actId="21"/>
          <ac:picMkLst>
            <pc:docMk/>
            <pc:sldMk cId="3766320775" sldId="520"/>
            <ac:picMk id="20" creationId="{76F6937F-4D26-8816-CF6D-8DEF55353805}"/>
          </ac:picMkLst>
        </pc:picChg>
      </pc:sldChg>
      <pc:sldChg chg="delSp mod delAnim">
        <pc:chgData name="Nguyễn Nhung" userId="e8dfb06c15633d05" providerId="LiveId" clId="{FA03CD38-72E8-4980-97C4-BC250DDC1CB1}" dt="2025-09-28T14:00:40.356" v="6" actId="21"/>
        <pc:sldMkLst>
          <pc:docMk/>
          <pc:sldMk cId="3111995290" sldId="521"/>
        </pc:sldMkLst>
        <pc:picChg chg="del">
          <ac:chgData name="Nguyễn Nhung" userId="e8dfb06c15633d05" providerId="LiveId" clId="{FA03CD38-72E8-4980-97C4-BC250DDC1CB1}" dt="2025-09-28T14:00:38.886" v="5" actId="21"/>
          <ac:picMkLst>
            <pc:docMk/>
            <pc:sldMk cId="3111995290" sldId="521"/>
            <ac:picMk id="13" creationId="{4944DEB8-B64F-AB3A-5787-9B653F950DC4}"/>
          </ac:picMkLst>
        </pc:picChg>
        <pc:picChg chg="del">
          <ac:chgData name="Nguyễn Nhung" userId="e8dfb06c15633d05" providerId="LiveId" clId="{FA03CD38-72E8-4980-97C4-BC250DDC1CB1}" dt="2025-09-28T14:00:40.356" v="6" actId="21"/>
          <ac:picMkLst>
            <pc:docMk/>
            <pc:sldMk cId="3111995290" sldId="521"/>
            <ac:picMk id="20" creationId="{76F6937F-4D26-8816-CF6D-8DEF55353805}"/>
          </ac:picMkLst>
        </pc:picChg>
      </pc:sldChg>
      <pc:sldChg chg="del">
        <pc:chgData name="Nguyễn Nhung" userId="e8dfb06c15633d05" providerId="LiveId" clId="{FA03CD38-72E8-4980-97C4-BC250DDC1CB1}" dt="2025-09-28T14:01:36.349" v="14" actId="2696"/>
        <pc:sldMkLst>
          <pc:docMk/>
          <pc:sldMk cId="2683485231" sldId="525"/>
        </pc:sldMkLst>
      </pc:sldChg>
      <pc:sldChg chg="del">
        <pc:chgData name="Nguyễn Nhung" userId="e8dfb06c15633d05" providerId="LiveId" clId="{FA03CD38-72E8-4980-97C4-BC250DDC1CB1}" dt="2025-09-28T14:00:07.246" v="0" actId="2696"/>
        <pc:sldMkLst>
          <pc:docMk/>
          <pc:sldMk cId="961191941" sldId="5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685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492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68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10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14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56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42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59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83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8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97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36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43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nháy vào  biểu tượng của đội chơi để tính điểm cho các đội. Mỗi lần nháy 1 ngôi sao xuất hiện. </a:t>
            </a:r>
          </a:p>
        </p:txBody>
      </p:sp>
    </p:spTree>
    <p:extLst>
      <p:ext uri="{BB962C8B-B14F-4D97-AF65-F5344CB8AC3E}">
        <p14:creationId xmlns:p14="http://schemas.microsoft.com/office/powerpoint/2010/main" val="272898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8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44875" y="1227717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Unit 1. All about me!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27005" y="2461719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Lesson 3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5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271221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6816479" y="3053185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390380" y="2943084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20337" y="2424249"/>
            <a:ext cx="7670507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184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AEA716-EFBC-4385-B2DE-890B9F3EFA89}"/>
              </a:ext>
            </a:extLst>
          </p:cNvPr>
          <p:cNvSpPr/>
          <p:nvPr/>
        </p:nvSpPr>
        <p:spPr>
          <a:xfrm>
            <a:off x="1665116" y="1279697"/>
            <a:ext cx="6096000" cy="1873611"/>
          </a:xfrm>
          <a:prstGeom prst="roundRect">
            <a:avLst>
              <a:gd name="adj" fmla="val 8232"/>
            </a:avLst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25CBC6-A15B-5A8B-FFDB-9CF9FAA761CC}"/>
              </a:ext>
            </a:extLst>
          </p:cNvPr>
          <p:cNvGrpSpPr/>
          <p:nvPr/>
        </p:nvGrpSpPr>
        <p:grpSpPr>
          <a:xfrm>
            <a:off x="1917273" y="1801005"/>
            <a:ext cx="2581892" cy="830997"/>
            <a:chOff x="1269851" y="1363434"/>
            <a:chExt cx="1849509" cy="830997"/>
          </a:xfrm>
        </p:grpSpPr>
        <p:sp>
          <p:nvSpPr>
            <p:cNvPr id="2" name="Google Shape;1768;p43">
              <a:extLst>
                <a:ext uri="{FF2B5EF4-FFF2-40B4-BE49-F238E27FC236}">
                  <a16:creationId xmlns:a16="http://schemas.microsoft.com/office/drawing/2014/main" id="{26814D7B-516E-CF19-0028-53E3BE3D3D97}"/>
                </a:ext>
              </a:extLst>
            </p:cNvPr>
            <p:cNvSpPr txBox="1">
              <a:spLocks/>
            </p:cNvSpPr>
            <p:nvPr/>
          </p:nvSpPr>
          <p:spPr>
            <a:xfrm>
              <a:off x="1367822" y="1363434"/>
              <a:ext cx="1751538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dolphin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AB4C59-8522-6735-4579-67E1A2E03C4E}"/>
                </a:ext>
              </a:extLst>
            </p:cNvPr>
            <p:cNvSpPr txBox="1"/>
            <p:nvPr/>
          </p:nvSpPr>
          <p:spPr>
            <a:xfrm>
              <a:off x="1269851" y="1363434"/>
              <a:ext cx="2394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vi-VN" altLang="en-US" sz="4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inherit"/>
                </a:rPr>
                <a:t>'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E29BC2-00DF-7D4E-570B-C49B5E0572B8}"/>
              </a:ext>
            </a:extLst>
          </p:cNvPr>
          <p:cNvGrpSpPr/>
          <p:nvPr/>
        </p:nvGrpSpPr>
        <p:grpSpPr>
          <a:xfrm>
            <a:off x="4208918" y="1786563"/>
            <a:ext cx="3804355" cy="845439"/>
            <a:chOff x="3808526" y="1327219"/>
            <a:chExt cx="2725206" cy="845439"/>
          </a:xfrm>
        </p:grpSpPr>
        <p:sp>
          <p:nvSpPr>
            <p:cNvPr id="4" name="Google Shape;1768;p43">
              <a:extLst>
                <a:ext uri="{FF2B5EF4-FFF2-40B4-BE49-F238E27FC236}">
                  <a16:creationId xmlns:a16="http://schemas.microsoft.com/office/drawing/2014/main" id="{2B512FF1-D8E3-2BE5-0357-E6FEC5E3C98F}"/>
                </a:ext>
              </a:extLst>
            </p:cNvPr>
            <p:cNvSpPr txBox="1">
              <a:spLocks/>
            </p:cNvSpPr>
            <p:nvPr/>
          </p:nvSpPr>
          <p:spPr>
            <a:xfrm>
              <a:off x="3808526" y="1327219"/>
              <a:ext cx="2725206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I like dolphins.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9B805F-1CCC-031B-694D-F76260AD4478}"/>
                </a:ext>
              </a:extLst>
            </p:cNvPr>
            <p:cNvSpPr txBox="1"/>
            <p:nvPr/>
          </p:nvSpPr>
          <p:spPr>
            <a:xfrm>
              <a:off x="4545668" y="1341661"/>
              <a:ext cx="2394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vi-VN" altLang="en-US" sz="4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inherit"/>
                </a:rPr>
                <a:t>'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DE9DC53-2A8B-4C3A-9E65-E7683ED6A309}"/>
              </a:ext>
            </a:extLst>
          </p:cNvPr>
          <p:cNvSpPr/>
          <p:nvPr/>
        </p:nvSpPr>
        <p:spPr>
          <a:xfrm>
            <a:off x="831810" y="1287862"/>
            <a:ext cx="7928469" cy="1873611"/>
          </a:xfrm>
          <a:prstGeom prst="roundRect">
            <a:avLst>
              <a:gd name="adj" fmla="val 8232"/>
            </a:avLst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52431E-138C-6387-7DDE-21F68D397201}"/>
              </a:ext>
            </a:extLst>
          </p:cNvPr>
          <p:cNvGrpSpPr/>
          <p:nvPr/>
        </p:nvGrpSpPr>
        <p:grpSpPr>
          <a:xfrm>
            <a:off x="1320723" y="1947545"/>
            <a:ext cx="1849509" cy="769441"/>
            <a:chOff x="1269851" y="1363434"/>
            <a:chExt cx="1849509" cy="769441"/>
          </a:xfrm>
        </p:grpSpPr>
        <p:sp>
          <p:nvSpPr>
            <p:cNvPr id="15" name="Google Shape;1768;p43">
              <a:extLst>
                <a:ext uri="{FF2B5EF4-FFF2-40B4-BE49-F238E27FC236}">
                  <a16:creationId xmlns:a16="http://schemas.microsoft.com/office/drawing/2014/main" id="{F524D730-224C-5413-D189-D8818E0A829F}"/>
                </a:ext>
              </a:extLst>
            </p:cNvPr>
            <p:cNvSpPr txBox="1">
              <a:spLocks/>
            </p:cNvSpPr>
            <p:nvPr/>
          </p:nvSpPr>
          <p:spPr>
            <a:xfrm>
              <a:off x="1367822" y="1363434"/>
              <a:ext cx="1751538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tennis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E79B92-4202-C3B3-06F5-951CC8A6A613}"/>
                </a:ext>
              </a:extLst>
            </p:cNvPr>
            <p:cNvSpPr txBox="1"/>
            <p:nvPr/>
          </p:nvSpPr>
          <p:spPr>
            <a:xfrm>
              <a:off x="1269851" y="1363434"/>
              <a:ext cx="2394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vi-VN" altLang="en-US" sz="4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inherit"/>
                </a:rPr>
                <a:t>'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FB37E8-5647-0234-9771-46C7BD84D378}"/>
              </a:ext>
            </a:extLst>
          </p:cNvPr>
          <p:cNvGrpSpPr/>
          <p:nvPr/>
        </p:nvGrpSpPr>
        <p:grpSpPr>
          <a:xfrm>
            <a:off x="3334580" y="1925772"/>
            <a:ext cx="5695119" cy="769441"/>
            <a:chOff x="3893308" y="1341661"/>
            <a:chExt cx="2725206" cy="769441"/>
          </a:xfrm>
        </p:grpSpPr>
        <p:sp>
          <p:nvSpPr>
            <p:cNvPr id="18" name="Google Shape;1768;p43">
              <a:extLst>
                <a:ext uri="{FF2B5EF4-FFF2-40B4-BE49-F238E27FC236}">
                  <a16:creationId xmlns:a16="http://schemas.microsoft.com/office/drawing/2014/main" id="{9E5B27D3-7317-BE98-AD92-C2618DBAB92F}"/>
                </a:ext>
              </a:extLst>
            </p:cNvPr>
            <p:cNvSpPr txBox="1">
              <a:spLocks/>
            </p:cNvSpPr>
            <p:nvPr/>
          </p:nvSpPr>
          <p:spPr>
            <a:xfrm>
              <a:off x="3893308" y="1363434"/>
              <a:ext cx="2725206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He plays tennis on Sundays.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2108D9-9FE3-2FC7-A69E-9D87905A995B}"/>
                </a:ext>
              </a:extLst>
            </p:cNvPr>
            <p:cNvSpPr txBox="1"/>
            <p:nvPr/>
          </p:nvSpPr>
          <p:spPr>
            <a:xfrm>
              <a:off x="4679071" y="1341661"/>
              <a:ext cx="2394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vi-VN" altLang="en-US" sz="4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inherit"/>
                </a:rPr>
                <a:t>'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3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0C37CF3-EEA9-4FC1-BF22-82C21E57121E}"/>
              </a:ext>
            </a:extLst>
          </p:cNvPr>
          <p:cNvSpPr/>
          <p:nvPr/>
        </p:nvSpPr>
        <p:spPr>
          <a:xfrm>
            <a:off x="932250" y="1271996"/>
            <a:ext cx="7803536" cy="1873611"/>
          </a:xfrm>
          <a:prstGeom prst="roundRect">
            <a:avLst>
              <a:gd name="adj" fmla="val 8232"/>
            </a:avLst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25CBC6-A15B-5A8B-FFDB-9CF9FAA761CC}"/>
              </a:ext>
            </a:extLst>
          </p:cNvPr>
          <p:cNvGrpSpPr/>
          <p:nvPr/>
        </p:nvGrpSpPr>
        <p:grpSpPr>
          <a:xfrm>
            <a:off x="1338942" y="1417588"/>
            <a:ext cx="1849509" cy="769441"/>
            <a:chOff x="1269851" y="1363434"/>
            <a:chExt cx="1849509" cy="769441"/>
          </a:xfrm>
        </p:grpSpPr>
        <p:sp>
          <p:nvSpPr>
            <p:cNvPr id="2" name="Google Shape;1768;p43">
              <a:extLst>
                <a:ext uri="{FF2B5EF4-FFF2-40B4-BE49-F238E27FC236}">
                  <a16:creationId xmlns:a16="http://schemas.microsoft.com/office/drawing/2014/main" id="{26814D7B-516E-CF19-0028-53E3BE3D3D97}"/>
                </a:ext>
              </a:extLst>
            </p:cNvPr>
            <p:cNvSpPr txBox="1">
              <a:spLocks/>
            </p:cNvSpPr>
            <p:nvPr/>
          </p:nvSpPr>
          <p:spPr>
            <a:xfrm>
              <a:off x="1367822" y="1363434"/>
              <a:ext cx="1751538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dolphin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AB4C59-8522-6735-4579-67E1A2E03C4E}"/>
                </a:ext>
              </a:extLst>
            </p:cNvPr>
            <p:cNvSpPr txBox="1"/>
            <p:nvPr/>
          </p:nvSpPr>
          <p:spPr>
            <a:xfrm>
              <a:off x="1269851" y="1363434"/>
              <a:ext cx="2394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vi-VN" altLang="en-US" sz="4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inherit"/>
                </a:rPr>
                <a:t>'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E29BC2-00DF-7D4E-570B-C49B5E0572B8}"/>
              </a:ext>
            </a:extLst>
          </p:cNvPr>
          <p:cNvGrpSpPr/>
          <p:nvPr/>
        </p:nvGrpSpPr>
        <p:grpSpPr>
          <a:xfrm>
            <a:off x="3352799" y="1395815"/>
            <a:ext cx="3252107" cy="769441"/>
            <a:chOff x="3893308" y="1341661"/>
            <a:chExt cx="2725206" cy="769441"/>
          </a:xfrm>
        </p:grpSpPr>
        <p:sp>
          <p:nvSpPr>
            <p:cNvPr id="4" name="Google Shape;1768;p43">
              <a:extLst>
                <a:ext uri="{FF2B5EF4-FFF2-40B4-BE49-F238E27FC236}">
                  <a16:creationId xmlns:a16="http://schemas.microsoft.com/office/drawing/2014/main" id="{2B512FF1-D8E3-2BE5-0357-E6FEC5E3C98F}"/>
                </a:ext>
              </a:extLst>
            </p:cNvPr>
            <p:cNvSpPr txBox="1">
              <a:spLocks/>
            </p:cNvSpPr>
            <p:nvPr/>
          </p:nvSpPr>
          <p:spPr>
            <a:xfrm>
              <a:off x="3893308" y="1363434"/>
              <a:ext cx="2725206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I like dolphins.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9B805F-1CCC-031B-694D-F76260AD4478}"/>
                </a:ext>
              </a:extLst>
            </p:cNvPr>
            <p:cNvSpPr txBox="1"/>
            <p:nvPr/>
          </p:nvSpPr>
          <p:spPr>
            <a:xfrm>
              <a:off x="4818593" y="1341661"/>
              <a:ext cx="2394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vi-VN" altLang="en-US" sz="4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inherit"/>
                </a:rPr>
                <a:t>'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52431E-138C-6387-7DDE-21F68D397201}"/>
              </a:ext>
            </a:extLst>
          </p:cNvPr>
          <p:cNvGrpSpPr/>
          <p:nvPr/>
        </p:nvGrpSpPr>
        <p:grpSpPr>
          <a:xfrm>
            <a:off x="1364266" y="2208802"/>
            <a:ext cx="1849509" cy="769441"/>
            <a:chOff x="1269851" y="1363434"/>
            <a:chExt cx="1849509" cy="769441"/>
          </a:xfrm>
        </p:grpSpPr>
        <p:sp>
          <p:nvSpPr>
            <p:cNvPr id="15" name="Google Shape;1768;p43">
              <a:extLst>
                <a:ext uri="{FF2B5EF4-FFF2-40B4-BE49-F238E27FC236}">
                  <a16:creationId xmlns:a16="http://schemas.microsoft.com/office/drawing/2014/main" id="{F524D730-224C-5413-D189-D8818E0A829F}"/>
                </a:ext>
              </a:extLst>
            </p:cNvPr>
            <p:cNvSpPr txBox="1">
              <a:spLocks/>
            </p:cNvSpPr>
            <p:nvPr/>
          </p:nvSpPr>
          <p:spPr>
            <a:xfrm>
              <a:off x="1367822" y="1363434"/>
              <a:ext cx="1751538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tennis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E79B92-4202-C3B3-06F5-951CC8A6A613}"/>
                </a:ext>
              </a:extLst>
            </p:cNvPr>
            <p:cNvSpPr txBox="1"/>
            <p:nvPr/>
          </p:nvSpPr>
          <p:spPr>
            <a:xfrm>
              <a:off x="1269851" y="1363434"/>
              <a:ext cx="2394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vi-VN" altLang="en-US" sz="4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inherit"/>
                </a:rPr>
                <a:t>'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FB37E8-5647-0234-9771-46C7BD84D378}"/>
              </a:ext>
            </a:extLst>
          </p:cNvPr>
          <p:cNvGrpSpPr/>
          <p:nvPr/>
        </p:nvGrpSpPr>
        <p:grpSpPr>
          <a:xfrm>
            <a:off x="3378124" y="2187029"/>
            <a:ext cx="5765876" cy="769441"/>
            <a:chOff x="3893308" y="1341661"/>
            <a:chExt cx="2725206" cy="769441"/>
          </a:xfrm>
        </p:grpSpPr>
        <p:sp>
          <p:nvSpPr>
            <p:cNvPr id="18" name="Google Shape;1768;p43">
              <a:extLst>
                <a:ext uri="{FF2B5EF4-FFF2-40B4-BE49-F238E27FC236}">
                  <a16:creationId xmlns:a16="http://schemas.microsoft.com/office/drawing/2014/main" id="{9E5B27D3-7317-BE98-AD92-C2618DBAB92F}"/>
                </a:ext>
              </a:extLst>
            </p:cNvPr>
            <p:cNvSpPr txBox="1">
              <a:spLocks/>
            </p:cNvSpPr>
            <p:nvPr/>
          </p:nvSpPr>
          <p:spPr>
            <a:xfrm>
              <a:off x="3893308" y="1363434"/>
              <a:ext cx="2725206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He plays tennis on Sundays.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2108D9-9FE3-2FC7-A69E-9D87905A995B}"/>
                </a:ext>
              </a:extLst>
            </p:cNvPr>
            <p:cNvSpPr txBox="1"/>
            <p:nvPr/>
          </p:nvSpPr>
          <p:spPr>
            <a:xfrm>
              <a:off x="4679071" y="1341661"/>
              <a:ext cx="2394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vi-VN" altLang="en-US" sz="4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inherit"/>
                </a:rPr>
                <a:t>'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9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718457" y="2151593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Circle, listen and check.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Circle, listen and check.</a:t>
            </a:r>
          </a:p>
        </p:txBody>
      </p:sp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BA1759AE-0830-3BE1-7119-8B0C89D2C33C}"/>
              </a:ext>
            </a:extLst>
          </p:cNvPr>
          <p:cNvSpPr txBox="1">
            <a:spLocks/>
          </p:cNvSpPr>
          <p:nvPr/>
        </p:nvSpPr>
        <p:spPr>
          <a:xfrm>
            <a:off x="1237121" y="1232316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dolphin</a:t>
            </a:r>
          </a:p>
        </p:txBody>
      </p:sp>
      <p:sp>
        <p:nvSpPr>
          <p:cNvPr id="10" name="Google Shape;1768;p43">
            <a:extLst>
              <a:ext uri="{FF2B5EF4-FFF2-40B4-BE49-F238E27FC236}">
                <a16:creationId xmlns:a16="http://schemas.microsoft.com/office/drawing/2014/main" id="{F390685D-2B15-1834-4B70-5AC68615A35C}"/>
              </a:ext>
            </a:extLst>
          </p:cNvPr>
          <p:cNvSpPr txBox="1">
            <a:spLocks/>
          </p:cNvSpPr>
          <p:nvPr/>
        </p:nvSpPr>
        <p:spPr>
          <a:xfrm>
            <a:off x="3778407" y="1232316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giraffe</a:t>
            </a:r>
          </a:p>
        </p:txBody>
      </p:sp>
      <p:sp>
        <p:nvSpPr>
          <p:cNvPr id="11" name="Google Shape;1768;p43">
            <a:extLst>
              <a:ext uri="{FF2B5EF4-FFF2-40B4-BE49-F238E27FC236}">
                <a16:creationId xmlns:a16="http://schemas.microsoft.com/office/drawing/2014/main" id="{B44ACC82-7BB1-259B-DDFF-C415F1FFFC51}"/>
              </a:ext>
            </a:extLst>
          </p:cNvPr>
          <p:cNvSpPr txBox="1">
            <a:spLocks/>
          </p:cNvSpPr>
          <p:nvPr/>
        </p:nvSpPr>
        <p:spPr>
          <a:xfrm>
            <a:off x="6434521" y="1232315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behind</a:t>
            </a:r>
          </a:p>
        </p:txBody>
      </p:sp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865F5933-4D01-9FDD-8F25-9D1D7C71BA18}"/>
              </a:ext>
            </a:extLst>
          </p:cNvPr>
          <p:cNvSpPr txBox="1">
            <a:spLocks/>
          </p:cNvSpPr>
          <p:nvPr/>
        </p:nvSpPr>
        <p:spPr>
          <a:xfrm>
            <a:off x="830498" y="1232315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1.</a:t>
            </a:r>
          </a:p>
        </p:txBody>
      </p:sp>
      <p:sp>
        <p:nvSpPr>
          <p:cNvPr id="13" name="Google Shape;1768;p43">
            <a:extLst>
              <a:ext uri="{FF2B5EF4-FFF2-40B4-BE49-F238E27FC236}">
                <a16:creationId xmlns:a16="http://schemas.microsoft.com/office/drawing/2014/main" id="{DA0899BC-859D-ADF8-0695-127F98C6E0C2}"/>
              </a:ext>
            </a:extLst>
          </p:cNvPr>
          <p:cNvSpPr txBox="1">
            <a:spLocks/>
          </p:cNvSpPr>
          <p:nvPr/>
        </p:nvSpPr>
        <p:spPr>
          <a:xfrm>
            <a:off x="1237121" y="1987888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Japan</a:t>
            </a:r>
          </a:p>
        </p:txBody>
      </p:sp>
      <p:sp>
        <p:nvSpPr>
          <p:cNvPr id="14" name="Google Shape;1768;p43">
            <a:extLst>
              <a:ext uri="{FF2B5EF4-FFF2-40B4-BE49-F238E27FC236}">
                <a16:creationId xmlns:a16="http://schemas.microsoft.com/office/drawing/2014/main" id="{A260F40D-D005-0A7A-2419-20403EB93533}"/>
              </a:ext>
            </a:extLst>
          </p:cNvPr>
          <p:cNvSpPr txBox="1">
            <a:spLocks/>
          </p:cNvSpPr>
          <p:nvPr/>
        </p:nvSpPr>
        <p:spPr>
          <a:xfrm>
            <a:off x="3778407" y="1987888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July</a:t>
            </a:r>
          </a:p>
        </p:txBody>
      </p:sp>
      <p:sp>
        <p:nvSpPr>
          <p:cNvPr id="15" name="Google Shape;1768;p43">
            <a:extLst>
              <a:ext uri="{FF2B5EF4-FFF2-40B4-BE49-F238E27FC236}">
                <a16:creationId xmlns:a16="http://schemas.microsoft.com/office/drawing/2014/main" id="{DDA7719C-995B-6385-7077-0F6DBE7F6EE8}"/>
              </a:ext>
            </a:extLst>
          </p:cNvPr>
          <p:cNvSpPr txBox="1">
            <a:spLocks/>
          </p:cNvSpPr>
          <p:nvPr/>
        </p:nvSpPr>
        <p:spPr>
          <a:xfrm>
            <a:off x="6434521" y="1987887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England</a:t>
            </a:r>
          </a:p>
        </p:txBody>
      </p:sp>
      <p:sp>
        <p:nvSpPr>
          <p:cNvPr id="16" name="Google Shape;1768;p43">
            <a:extLst>
              <a:ext uri="{FF2B5EF4-FFF2-40B4-BE49-F238E27FC236}">
                <a16:creationId xmlns:a16="http://schemas.microsoft.com/office/drawing/2014/main" id="{1830AC8A-EAF5-D70E-4AC5-2FBBDBD9446F}"/>
              </a:ext>
            </a:extLst>
          </p:cNvPr>
          <p:cNvSpPr txBox="1">
            <a:spLocks/>
          </p:cNvSpPr>
          <p:nvPr/>
        </p:nvSpPr>
        <p:spPr>
          <a:xfrm>
            <a:off x="830498" y="1987887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2.</a:t>
            </a:r>
          </a:p>
        </p:txBody>
      </p:sp>
      <p:sp>
        <p:nvSpPr>
          <p:cNvPr id="17" name="Google Shape;1768;p43">
            <a:extLst>
              <a:ext uri="{FF2B5EF4-FFF2-40B4-BE49-F238E27FC236}">
                <a16:creationId xmlns:a16="http://schemas.microsoft.com/office/drawing/2014/main" id="{17D7E231-F48F-25E7-08FC-F207745C9DFD}"/>
              </a:ext>
            </a:extLst>
          </p:cNvPr>
          <p:cNvSpPr txBox="1">
            <a:spLocks/>
          </p:cNvSpPr>
          <p:nvPr/>
        </p:nvSpPr>
        <p:spPr>
          <a:xfrm>
            <a:off x="1237121" y="2743459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tennis</a:t>
            </a:r>
          </a:p>
        </p:txBody>
      </p:sp>
      <p:sp>
        <p:nvSpPr>
          <p:cNvPr id="18" name="Google Shape;1768;p43">
            <a:extLst>
              <a:ext uri="{FF2B5EF4-FFF2-40B4-BE49-F238E27FC236}">
                <a16:creationId xmlns:a16="http://schemas.microsoft.com/office/drawing/2014/main" id="{731744CF-F2CC-6D63-668B-B18818880AD9}"/>
              </a:ext>
            </a:extLst>
          </p:cNvPr>
          <p:cNvSpPr txBox="1">
            <a:spLocks/>
          </p:cNvSpPr>
          <p:nvPr/>
        </p:nvSpPr>
        <p:spPr>
          <a:xfrm>
            <a:off x="3778407" y="2743459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hello</a:t>
            </a:r>
          </a:p>
        </p:txBody>
      </p:sp>
      <p:sp>
        <p:nvSpPr>
          <p:cNvPr id="19" name="Google Shape;1768;p43">
            <a:extLst>
              <a:ext uri="{FF2B5EF4-FFF2-40B4-BE49-F238E27FC236}">
                <a16:creationId xmlns:a16="http://schemas.microsoft.com/office/drawing/2014/main" id="{3FD4B804-0BCA-7C1F-A5ED-D9006F7F12CD}"/>
              </a:ext>
            </a:extLst>
          </p:cNvPr>
          <p:cNvSpPr txBox="1">
            <a:spLocks/>
          </p:cNvSpPr>
          <p:nvPr/>
        </p:nvSpPr>
        <p:spPr>
          <a:xfrm>
            <a:off x="6434521" y="2743458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goodbye</a:t>
            </a:r>
          </a:p>
        </p:txBody>
      </p:sp>
      <p:sp>
        <p:nvSpPr>
          <p:cNvPr id="20" name="Google Shape;1768;p43">
            <a:extLst>
              <a:ext uri="{FF2B5EF4-FFF2-40B4-BE49-F238E27FC236}">
                <a16:creationId xmlns:a16="http://schemas.microsoft.com/office/drawing/2014/main" id="{9081ED2F-CA58-3F6E-791B-1579B6985175}"/>
              </a:ext>
            </a:extLst>
          </p:cNvPr>
          <p:cNvSpPr txBox="1">
            <a:spLocks/>
          </p:cNvSpPr>
          <p:nvPr/>
        </p:nvSpPr>
        <p:spPr>
          <a:xfrm>
            <a:off x="830498" y="2743458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8404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Circle, listen and check.</a:t>
            </a:r>
          </a:p>
        </p:txBody>
      </p:sp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BA1759AE-0830-3BE1-7119-8B0C89D2C33C}"/>
              </a:ext>
            </a:extLst>
          </p:cNvPr>
          <p:cNvSpPr txBox="1">
            <a:spLocks/>
          </p:cNvSpPr>
          <p:nvPr/>
        </p:nvSpPr>
        <p:spPr>
          <a:xfrm>
            <a:off x="1280664" y="1809259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dolphin</a:t>
            </a:r>
          </a:p>
        </p:txBody>
      </p:sp>
      <p:sp>
        <p:nvSpPr>
          <p:cNvPr id="10" name="Google Shape;1768;p43">
            <a:extLst>
              <a:ext uri="{FF2B5EF4-FFF2-40B4-BE49-F238E27FC236}">
                <a16:creationId xmlns:a16="http://schemas.microsoft.com/office/drawing/2014/main" id="{F390685D-2B15-1834-4B70-5AC68615A35C}"/>
              </a:ext>
            </a:extLst>
          </p:cNvPr>
          <p:cNvSpPr txBox="1">
            <a:spLocks/>
          </p:cNvSpPr>
          <p:nvPr/>
        </p:nvSpPr>
        <p:spPr>
          <a:xfrm>
            <a:off x="3821950" y="1809259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giraffe</a:t>
            </a:r>
          </a:p>
        </p:txBody>
      </p:sp>
      <p:sp>
        <p:nvSpPr>
          <p:cNvPr id="11" name="Google Shape;1768;p43">
            <a:extLst>
              <a:ext uri="{FF2B5EF4-FFF2-40B4-BE49-F238E27FC236}">
                <a16:creationId xmlns:a16="http://schemas.microsoft.com/office/drawing/2014/main" id="{B44ACC82-7BB1-259B-DDFF-C415F1FFFC51}"/>
              </a:ext>
            </a:extLst>
          </p:cNvPr>
          <p:cNvSpPr txBox="1">
            <a:spLocks/>
          </p:cNvSpPr>
          <p:nvPr/>
        </p:nvSpPr>
        <p:spPr>
          <a:xfrm>
            <a:off x="6478064" y="1809258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behind</a:t>
            </a:r>
          </a:p>
        </p:txBody>
      </p:sp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865F5933-4D01-9FDD-8F25-9D1D7C71BA18}"/>
              </a:ext>
            </a:extLst>
          </p:cNvPr>
          <p:cNvSpPr txBox="1">
            <a:spLocks/>
          </p:cNvSpPr>
          <p:nvPr/>
        </p:nvSpPr>
        <p:spPr>
          <a:xfrm>
            <a:off x="874041" y="1809258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1.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1280664" y="2031448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Circle, listen and check.</a:t>
            </a:r>
          </a:p>
        </p:txBody>
      </p:sp>
      <p:sp>
        <p:nvSpPr>
          <p:cNvPr id="13" name="Google Shape;1768;p43">
            <a:extLst>
              <a:ext uri="{FF2B5EF4-FFF2-40B4-BE49-F238E27FC236}">
                <a16:creationId xmlns:a16="http://schemas.microsoft.com/office/drawing/2014/main" id="{DA0899BC-859D-ADF8-0695-127F98C6E0C2}"/>
              </a:ext>
            </a:extLst>
          </p:cNvPr>
          <p:cNvSpPr txBox="1">
            <a:spLocks/>
          </p:cNvSpPr>
          <p:nvPr/>
        </p:nvSpPr>
        <p:spPr>
          <a:xfrm>
            <a:off x="1237121" y="1987888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Japan</a:t>
            </a:r>
          </a:p>
        </p:txBody>
      </p:sp>
      <p:sp>
        <p:nvSpPr>
          <p:cNvPr id="14" name="Google Shape;1768;p43">
            <a:extLst>
              <a:ext uri="{FF2B5EF4-FFF2-40B4-BE49-F238E27FC236}">
                <a16:creationId xmlns:a16="http://schemas.microsoft.com/office/drawing/2014/main" id="{A260F40D-D005-0A7A-2419-20403EB93533}"/>
              </a:ext>
            </a:extLst>
          </p:cNvPr>
          <p:cNvSpPr txBox="1">
            <a:spLocks/>
          </p:cNvSpPr>
          <p:nvPr/>
        </p:nvSpPr>
        <p:spPr>
          <a:xfrm>
            <a:off x="3778407" y="1987888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July</a:t>
            </a:r>
          </a:p>
        </p:txBody>
      </p:sp>
      <p:sp>
        <p:nvSpPr>
          <p:cNvPr id="15" name="Google Shape;1768;p43">
            <a:extLst>
              <a:ext uri="{FF2B5EF4-FFF2-40B4-BE49-F238E27FC236}">
                <a16:creationId xmlns:a16="http://schemas.microsoft.com/office/drawing/2014/main" id="{DDA7719C-995B-6385-7077-0F6DBE7F6EE8}"/>
              </a:ext>
            </a:extLst>
          </p:cNvPr>
          <p:cNvSpPr txBox="1">
            <a:spLocks/>
          </p:cNvSpPr>
          <p:nvPr/>
        </p:nvSpPr>
        <p:spPr>
          <a:xfrm>
            <a:off x="6434521" y="1987887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England</a:t>
            </a:r>
          </a:p>
        </p:txBody>
      </p:sp>
      <p:sp>
        <p:nvSpPr>
          <p:cNvPr id="16" name="Google Shape;1768;p43">
            <a:extLst>
              <a:ext uri="{FF2B5EF4-FFF2-40B4-BE49-F238E27FC236}">
                <a16:creationId xmlns:a16="http://schemas.microsoft.com/office/drawing/2014/main" id="{1830AC8A-EAF5-D70E-4AC5-2FBBDBD9446F}"/>
              </a:ext>
            </a:extLst>
          </p:cNvPr>
          <p:cNvSpPr txBox="1">
            <a:spLocks/>
          </p:cNvSpPr>
          <p:nvPr/>
        </p:nvSpPr>
        <p:spPr>
          <a:xfrm>
            <a:off x="830498" y="1987887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2.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6401523" y="2210076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Circle, listen and check.</a:t>
            </a:r>
          </a:p>
        </p:txBody>
      </p:sp>
      <p:sp>
        <p:nvSpPr>
          <p:cNvPr id="17" name="Google Shape;1768;p43">
            <a:extLst>
              <a:ext uri="{FF2B5EF4-FFF2-40B4-BE49-F238E27FC236}">
                <a16:creationId xmlns:a16="http://schemas.microsoft.com/office/drawing/2014/main" id="{17D7E231-F48F-25E7-08FC-F207745C9DFD}"/>
              </a:ext>
            </a:extLst>
          </p:cNvPr>
          <p:cNvSpPr txBox="1">
            <a:spLocks/>
          </p:cNvSpPr>
          <p:nvPr/>
        </p:nvSpPr>
        <p:spPr>
          <a:xfrm>
            <a:off x="1237121" y="1927031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tennis</a:t>
            </a:r>
          </a:p>
        </p:txBody>
      </p:sp>
      <p:sp>
        <p:nvSpPr>
          <p:cNvPr id="18" name="Google Shape;1768;p43">
            <a:extLst>
              <a:ext uri="{FF2B5EF4-FFF2-40B4-BE49-F238E27FC236}">
                <a16:creationId xmlns:a16="http://schemas.microsoft.com/office/drawing/2014/main" id="{731744CF-F2CC-6D63-668B-B18818880AD9}"/>
              </a:ext>
            </a:extLst>
          </p:cNvPr>
          <p:cNvSpPr txBox="1">
            <a:spLocks/>
          </p:cNvSpPr>
          <p:nvPr/>
        </p:nvSpPr>
        <p:spPr>
          <a:xfrm>
            <a:off x="3778407" y="1927031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hello</a:t>
            </a:r>
          </a:p>
        </p:txBody>
      </p:sp>
      <p:sp>
        <p:nvSpPr>
          <p:cNvPr id="19" name="Google Shape;1768;p43">
            <a:extLst>
              <a:ext uri="{FF2B5EF4-FFF2-40B4-BE49-F238E27FC236}">
                <a16:creationId xmlns:a16="http://schemas.microsoft.com/office/drawing/2014/main" id="{3FD4B804-0BCA-7C1F-A5ED-D9006F7F12CD}"/>
              </a:ext>
            </a:extLst>
          </p:cNvPr>
          <p:cNvSpPr txBox="1">
            <a:spLocks/>
          </p:cNvSpPr>
          <p:nvPr/>
        </p:nvSpPr>
        <p:spPr>
          <a:xfrm>
            <a:off x="6434521" y="1927030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goodbye</a:t>
            </a:r>
          </a:p>
        </p:txBody>
      </p:sp>
      <p:sp>
        <p:nvSpPr>
          <p:cNvPr id="20" name="Google Shape;1768;p43">
            <a:extLst>
              <a:ext uri="{FF2B5EF4-FFF2-40B4-BE49-F238E27FC236}">
                <a16:creationId xmlns:a16="http://schemas.microsoft.com/office/drawing/2014/main" id="{9081ED2F-CA58-3F6E-791B-1579B6985175}"/>
              </a:ext>
            </a:extLst>
          </p:cNvPr>
          <p:cNvSpPr txBox="1">
            <a:spLocks/>
          </p:cNvSpPr>
          <p:nvPr/>
        </p:nvSpPr>
        <p:spPr>
          <a:xfrm>
            <a:off x="830498" y="1927030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3.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1237121" y="2136380"/>
            <a:ext cx="435429" cy="3796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4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Circle, listen and check.</a:t>
            </a:r>
          </a:p>
        </p:txBody>
      </p:sp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BA1759AE-0830-3BE1-7119-8B0C89D2C33C}"/>
              </a:ext>
            </a:extLst>
          </p:cNvPr>
          <p:cNvSpPr txBox="1">
            <a:spLocks/>
          </p:cNvSpPr>
          <p:nvPr/>
        </p:nvSpPr>
        <p:spPr>
          <a:xfrm>
            <a:off x="1237121" y="1232316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dolphin</a:t>
            </a:r>
          </a:p>
        </p:txBody>
      </p:sp>
      <p:sp>
        <p:nvSpPr>
          <p:cNvPr id="10" name="Google Shape;1768;p43">
            <a:extLst>
              <a:ext uri="{FF2B5EF4-FFF2-40B4-BE49-F238E27FC236}">
                <a16:creationId xmlns:a16="http://schemas.microsoft.com/office/drawing/2014/main" id="{F390685D-2B15-1834-4B70-5AC68615A35C}"/>
              </a:ext>
            </a:extLst>
          </p:cNvPr>
          <p:cNvSpPr txBox="1">
            <a:spLocks/>
          </p:cNvSpPr>
          <p:nvPr/>
        </p:nvSpPr>
        <p:spPr>
          <a:xfrm>
            <a:off x="3778407" y="1232316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giraffe</a:t>
            </a:r>
          </a:p>
        </p:txBody>
      </p:sp>
      <p:sp>
        <p:nvSpPr>
          <p:cNvPr id="11" name="Google Shape;1768;p43">
            <a:extLst>
              <a:ext uri="{FF2B5EF4-FFF2-40B4-BE49-F238E27FC236}">
                <a16:creationId xmlns:a16="http://schemas.microsoft.com/office/drawing/2014/main" id="{B44ACC82-7BB1-259B-DDFF-C415F1FFFC51}"/>
              </a:ext>
            </a:extLst>
          </p:cNvPr>
          <p:cNvSpPr txBox="1">
            <a:spLocks/>
          </p:cNvSpPr>
          <p:nvPr/>
        </p:nvSpPr>
        <p:spPr>
          <a:xfrm>
            <a:off x="6434521" y="1232315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behind</a:t>
            </a:r>
          </a:p>
        </p:txBody>
      </p:sp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865F5933-4D01-9FDD-8F25-9D1D7C71BA18}"/>
              </a:ext>
            </a:extLst>
          </p:cNvPr>
          <p:cNvSpPr txBox="1">
            <a:spLocks/>
          </p:cNvSpPr>
          <p:nvPr/>
        </p:nvSpPr>
        <p:spPr>
          <a:xfrm>
            <a:off x="830498" y="1232315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1.</a:t>
            </a:r>
          </a:p>
        </p:txBody>
      </p:sp>
      <p:sp>
        <p:nvSpPr>
          <p:cNvPr id="13" name="Google Shape;1768;p43">
            <a:extLst>
              <a:ext uri="{FF2B5EF4-FFF2-40B4-BE49-F238E27FC236}">
                <a16:creationId xmlns:a16="http://schemas.microsoft.com/office/drawing/2014/main" id="{DA0899BC-859D-ADF8-0695-127F98C6E0C2}"/>
              </a:ext>
            </a:extLst>
          </p:cNvPr>
          <p:cNvSpPr txBox="1">
            <a:spLocks/>
          </p:cNvSpPr>
          <p:nvPr/>
        </p:nvSpPr>
        <p:spPr>
          <a:xfrm>
            <a:off x="1237121" y="1987888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Japan</a:t>
            </a:r>
          </a:p>
        </p:txBody>
      </p:sp>
      <p:sp>
        <p:nvSpPr>
          <p:cNvPr id="14" name="Google Shape;1768;p43">
            <a:extLst>
              <a:ext uri="{FF2B5EF4-FFF2-40B4-BE49-F238E27FC236}">
                <a16:creationId xmlns:a16="http://schemas.microsoft.com/office/drawing/2014/main" id="{A260F40D-D005-0A7A-2419-20403EB93533}"/>
              </a:ext>
            </a:extLst>
          </p:cNvPr>
          <p:cNvSpPr txBox="1">
            <a:spLocks/>
          </p:cNvSpPr>
          <p:nvPr/>
        </p:nvSpPr>
        <p:spPr>
          <a:xfrm>
            <a:off x="3778407" y="1987888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July</a:t>
            </a:r>
          </a:p>
        </p:txBody>
      </p:sp>
      <p:sp>
        <p:nvSpPr>
          <p:cNvPr id="15" name="Google Shape;1768;p43">
            <a:extLst>
              <a:ext uri="{FF2B5EF4-FFF2-40B4-BE49-F238E27FC236}">
                <a16:creationId xmlns:a16="http://schemas.microsoft.com/office/drawing/2014/main" id="{DDA7719C-995B-6385-7077-0F6DBE7F6EE8}"/>
              </a:ext>
            </a:extLst>
          </p:cNvPr>
          <p:cNvSpPr txBox="1">
            <a:spLocks/>
          </p:cNvSpPr>
          <p:nvPr/>
        </p:nvSpPr>
        <p:spPr>
          <a:xfrm>
            <a:off x="6434521" y="1987887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England</a:t>
            </a:r>
          </a:p>
        </p:txBody>
      </p:sp>
      <p:sp>
        <p:nvSpPr>
          <p:cNvPr id="16" name="Google Shape;1768;p43">
            <a:extLst>
              <a:ext uri="{FF2B5EF4-FFF2-40B4-BE49-F238E27FC236}">
                <a16:creationId xmlns:a16="http://schemas.microsoft.com/office/drawing/2014/main" id="{1830AC8A-EAF5-D70E-4AC5-2FBBDBD9446F}"/>
              </a:ext>
            </a:extLst>
          </p:cNvPr>
          <p:cNvSpPr txBox="1">
            <a:spLocks/>
          </p:cNvSpPr>
          <p:nvPr/>
        </p:nvSpPr>
        <p:spPr>
          <a:xfrm>
            <a:off x="830498" y="1987887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2.</a:t>
            </a:r>
          </a:p>
        </p:txBody>
      </p:sp>
      <p:sp>
        <p:nvSpPr>
          <p:cNvPr id="17" name="Google Shape;1768;p43">
            <a:extLst>
              <a:ext uri="{FF2B5EF4-FFF2-40B4-BE49-F238E27FC236}">
                <a16:creationId xmlns:a16="http://schemas.microsoft.com/office/drawing/2014/main" id="{17D7E231-F48F-25E7-08FC-F207745C9DFD}"/>
              </a:ext>
            </a:extLst>
          </p:cNvPr>
          <p:cNvSpPr txBox="1">
            <a:spLocks/>
          </p:cNvSpPr>
          <p:nvPr/>
        </p:nvSpPr>
        <p:spPr>
          <a:xfrm>
            <a:off x="1237121" y="2743459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tennis</a:t>
            </a:r>
          </a:p>
        </p:txBody>
      </p:sp>
      <p:sp>
        <p:nvSpPr>
          <p:cNvPr id="18" name="Google Shape;1768;p43">
            <a:extLst>
              <a:ext uri="{FF2B5EF4-FFF2-40B4-BE49-F238E27FC236}">
                <a16:creationId xmlns:a16="http://schemas.microsoft.com/office/drawing/2014/main" id="{731744CF-F2CC-6D63-668B-B18818880AD9}"/>
              </a:ext>
            </a:extLst>
          </p:cNvPr>
          <p:cNvSpPr txBox="1">
            <a:spLocks/>
          </p:cNvSpPr>
          <p:nvPr/>
        </p:nvSpPr>
        <p:spPr>
          <a:xfrm>
            <a:off x="3778407" y="2743459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hello</a:t>
            </a:r>
          </a:p>
        </p:txBody>
      </p:sp>
      <p:sp>
        <p:nvSpPr>
          <p:cNvPr id="19" name="Google Shape;1768;p43">
            <a:extLst>
              <a:ext uri="{FF2B5EF4-FFF2-40B4-BE49-F238E27FC236}">
                <a16:creationId xmlns:a16="http://schemas.microsoft.com/office/drawing/2014/main" id="{3FD4B804-0BCA-7C1F-A5ED-D9006F7F12CD}"/>
              </a:ext>
            </a:extLst>
          </p:cNvPr>
          <p:cNvSpPr txBox="1">
            <a:spLocks/>
          </p:cNvSpPr>
          <p:nvPr/>
        </p:nvSpPr>
        <p:spPr>
          <a:xfrm>
            <a:off x="6434521" y="2743458"/>
            <a:ext cx="244225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goodbye</a:t>
            </a:r>
          </a:p>
        </p:txBody>
      </p:sp>
      <p:sp>
        <p:nvSpPr>
          <p:cNvPr id="20" name="Google Shape;1768;p43">
            <a:extLst>
              <a:ext uri="{FF2B5EF4-FFF2-40B4-BE49-F238E27FC236}">
                <a16:creationId xmlns:a16="http://schemas.microsoft.com/office/drawing/2014/main" id="{9081ED2F-CA58-3F6E-791B-1579B6985175}"/>
              </a:ext>
            </a:extLst>
          </p:cNvPr>
          <p:cNvSpPr txBox="1">
            <a:spLocks/>
          </p:cNvSpPr>
          <p:nvPr/>
        </p:nvSpPr>
        <p:spPr>
          <a:xfrm>
            <a:off x="830498" y="2743458"/>
            <a:ext cx="55198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3.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1225144" y="1467497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1237121" y="2965648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6434521" y="2210076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390578" y="1049851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390578" y="2593108"/>
            <a:ext cx="569652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Circle, listen and check.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390578" y="1767357"/>
            <a:ext cx="524161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repeat.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2390578" y="3321675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Let’s chant.</a:t>
            </a: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511804" y="991385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511804" y="173805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511804" y="248451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511804" y="326320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sp>
        <p:nvSpPr>
          <p:cNvPr id="2" name="Google Shape;1951;p46">
            <a:extLst>
              <a:ext uri="{FF2B5EF4-FFF2-40B4-BE49-F238E27FC236}">
                <a16:creationId xmlns:a16="http://schemas.microsoft.com/office/drawing/2014/main" id="{41D6E3FC-A927-1966-E051-431C3CCB7FFE}"/>
              </a:ext>
            </a:extLst>
          </p:cNvPr>
          <p:cNvSpPr txBox="1">
            <a:spLocks/>
          </p:cNvSpPr>
          <p:nvPr/>
        </p:nvSpPr>
        <p:spPr>
          <a:xfrm>
            <a:off x="2390577" y="4050242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Fun corner and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rap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-up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3" name="Google Shape;1955;p46">
            <a:extLst>
              <a:ext uri="{FF2B5EF4-FFF2-40B4-BE49-F238E27FC236}">
                <a16:creationId xmlns:a16="http://schemas.microsoft.com/office/drawing/2014/main" id="{81A68DEA-CC18-A086-F2F8-7B68E54ECB6A}"/>
              </a:ext>
            </a:extLst>
          </p:cNvPr>
          <p:cNvSpPr/>
          <p:nvPr/>
        </p:nvSpPr>
        <p:spPr>
          <a:xfrm>
            <a:off x="1511804" y="4028240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Let’s chant.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2865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6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26F5FE48-A919-AFD1-3927-A21AE2D9FE4B}"/>
              </a:ext>
            </a:extLst>
          </p:cNvPr>
          <p:cNvSpPr/>
          <p:nvPr/>
        </p:nvSpPr>
        <p:spPr>
          <a:xfrm>
            <a:off x="-300" y="0"/>
            <a:ext cx="2993872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7FA77233-E350-E1C7-716D-393A076C8975}"/>
              </a:ext>
            </a:extLst>
          </p:cNvPr>
          <p:cNvSpPr txBox="1">
            <a:spLocks/>
          </p:cNvSpPr>
          <p:nvPr/>
        </p:nvSpPr>
        <p:spPr>
          <a:xfrm>
            <a:off x="174171" y="-53586"/>
            <a:ext cx="270954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Let’s chant.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5708FD-1697-E539-1BBE-734E37F887A1}"/>
              </a:ext>
            </a:extLst>
          </p:cNvPr>
          <p:cNvSpPr txBox="1"/>
          <p:nvPr/>
        </p:nvSpPr>
        <p:spPr>
          <a:xfrm>
            <a:off x="159488" y="624138"/>
            <a:ext cx="413657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What’s your </a:t>
            </a:r>
            <a:r>
              <a:rPr lang="en-US" sz="2200" dirty="0" err="1">
                <a:latin typeface="Comic Sans MS" panose="030F0702030302020204" pitchFamily="66" charset="0"/>
              </a:rPr>
              <a:t>favourite</a:t>
            </a:r>
            <a:r>
              <a:rPr lang="en-US" sz="2200" dirty="0">
                <a:latin typeface="Comic Sans MS" panose="030F0702030302020204" pitchFamily="66" charset="0"/>
              </a:rPr>
              <a:t> animal?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Do you like pandas?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No, I don’t.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I don’t like pandas.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I like dolphins.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010C4B-C6D1-A9E0-2160-95BF919DF6FF}"/>
              </a:ext>
            </a:extLst>
          </p:cNvPr>
          <p:cNvSpPr txBox="1"/>
          <p:nvPr/>
        </p:nvSpPr>
        <p:spPr>
          <a:xfrm>
            <a:off x="4604404" y="2804537"/>
            <a:ext cx="43978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What’s your </a:t>
            </a:r>
            <a:r>
              <a:rPr lang="en-US" sz="2200" dirty="0" err="1">
                <a:latin typeface="Comic Sans MS" panose="030F0702030302020204" pitchFamily="66" charset="0"/>
              </a:rPr>
              <a:t>favourite</a:t>
            </a:r>
            <a:r>
              <a:rPr lang="en-US" sz="2200" dirty="0">
                <a:latin typeface="Comic Sans MS" panose="030F0702030302020204" pitchFamily="66" charset="0"/>
              </a:rPr>
              <a:t> sport?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Do you like tennis?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No, I don’t.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I don’t like tennis.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I like football. </a:t>
            </a:r>
          </a:p>
        </p:txBody>
      </p:sp>
    </p:spTree>
    <p:extLst>
      <p:ext uri="{BB962C8B-B14F-4D97-AF65-F5344CB8AC3E}">
        <p14:creationId xmlns:p14="http://schemas.microsoft.com/office/powerpoint/2010/main" val="5741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000"/>
                            </p:stCondLst>
                            <p:childTnLst>
                              <p:par>
                                <p:cTn id="6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C220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C220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C220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C220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C22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mium Vector | Happy cute kid girl sing with smile">
            <a:extLst>
              <a:ext uri="{FF2B5EF4-FFF2-40B4-BE49-F238E27FC236}">
                <a16:creationId xmlns:a16="http://schemas.microsoft.com/office/drawing/2014/main" id="{E6528FFF-9E7B-D67E-0E23-ABB41D1E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3" y="1910658"/>
            <a:ext cx="3991635" cy="32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emium Vector | Happy cute kid boy sing a song">
            <a:extLst>
              <a:ext uri="{FF2B5EF4-FFF2-40B4-BE49-F238E27FC236}">
                <a16:creationId xmlns:a16="http://schemas.microsoft.com/office/drawing/2014/main" id="{ABCE367B-4FCC-BF79-4562-9937014E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202" y="16088"/>
            <a:ext cx="3519095" cy="351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26F5FE48-A919-AFD1-3927-A21AE2D9FE4B}"/>
              </a:ext>
            </a:extLst>
          </p:cNvPr>
          <p:cNvSpPr/>
          <p:nvPr/>
        </p:nvSpPr>
        <p:spPr>
          <a:xfrm>
            <a:off x="-300" y="0"/>
            <a:ext cx="2993872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7FA77233-E350-E1C7-716D-393A076C8975}"/>
              </a:ext>
            </a:extLst>
          </p:cNvPr>
          <p:cNvSpPr txBox="1">
            <a:spLocks/>
          </p:cNvSpPr>
          <p:nvPr/>
        </p:nvSpPr>
        <p:spPr>
          <a:xfrm>
            <a:off x="174171" y="-53586"/>
            <a:ext cx="270954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Let’s chant.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5708FD-1697-E539-1BBE-734E37F887A1}"/>
              </a:ext>
            </a:extLst>
          </p:cNvPr>
          <p:cNvSpPr txBox="1"/>
          <p:nvPr/>
        </p:nvSpPr>
        <p:spPr>
          <a:xfrm>
            <a:off x="174171" y="666668"/>
            <a:ext cx="413657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What’s your </a:t>
            </a:r>
            <a:r>
              <a:rPr lang="en-US" sz="2200" dirty="0" err="1">
                <a:latin typeface="Comic Sans MS" panose="030F0702030302020204" pitchFamily="66" charset="0"/>
              </a:rPr>
              <a:t>favourite</a:t>
            </a:r>
            <a:r>
              <a:rPr lang="en-US" sz="2200" dirty="0">
                <a:latin typeface="Comic Sans MS" panose="030F0702030302020204" pitchFamily="66" charset="0"/>
              </a:rPr>
              <a:t> animal?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Do you like pandas?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No, I don’t.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I don’t like pandas.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I like dolphins.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010C4B-C6D1-A9E0-2160-95BF919DF6FF}"/>
              </a:ext>
            </a:extLst>
          </p:cNvPr>
          <p:cNvSpPr txBox="1"/>
          <p:nvPr/>
        </p:nvSpPr>
        <p:spPr>
          <a:xfrm>
            <a:off x="4191001" y="3339373"/>
            <a:ext cx="43978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What’s your </a:t>
            </a:r>
            <a:r>
              <a:rPr lang="en-US" sz="2200" dirty="0" err="1">
                <a:latin typeface="Comic Sans MS" panose="030F0702030302020204" pitchFamily="66" charset="0"/>
              </a:rPr>
              <a:t>favourite</a:t>
            </a:r>
            <a:r>
              <a:rPr lang="en-US" sz="2200" dirty="0">
                <a:latin typeface="Comic Sans MS" panose="030F0702030302020204" pitchFamily="66" charset="0"/>
              </a:rPr>
              <a:t> sport?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Do you like tennis?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No, I don’t.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I don’t like tennis.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I like football. </a:t>
            </a:r>
          </a:p>
        </p:txBody>
      </p:sp>
    </p:spTree>
    <p:extLst>
      <p:ext uri="{BB962C8B-B14F-4D97-AF65-F5344CB8AC3E}">
        <p14:creationId xmlns:p14="http://schemas.microsoft.com/office/powerpoint/2010/main" val="28488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B9198DB4-D9C7-4D11-BC03-0BF1141CEA9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EB2C43F2-9C30-C179-1148-BD27D951A386}"/>
              </a:ext>
            </a:extLst>
          </p:cNvPr>
          <p:cNvSpPr txBox="1">
            <a:spLocks/>
          </p:cNvSpPr>
          <p:nvPr/>
        </p:nvSpPr>
        <p:spPr>
          <a:xfrm>
            <a:off x="1050471" y="97956"/>
            <a:ext cx="7043057" cy="79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prstTxWarp prst="textChevron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Jumping Games</a:t>
            </a:r>
            <a:endParaRPr kumimoji="0" lang="en-US" sz="9600" b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sym typeface="Nixie One"/>
            </a:endParaRPr>
          </a:p>
        </p:txBody>
      </p:sp>
      <p:pic>
        <p:nvPicPr>
          <p:cNvPr id="3074" name="Picture 2" descr="Funny girl jumping | Free SVG">
            <a:extLst>
              <a:ext uri="{FF2B5EF4-FFF2-40B4-BE49-F238E27FC236}">
                <a16:creationId xmlns:a16="http://schemas.microsoft.com/office/drawing/2014/main" id="{995EDA26-5653-E201-DF58-07B65304A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5" y="229406"/>
            <a:ext cx="4206522" cy="420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5AEAE-FEB5-19A9-36B8-5D2EB182F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365" y="522514"/>
            <a:ext cx="3135086" cy="31350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B1F620-CCFA-1212-25A8-0D94660BC122}"/>
              </a:ext>
            </a:extLst>
          </p:cNvPr>
          <p:cNvSpPr/>
          <p:nvPr/>
        </p:nvSpPr>
        <p:spPr>
          <a:xfrm>
            <a:off x="3401870" y="3856896"/>
            <a:ext cx="2340259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table tennis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CBC6F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2" descr="Funny girl jumping | Free SVG">
            <a:extLst>
              <a:ext uri="{FF2B5EF4-FFF2-40B4-BE49-F238E27FC236}">
                <a16:creationId xmlns:a16="http://schemas.microsoft.com/office/drawing/2014/main" id="{79E265F5-4467-108B-D361-6D0AB85E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108"/>
            <a:ext cx="3014536" cy="30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0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608 L -0.00295 0.0608 C 0.01892 -0.28365 0.01389 -0.15186 0.01979 -0.33303 C 0.0158 -0.37408 0.01805 -0.36112 0.00781 -0.2568 C 0.00277 -0.20556 -0.00087 -0.15371 -0.00538 -0.10247 C -0.00573 -0.06698 -0.00591 -0.0318 -0.0066 0.00339 C -0.00677 0.02037 -0.00955 0.07098 -0.00764 0.05432 C 0.01666 -0.16544 -0.00018 -0.06389 0.01614 -0.23766 C 0.01857 -0.2642 0.03003 -0.34167 0.02569 -0.31605 C 0.00139 -0.17099 0.01805 -0.2784 -0.01129 0.01203 C -0.01163 0.05092 -0.0125 0.0895 -0.0125 0.12839 C -0.0125 0.13148 -0.01146 0.13981 -0.01129 0.13703 C -0.01059 0.12067 -0.00886 -0.00463 -0.00886 -0.0071 C -0.00938 -0.09105 -0.01007 -0.175 -0.01007 -0.25896 C -0.01007 -0.37717 -0.02674 -0.39445 -0.00538 -0.36914 C -0.00695 -0.27593 -0.00799 -0.18272 -0.01007 -0.08951 C -0.01042 -0.07902 -0.01181 -0.06852 -0.0125 -0.05772 C -0.01615 -0.00402 -0.01598 -0.01976 -0.01598 0.00154 L -0.01598 0.00154 " pathEditMode="relative" ptsTypes="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5AEAE-FEB5-19A9-36B8-5D2EB182F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40"/>
          <a:stretch/>
        </p:blipFill>
        <p:spPr>
          <a:xfrm>
            <a:off x="3132365" y="853911"/>
            <a:ext cx="3135086" cy="277103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B1F620-CCFA-1212-25A8-0D94660BC122}"/>
              </a:ext>
            </a:extLst>
          </p:cNvPr>
          <p:cNvSpPr/>
          <p:nvPr/>
        </p:nvSpPr>
        <p:spPr>
          <a:xfrm>
            <a:off x="3404382" y="3888283"/>
            <a:ext cx="2672861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basketball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2CBC6F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2" descr="Funny girl jumping | Free SVG">
            <a:extLst>
              <a:ext uri="{FF2B5EF4-FFF2-40B4-BE49-F238E27FC236}">
                <a16:creationId xmlns:a16="http://schemas.microsoft.com/office/drawing/2014/main" id="{79E265F5-4467-108B-D361-6D0AB85E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108"/>
            <a:ext cx="3014536" cy="30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2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5AEAE-FEB5-19A9-36B8-5D2EB182FD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32365" y="1045028"/>
            <a:ext cx="3135086" cy="20900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B1F620-CCFA-1212-25A8-0D94660BC122}"/>
              </a:ext>
            </a:extLst>
          </p:cNvPr>
          <p:cNvSpPr/>
          <p:nvPr/>
        </p:nvSpPr>
        <p:spPr>
          <a:xfrm>
            <a:off x="3928425" y="3471724"/>
            <a:ext cx="1542965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Japan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CBC6F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2" descr="Funny girl jumping | Free SVG">
            <a:extLst>
              <a:ext uri="{FF2B5EF4-FFF2-40B4-BE49-F238E27FC236}">
                <a16:creationId xmlns:a16="http://schemas.microsoft.com/office/drawing/2014/main" id="{79E265F5-4467-108B-D361-6D0AB85E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108"/>
            <a:ext cx="3014536" cy="30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9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608 L -0.00295 0.0608 C 0.01892 -0.28365 0.01389 -0.15186 0.01979 -0.33303 C 0.0158 -0.37408 0.01805 -0.36112 0.00781 -0.2568 C 0.00277 -0.20556 -0.00087 -0.15371 -0.00538 -0.10247 C -0.00573 -0.06698 -0.00591 -0.0318 -0.0066 0.00339 C -0.00677 0.02037 -0.00955 0.07098 -0.00764 0.05432 C 0.01666 -0.16544 -0.00018 -0.06389 0.01614 -0.23766 C 0.01857 -0.2642 0.03003 -0.34167 0.02569 -0.31605 C 0.00139 -0.17099 0.01805 -0.2784 -0.01129 0.01203 C -0.01163 0.05092 -0.0125 0.0895 -0.0125 0.12839 C -0.0125 0.13148 -0.01146 0.13981 -0.01129 0.13703 C -0.01059 0.12067 -0.00886 -0.00463 -0.00886 -0.0071 C -0.00938 -0.09105 -0.01007 -0.175 -0.01007 -0.25896 C -0.01007 -0.37717 -0.02674 -0.39445 -0.00538 -0.36914 C -0.00695 -0.27593 -0.00799 -0.18272 -0.01007 -0.08951 C -0.01042 -0.07902 -0.01181 -0.06852 -0.0125 -0.05772 C -0.01615 -0.00402 -0.01598 -0.01976 -0.01598 0.00154 L -0.01598 0.00154 " pathEditMode="relative" ptsTypes="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5AEAE-FEB5-19A9-36B8-5D2EB182FD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32365" y="1051995"/>
            <a:ext cx="3135086" cy="20761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B1F620-CCFA-1212-25A8-0D94660BC122}"/>
              </a:ext>
            </a:extLst>
          </p:cNvPr>
          <p:cNvSpPr/>
          <p:nvPr/>
        </p:nvSpPr>
        <p:spPr>
          <a:xfrm>
            <a:off x="3800517" y="3464757"/>
            <a:ext cx="1542965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England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CBC6F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2" descr="Funny girl jumping | Free SVG">
            <a:extLst>
              <a:ext uri="{FF2B5EF4-FFF2-40B4-BE49-F238E27FC236}">
                <a16:creationId xmlns:a16="http://schemas.microsoft.com/office/drawing/2014/main" id="{79E265F5-4467-108B-D361-6D0AB85E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108"/>
            <a:ext cx="3014536" cy="30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5AEAE-FEB5-19A9-36B8-5D2EB182FD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51721" y="1045028"/>
            <a:ext cx="3096373" cy="20900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B1F620-CCFA-1212-25A8-0D94660BC122}"/>
              </a:ext>
            </a:extLst>
          </p:cNvPr>
          <p:cNvSpPr/>
          <p:nvPr/>
        </p:nvSpPr>
        <p:spPr>
          <a:xfrm>
            <a:off x="3928425" y="3471724"/>
            <a:ext cx="1542965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dolphin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CBC6F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2" descr="Funny girl jumping | Free SVG">
            <a:extLst>
              <a:ext uri="{FF2B5EF4-FFF2-40B4-BE49-F238E27FC236}">
                <a16:creationId xmlns:a16="http://schemas.microsoft.com/office/drawing/2014/main" id="{79E265F5-4467-108B-D361-6D0AB85E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108"/>
            <a:ext cx="3014536" cy="30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608 L -0.00295 0.0608 C 0.01892 -0.28365 0.01389 -0.15186 0.01979 -0.33303 C 0.0158 -0.37408 0.01805 -0.36112 0.00781 -0.2568 C 0.00277 -0.20556 -0.00087 -0.15371 -0.00538 -0.10247 C -0.00573 -0.06698 -0.00591 -0.0318 -0.0066 0.00339 C -0.00677 0.02037 -0.00955 0.07098 -0.00764 0.05432 C 0.01666 -0.16544 -0.00018 -0.06389 0.01614 -0.23766 C 0.01857 -0.2642 0.03003 -0.34167 0.02569 -0.31605 C 0.00139 -0.17099 0.01805 -0.2784 -0.01129 0.01203 C -0.01163 0.05092 -0.0125 0.0895 -0.0125 0.12839 C -0.0125 0.13148 -0.01146 0.13981 -0.01129 0.13703 C -0.01059 0.12067 -0.00886 -0.00463 -0.00886 -0.0071 C -0.00938 -0.09105 -0.01007 -0.175 -0.01007 -0.25896 C -0.01007 -0.37717 -0.02674 -0.39445 -0.00538 -0.36914 C -0.00695 -0.27593 -0.00799 -0.18272 -0.01007 -0.08951 C -0.01042 -0.07902 -0.01181 -0.06852 -0.0125 -0.05772 C -0.01615 -0.00402 -0.01598 -0.01976 -0.01598 0.00154 L -0.01598 0.00154 " pathEditMode="relative" ptsTypes="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5AEAE-FEB5-19A9-36B8-5D2EB182FD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51721" y="1161145"/>
            <a:ext cx="3096373" cy="18578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B1F620-CCFA-1212-25A8-0D94660BC122}"/>
              </a:ext>
            </a:extLst>
          </p:cNvPr>
          <p:cNvSpPr/>
          <p:nvPr/>
        </p:nvSpPr>
        <p:spPr>
          <a:xfrm>
            <a:off x="3928425" y="3471724"/>
            <a:ext cx="1542965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giraffe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CBC6F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2" descr="Funny girl jumping | Free SVG">
            <a:extLst>
              <a:ext uri="{FF2B5EF4-FFF2-40B4-BE49-F238E27FC236}">
                <a16:creationId xmlns:a16="http://schemas.microsoft.com/office/drawing/2014/main" id="{79E265F5-4467-108B-D361-6D0AB85E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108"/>
            <a:ext cx="3014536" cy="30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05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608 L -0.00295 0.0608 C 0.01892 -0.28365 0.01389 -0.15186 0.01979 -0.33303 C 0.0158 -0.37408 0.01805 -0.36112 0.00781 -0.2568 C 0.00277 -0.20556 -0.00087 -0.15371 -0.00538 -0.10247 C -0.00573 -0.06698 -0.00591 -0.0318 -0.0066 0.00339 C -0.00677 0.02037 -0.00955 0.07098 -0.00764 0.05432 C 0.01666 -0.16544 -0.00018 -0.06389 0.01614 -0.23766 C 0.01857 -0.2642 0.03003 -0.34167 0.02569 -0.31605 C 0.00139 -0.17099 0.01805 -0.2784 -0.01129 0.01203 C -0.01163 0.05092 -0.0125 0.0895 -0.0125 0.12839 C -0.0125 0.13148 -0.01146 0.13981 -0.01129 0.13703 C -0.01059 0.12067 -0.00886 -0.00463 -0.00886 -0.0071 C -0.00938 -0.09105 -0.01007 -0.175 -0.01007 -0.25896 C -0.01007 -0.37717 -0.02674 -0.39445 -0.00538 -0.36914 C -0.00695 -0.27593 -0.00799 -0.18272 -0.01007 -0.08951 C -0.01042 -0.07902 -0.01181 -0.06852 -0.0125 -0.05772 C -0.01615 -0.00402 -0.01598 -0.01976 -0.01598 0.00154 L -0.01598 0.00154 " pathEditMode="relative" ptsTypes="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o is faster? – Kangaroo vs Leopard - Interactive Games - VICOBY">
            <a:extLst>
              <a:ext uri="{FF2B5EF4-FFF2-40B4-BE49-F238E27FC236}">
                <a16:creationId xmlns:a16="http://schemas.microsoft.com/office/drawing/2014/main" id="{737197E3-0536-7443-92BC-C294DB468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25"/>
          <a:stretch/>
        </p:blipFill>
        <p:spPr bwMode="auto">
          <a:xfrm>
            <a:off x="2076450" y="-76780"/>
            <a:ext cx="5143500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9DCEEEA-A20A-68F3-3A63-60895AFA3778}"/>
              </a:ext>
            </a:extLst>
          </p:cNvPr>
          <p:cNvGrpSpPr/>
          <p:nvPr/>
        </p:nvGrpSpPr>
        <p:grpSpPr>
          <a:xfrm>
            <a:off x="1053099" y="1413164"/>
            <a:ext cx="3015317" cy="2992174"/>
            <a:chOff x="998671" y="1623613"/>
            <a:chExt cx="3015317" cy="29921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2C0F3CF-C892-9A6A-368C-9973B3FD17C8}"/>
                </a:ext>
              </a:extLst>
            </p:cNvPr>
            <p:cNvGrpSpPr/>
            <p:nvPr/>
          </p:nvGrpSpPr>
          <p:grpSpPr>
            <a:xfrm>
              <a:off x="1139152" y="1623613"/>
              <a:ext cx="2531627" cy="2571274"/>
              <a:chOff x="5723906" y="2094512"/>
              <a:chExt cx="2358737" cy="250401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32C9291-E00E-513C-F99B-0DF9EFCCE84A}"/>
                  </a:ext>
                </a:extLst>
              </p:cNvPr>
              <p:cNvSpPr/>
              <p:nvPr/>
            </p:nvSpPr>
            <p:spPr>
              <a:xfrm>
                <a:off x="5723906" y="2094512"/>
                <a:ext cx="2358737" cy="2358737"/>
              </a:xfrm>
              <a:prstGeom prst="ellipse">
                <a:avLst/>
              </a:prstGeom>
              <a:solidFill>
                <a:srgbClr val="A9CA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CC27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2E0975A-C3DA-EAA4-AD5A-03F66C96CC06}"/>
                  </a:ext>
                </a:extLst>
              </p:cNvPr>
              <p:cNvSpPr/>
              <p:nvPr/>
            </p:nvSpPr>
            <p:spPr>
              <a:xfrm>
                <a:off x="5723906" y="4141464"/>
                <a:ext cx="2358737" cy="457065"/>
              </a:xfrm>
              <a:prstGeom prst="ellipse">
                <a:avLst/>
              </a:prstGeom>
              <a:solidFill>
                <a:srgbClr val="CAA9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CC27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F0E8ECDC-93CD-5945-8E27-748211721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1379468" y="2779085"/>
              <a:ext cx="2462916" cy="1387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Google Shape;1768;p43">
              <a:extLst>
                <a:ext uri="{FF2B5EF4-FFF2-40B4-BE49-F238E27FC236}">
                  <a16:creationId xmlns:a16="http://schemas.microsoft.com/office/drawing/2014/main" id="{38ADD579-F20C-C6E8-22E5-B15DE87D71C3}"/>
                </a:ext>
              </a:extLst>
            </p:cNvPr>
            <p:cNvSpPr txBox="1">
              <a:spLocks/>
            </p:cNvSpPr>
            <p:nvPr/>
          </p:nvSpPr>
          <p:spPr>
            <a:xfrm>
              <a:off x="998671" y="4186726"/>
              <a:ext cx="3015317" cy="42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Turtle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767100-241D-2F0E-A386-E604FFB764A9}"/>
              </a:ext>
            </a:extLst>
          </p:cNvPr>
          <p:cNvGrpSpPr/>
          <p:nvPr/>
        </p:nvGrpSpPr>
        <p:grpSpPr>
          <a:xfrm>
            <a:off x="5519550" y="1470387"/>
            <a:ext cx="2965215" cy="2943112"/>
            <a:chOff x="5465122" y="1680836"/>
            <a:chExt cx="2965215" cy="294311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266FB51-14B8-2C04-37DF-3C19A7392A6B}"/>
                </a:ext>
              </a:extLst>
            </p:cNvPr>
            <p:cNvGrpSpPr/>
            <p:nvPr/>
          </p:nvGrpSpPr>
          <p:grpSpPr>
            <a:xfrm>
              <a:off x="5465122" y="1680836"/>
              <a:ext cx="2531627" cy="2571274"/>
              <a:chOff x="5870907" y="2143974"/>
              <a:chExt cx="2531627" cy="257127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92CB35B-14ED-907C-84BB-4930CA547C13}"/>
                  </a:ext>
                </a:extLst>
              </p:cNvPr>
              <p:cNvGrpSpPr/>
              <p:nvPr/>
            </p:nvGrpSpPr>
            <p:grpSpPr>
              <a:xfrm>
                <a:off x="5870907" y="2143974"/>
                <a:ext cx="2531627" cy="2571274"/>
                <a:chOff x="5723906" y="2094512"/>
                <a:chExt cx="2358737" cy="2504017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AD215060-4C7B-D5C9-237B-E33B3556FF30}"/>
                    </a:ext>
                  </a:extLst>
                </p:cNvPr>
                <p:cNvSpPr/>
                <p:nvPr/>
              </p:nvSpPr>
              <p:spPr>
                <a:xfrm>
                  <a:off x="5723906" y="2094512"/>
                  <a:ext cx="2358737" cy="2358737"/>
                </a:xfrm>
                <a:prstGeom prst="ellipse">
                  <a:avLst/>
                </a:prstGeom>
                <a:solidFill>
                  <a:srgbClr val="A9CA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CC27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E8B46403-080C-C732-B67D-03E0646BB910}"/>
                    </a:ext>
                  </a:extLst>
                </p:cNvPr>
                <p:cNvSpPr/>
                <p:nvPr/>
              </p:nvSpPr>
              <p:spPr>
                <a:xfrm>
                  <a:off x="5723906" y="4141464"/>
                  <a:ext cx="2358737" cy="457065"/>
                </a:xfrm>
                <a:prstGeom prst="ellipse">
                  <a:avLst/>
                </a:prstGeom>
                <a:solidFill>
                  <a:srgbClr val="CAA98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CC27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78399E24-C0F9-59BD-C24A-2349E9031C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4882" b="4882"/>
              <a:stretch/>
            </p:blipFill>
            <p:spPr bwMode="auto">
              <a:xfrm>
                <a:off x="6127868" y="2559886"/>
                <a:ext cx="2017704" cy="20807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Google Shape;1768;p43">
              <a:extLst>
                <a:ext uri="{FF2B5EF4-FFF2-40B4-BE49-F238E27FC236}">
                  <a16:creationId xmlns:a16="http://schemas.microsoft.com/office/drawing/2014/main" id="{2980427D-7150-5D92-22B7-99B511AB3E99}"/>
                </a:ext>
              </a:extLst>
            </p:cNvPr>
            <p:cNvSpPr txBox="1">
              <a:spLocks/>
            </p:cNvSpPr>
            <p:nvPr/>
          </p:nvSpPr>
          <p:spPr>
            <a:xfrm>
              <a:off x="5609079" y="4194887"/>
              <a:ext cx="2821258" cy="42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</a:t>
              </a:r>
              <a:r>
                <a:rPr lang="en-US" sz="2800" b="1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Rabbit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0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2000" r="-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FC3902A1-D8E0-2D82-490F-B5445AA38EFE}"/>
              </a:ext>
            </a:extLst>
          </p:cNvPr>
          <p:cNvSpPr txBox="1">
            <a:spLocks/>
          </p:cNvSpPr>
          <p:nvPr/>
        </p:nvSpPr>
        <p:spPr>
          <a:xfrm>
            <a:off x="1632857" y="723549"/>
            <a:ext cx="6161313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Choose the correct answer </a:t>
            </a:r>
            <a:r>
              <a:rPr lang="en-US" sz="2400" b="1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a,b</a:t>
            </a:r>
            <a:r>
              <a:rPr lang="en-US" sz="2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or c.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sym typeface="Nixie One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CDFF8E-A6A5-F6FA-35ED-195F24E94DF3}"/>
              </a:ext>
            </a:extLst>
          </p:cNvPr>
          <p:cNvSpPr/>
          <p:nvPr/>
        </p:nvSpPr>
        <p:spPr>
          <a:xfrm>
            <a:off x="1959429" y="3698951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food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7945E8-B372-108B-7C46-2B7C5F176CFD}"/>
              </a:ext>
            </a:extLst>
          </p:cNvPr>
          <p:cNvSpPr/>
          <p:nvPr/>
        </p:nvSpPr>
        <p:spPr>
          <a:xfrm>
            <a:off x="2670388" y="3209110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453E0-6FE5-B806-9425-85338AE3C8F6}"/>
              </a:ext>
            </a:extLst>
          </p:cNvPr>
          <p:cNvSpPr/>
          <p:nvPr/>
        </p:nvSpPr>
        <p:spPr>
          <a:xfrm>
            <a:off x="3805781" y="3694563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animal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2365B-7A1B-8351-3E1B-3C52EBF9ED88}"/>
              </a:ext>
            </a:extLst>
          </p:cNvPr>
          <p:cNvSpPr/>
          <p:nvPr/>
        </p:nvSpPr>
        <p:spPr>
          <a:xfrm>
            <a:off x="4306340" y="3209110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b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3BFCCE-7CB6-C9FD-6C55-ACF16CDAE147}"/>
              </a:ext>
            </a:extLst>
          </p:cNvPr>
          <p:cNvSpPr/>
          <p:nvPr/>
        </p:nvSpPr>
        <p:spPr>
          <a:xfrm>
            <a:off x="5448429" y="3690748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sport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FF449-013C-A248-8931-A67E43AB2F09}"/>
              </a:ext>
            </a:extLst>
          </p:cNvPr>
          <p:cNvSpPr/>
          <p:nvPr/>
        </p:nvSpPr>
        <p:spPr>
          <a:xfrm>
            <a:off x="5940467" y="3205295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CEC77-6968-AD9B-6794-6E75E4FD70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0890" y="1128108"/>
            <a:ext cx="2143125" cy="2143125"/>
          </a:xfrm>
          <a:prstGeom prst="rect">
            <a:avLst/>
          </a:prstGeom>
        </p:spPr>
      </p:pic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54198122-52EF-788A-82C8-AB538174182C}"/>
              </a:ext>
            </a:extLst>
          </p:cNvPr>
          <p:cNvSpPr txBox="1">
            <a:spLocks/>
          </p:cNvSpPr>
          <p:nvPr/>
        </p:nvSpPr>
        <p:spPr>
          <a:xfrm>
            <a:off x="1075776" y="1509146"/>
            <a:ext cx="5492172" cy="42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What’s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your favourite _______?</a:t>
            </a:r>
            <a:r>
              <a:rPr 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14" name="Google Shape;1768;p43">
            <a:extLst>
              <a:ext uri="{FF2B5EF4-FFF2-40B4-BE49-F238E27FC236}">
                <a16:creationId xmlns:a16="http://schemas.microsoft.com/office/drawing/2014/main" id="{D423ED5C-8180-29B4-0CEF-C1BC03BC68FA}"/>
              </a:ext>
            </a:extLst>
          </p:cNvPr>
          <p:cNvSpPr txBox="1">
            <a:spLocks/>
          </p:cNvSpPr>
          <p:nvPr/>
        </p:nvSpPr>
        <p:spPr>
          <a:xfrm>
            <a:off x="1075776" y="2039938"/>
            <a:ext cx="5254388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B: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  <a:t> It’s basketball.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41416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6" grpId="0" animBg="1"/>
      <p:bldP spid="10" grpId="0" animBg="1"/>
      <p:bldP spid="8" grpId="0" animBg="1"/>
      <p:bldP spid="8" grpId="1" animBg="1"/>
      <p:bldP spid="12" grpId="0" animBg="1"/>
      <p:bldP spid="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2000" r="-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FC3902A1-D8E0-2D82-490F-B5445AA38EFE}"/>
              </a:ext>
            </a:extLst>
          </p:cNvPr>
          <p:cNvSpPr txBox="1">
            <a:spLocks/>
          </p:cNvSpPr>
          <p:nvPr/>
        </p:nvSpPr>
        <p:spPr>
          <a:xfrm>
            <a:off x="1861458" y="756101"/>
            <a:ext cx="6021900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Choose the correct answer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a,b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or c.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CDFF8E-A6A5-F6FA-35ED-195F24E94DF3}"/>
              </a:ext>
            </a:extLst>
          </p:cNvPr>
          <p:cNvSpPr/>
          <p:nvPr/>
        </p:nvSpPr>
        <p:spPr>
          <a:xfrm>
            <a:off x="1769289" y="3699541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noProof="0" dirty="0">
                <a:solidFill>
                  <a:srgbClr val="00B050"/>
                </a:solidFill>
                <a:latin typeface="Comic Sans MS" panose="030F0702030302020204" pitchFamily="66" charset="0"/>
              </a:rPr>
              <a:t>cat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7945E8-B372-108B-7C46-2B7C5F176CFD}"/>
              </a:ext>
            </a:extLst>
          </p:cNvPr>
          <p:cNvSpPr/>
          <p:nvPr/>
        </p:nvSpPr>
        <p:spPr>
          <a:xfrm>
            <a:off x="2269848" y="3209700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453E0-6FE5-B806-9425-85338AE3C8F6}"/>
              </a:ext>
            </a:extLst>
          </p:cNvPr>
          <p:cNvSpPr/>
          <p:nvPr/>
        </p:nvSpPr>
        <p:spPr>
          <a:xfrm>
            <a:off x="5332010" y="3690748"/>
            <a:ext cx="1996307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 dog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2365B-7A1B-8351-3E1B-3C52EBF9ED88}"/>
              </a:ext>
            </a:extLst>
          </p:cNvPr>
          <p:cNvSpPr/>
          <p:nvPr/>
        </p:nvSpPr>
        <p:spPr>
          <a:xfrm>
            <a:off x="6060611" y="3214088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3BFCCE-7CB6-C9FD-6C55-ACF16CDAE147}"/>
              </a:ext>
            </a:extLst>
          </p:cNvPr>
          <p:cNvSpPr/>
          <p:nvPr/>
        </p:nvSpPr>
        <p:spPr>
          <a:xfrm>
            <a:off x="3514187" y="3690748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 cat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FF449-013C-A248-8931-A67E43AB2F09}"/>
              </a:ext>
            </a:extLst>
          </p:cNvPr>
          <p:cNvSpPr/>
          <p:nvPr/>
        </p:nvSpPr>
        <p:spPr>
          <a:xfrm>
            <a:off x="4006225" y="3205295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CEC77-6968-AD9B-6794-6E75E4FD70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87" b="11940"/>
          <a:stretch/>
        </p:blipFill>
        <p:spPr>
          <a:xfrm>
            <a:off x="6172200" y="1128108"/>
            <a:ext cx="2082439" cy="2247686"/>
          </a:xfrm>
          <a:prstGeom prst="rect">
            <a:avLst/>
          </a:prstGeom>
        </p:spPr>
      </p:pic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54198122-52EF-788A-82C8-AB538174182C}"/>
              </a:ext>
            </a:extLst>
          </p:cNvPr>
          <p:cNvSpPr txBox="1">
            <a:spLocks/>
          </p:cNvSpPr>
          <p:nvPr/>
        </p:nvSpPr>
        <p:spPr>
          <a:xfrm>
            <a:off x="1075776" y="1509145"/>
            <a:ext cx="5254388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What’s your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favourite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animal?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14" name="Google Shape;1768;p43">
            <a:extLst>
              <a:ext uri="{FF2B5EF4-FFF2-40B4-BE49-F238E27FC236}">
                <a16:creationId xmlns:a16="http://schemas.microsoft.com/office/drawing/2014/main" id="{D423ED5C-8180-29B4-0CEF-C1BC03BC68FA}"/>
              </a:ext>
            </a:extLst>
          </p:cNvPr>
          <p:cNvSpPr txBox="1">
            <a:spLocks/>
          </p:cNvSpPr>
          <p:nvPr/>
        </p:nvSpPr>
        <p:spPr>
          <a:xfrm>
            <a:off x="1075776" y="2039938"/>
            <a:ext cx="5254388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B: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  <a:t> It’s _____.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296113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6" grpId="0" animBg="1"/>
      <p:bldP spid="10" grpId="0" animBg="1"/>
      <p:bldP spid="8" grpId="0" animBg="1"/>
      <p:bldP spid="8" grpId="1" animBg="1"/>
      <p:bldP spid="12" grpId="0" animBg="1"/>
      <p:bldP spid="4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2000" r="-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FC3902A1-D8E0-2D82-490F-B5445AA38EFE}"/>
              </a:ext>
            </a:extLst>
          </p:cNvPr>
          <p:cNvSpPr txBox="1">
            <a:spLocks/>
          </p:cNvSpPr>
          <p:nvPr/>
        </p:nvSpPr>
        <p:spPr>
          <a:xfrm>
            <a:off x="1589315" y="699047"/>
            <a:ext cx="6400800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Choose the correct answer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a,b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or c.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CDFF8E-A6A5-F6FA-35ED-195F24E94DF3}"/>
              </a:ext>
            </a:extLst>
          </p:cNvPr>
          <p:cNvSpPr/>
          <p:nvPr/>
        </p:nvSpPr>
        <p:spPr>
          <a:xfrm>
            <a:off x="1959429" y="3698951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It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7945E8-B372-108B-7C46-2B7C5F176CFD}"/>
              </a:ext>
            </a:extLst>
          </p:cNvPr>
          <p:cNvSpPr/>
          <p:nvPr/>
        </p:nvSpPr>
        <p:spPr>
          <a:xfrm>
            <a:off x="2670388" y="3209110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453E0-6FE5-B806-9425-85338AE3C8F6}"/>
              </a:ext>
            </a:extLst>
          </p:cNvPr>
          <p:cNvSpPr/>
          <p:nvPr/>
        </p:nvSpPr>
        <p:spPr>
          <a:xfrm>
            <a:off x="3805781" y="3694563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2365B-7A1B-8351-3E1B-3C52EBF9ED88}"/>
              </a:ext>
            </a:extLst>
          </p:cNvPr>
          <p:cNvSpPr/>
          <p:nvPr/>
        </p:nvSpPr>
        <p:spPr>
          <a:xfrm>
            <a:off x="4306340" y="3209110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b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3BFCCE-7CB6-C9FD-6C55-ACF16CDAE147}"/>
              </a:ext>
            </a:extLst>
          </p:cNvPr>
          <p:cNvSpPr/>
          <p:nvPr/>
        </p:nvSpPr>
        <p:spPr>
          <a:xfrm>
            <a:off x="5448429" y="3690748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It’s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FF449-013C-A248-8931-A67E43AB2F09}"/>
              </a:ext>
            </a:extLst>
          </p:cNvPr>
          <p:cNvSpPr/>
          <p:nvPr/>
        </p:nvSpPr>
        <p:spPr>
          <a:xfrm>
            <a:off x="5940467" y="3205295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CEC77-6968-AD9B-6794-6E75E4FD70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90890" y="1188412"/>
            <a:ext cx="2143125" cy="2022516"/>
          </a:xfrm>
          <a:prstGeom prst="rect">
            <a:avLst/>
          </a:prstGeom>
        </p:spPr>
      </p:pic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54198122-52EF-788A-82C8-AB538174182C}"/>
              </a:ext>
            </a:extLst>
          </p:cNvPr>
          <p:cNvSpPr txBox="1">
            <a:spLocks/>
          </p:cNvSpPr>
          <p:nvPr/>
        </p:nvSpPr>
        <p:spPr>
          <a:xfrm>
            <a:off x="1075776" y="1509145"/>
            <a:ext cx="5254388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What’s your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favourite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colour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?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14" name="Google Shape;1768;p43">
            <a:extLst>
              <a:ext uri="{FF2B5EF4-FFF2-40B4-BE49-F238E27FC236}">
                <a16:creationId xmlns:a16="http://schemas.microsoft.com/office/drawing/2014/main" id="{D423ED5C-8180-29B4-0CEF-C1BC03BC68FA}"/>
              </a:ext>
            </a:extLst>
          </p:cNvPr>
          <p:cNvSpPr txBox="1">
            <a:spLocks/>
          </p:cNvSpPr>
          <p:nvPr/>
        </p:nvSpPr>
        <p:spPr>
          <a:xfrm>
            <a:off x="1075776" y="2039938"/>
            <a:ext cx="5254388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B: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  <a:t>  ___ red.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49153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6" grpId="0" animBg="1"/>
      <p:bldP spid="10" grpId="0" animBg="1"/>
      <p:bldP spid="8" grpId="0" animBg="1"/>
      <p:bldP spid="8" grpId="1" animBg="1"/>
      <p:bldP spid="12" grpId="0" animBg="1"/>
      <p:bldP spid="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2000" r="-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FC3902A1-D8E0-2D82-490F-B5445AA38EFE}"/>
              </a:ext>
            </a:extLst>
          </p:cNvPr>
          <p:cNvSpPr txBox="1">
            <a:spLocks/>
          </p:cNvSpPr>
          <p:nvPr/>
        </p:nvSpPr>
        <p:spPr>
          <a:xfrm>
            <a:off x="1797568" y="715504"/>
            <a:ext cx="5920404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Choose the correct answer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a,b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or c.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CDFF8E-A6A5-F6FA-35ED-195F24E94DF3}"/>
              </a:ext>
            </a:extLst>
          </p:cNvPr>
          <p:cNvSpPr/>
          <p:nvPr/>
        </p:nvSpPr>
        <p:spPr>
          <a:xfrm>
            <a:off x="3911218" y="3611089"/>
            <a:ext cx="1484923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do</a:t>
            </a:r>
            <a:endParaRPr lang="en-US" sz="3200" dirty="0">
              <a:solidFill>
                <a:srgbClr val="2CBC6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7945E8-B372-108B-7C46-2B7C5F176CFD}"/>
              </a:ext>
            </a:extLst>
          </p:cNvPr>
          <p:cNvSpPr/>
          <p:nvPr/>
        </p:nvSpPr>
        <p:spPr>
          <a:xfrm>
            <a:off x="4411779" y="3125636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453E0-6FE5-B806-9425-85338AE3C8F6}"/>
              </a:ext>
            </a:extLst>
          </p:cNvPr>
          <p:cNvSpPr/>
          <p:nvPr/>
        </p:nvSpPr>
        <p:spPr>
          <a:xfrm>
            <a:off x="5804141" y="3617411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2365B-7A1B-8351-3E1B-3C52EBF9ED88}"/>
              </a:ext>
            </a:extLst>
          </p:cNvPr>
          <p:cNvSpPr/>
          <p:nvPr/>
        </p:nvSpPr>
        <p:spPr>
          <a:xfrm>
            <a:off x="6304700" y="3131958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3BFCCE-7CB6-C9FD-6C55-ACF16CDAE147}"/>
              </a:ext>
            </a:extLst>
          </p:cNvPr>
          <p:cNvSpPr/>
          <p:nvPr/>
        </p:nvSpPr>
        <p:spPr>
          <a:xfrm>
            <a:off x="2063179" y="3617411"/>
            <a:ext cx="14849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2CBC6F"/>
                </a:solidFill>
                <a:latin typeface="Comic Sans MS" panose="030F0702030302020204" pitchFamily="66" charset="0"/>
                <a:cs typeface="Arial"/>
              </a:rPr>
              <a:t>don’t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CBC6F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FF449-013C-A248-8931-A67E43AB2F09}"/>
              </a:ext>
            </a:extLst>
          </p:cNvPr>
          <p:cNvSpPr/>
          <p:nvPr/>
        </p:nvSpPr>
        <p:spPr>
          <a:xfrm>
            <a:off x="2613339" y="3131958"/>
            <a:ext cx="483803" cy="485453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noProof="0" dirty="0">
                <a:solidFill>
                  <a:srgbClr val="FFFFFF"/>
                </a:solidFill>
                <a:latin typeface="Comic Sans MS" panose="030F0702030302020204" pitchFamily="66" charset="0"/>
              </a:rPr>
              <a:t>a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CEC77-6968-AD9B-6794-6E75E4FD70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30375" y="1484824"/>
            <a:ext cx="2143125" cy="1322489"/>
          </a:xfrm>
          <a:prstGeom prst="rect">
            <a:avLst/>
          </a:prstGeom>
        </p:spPr>
      </p:pic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54198122-52EF-788A-82C8-AB538174182C}"/>
              </a:ext>
            </a:extLst>
          </p:cNvPr>
          <p:cNvSpPr txBox="1">
            <a:spLocks/>
          </p:cNvSpPr>
          <p:nvPr/>
        </p:nvSpPr>
        <p:spPr>
          <a:xfrm>
            <a:off x="1075776" y="1509145"/>
            <a:ext cx="5254388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A: 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My </a:t>
            </a:r>
            <a:r>
              <a:rPr lang="en-US" sz="2400" dirty="0" err="1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favourite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 food is hamburger.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     Do you like hamburger, too?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B: 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No, I ____.</a:t>
            </a:r>
          </a:p>
        </p:txBody>
      </p:sp>
    </p:spTree>
    <p:extLst>
      <p:ext uri="{BB962C8B-B14F-4D97-AF65-F5344CB8AC3E}">
        <p14:creationId xmlns:p14="http://schemas.microsoft.com/office/powerpoint/2010/main" val="39225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6" grpId="0" animBg="1"/>
      <p:bldP spid="10" grpId="0" animBg="1"/>
      <p:bldP spid="8" grpId="0" animBg="1"/>
      <p:bldP spid="8" grpId="1" animBg="1"/>
      <p:bldP spid="1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5FC2176F-9C9E-FC70-FD09-F50AE3720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26" y="1278930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4">
            <a:extLst>
              <a:ext uri="{FF2B5EF4-FFF2-40B4-BE49-F238E27FC236}">
                <a16:creationId xmlns:a16="http://schemas.microsoft.com/office/drawing/2014/main" id="{CC3A14EE-2605-1AA5-2F90-3E7DFACD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25" y="169702"/>
            <a:ext cx="2979100" cy="5283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Summary</a:t>
            </a: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DD0D88-3ECB-0B1E-61A1-B1872ACEB8FA}"/>
              </a:ext>
            </a:extLst>
          </p:cNvPr>
          <p:cNvGrpSpPr/>
          <p:nvPr/>
        </p:nvGrpSpPr>
        <p:grpSpPr>
          <a:xfrm>
            <a:off x="2016280" y="878089"/>
            <a:ext cx="1588720" cy="1511167"/>
            <a:chOff x="1139152" y="1623613"/>
            <a:chExt cx="2703232" cy="25712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A3DC0D3-959A-1DDF-1E8F-03A8ABB8B7B1}"/>
                </a:ext>
              </a:extLst>
            </p:cNvPr>
            <p:cNvGrpSpPr/>
            <p:nvPr/>
          </p:nvGrpSpPr>
          <p:grpSpPr>
            <a:xfrm>
              <a:off x="1139152" y="1623613"/>
              <a:ext cx="2531627" cy="2571274"/>
              <a:chOff x="5723906" y="2094512"/>
              <a:chExt cx="2358737" cy="2504017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37290B1-85CE-DB09-6167-34FF3A39E379}"/>
                  </a:ext>
                </a:extLst>
              </p:cNvPr>
              <p:cNvSpPr/>
              <p:nvPr/>
            </p:nvSpPr>
            <p:spPr>
              <a:xfrm>
                <a:off x="5723906" y="2094512"/>
                <a:ext cx="2358737" cy="2358737"/>
              </a:xfrm>
              <a:prstGeom prst="ellipse">
                <a:avLst/>
              </a:prstGeom>
              <a:solidFill>
                <a:srgbClr val="A9CA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CC27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F3E0D5A-86CF-E0C8-8F29-82B807C2B3D3}"/>
                  </a:ext>
                </a:extLst>
              </p:cNvPr>
              <p:cNvSpPr/>
              <p:nvPr/>
            </p:nvSpPr>
            <p:spPr>
              <a:xfrm>
                <a:off x="5723906" y="4141464"/>
                <a:ext cx="2358737" cy="457065"/>
              </a:xfrm>
              <a:prstGeom prst="ellipse">
                <a:avLst/>
              </a:prstGeom>
              <a:solidFill>
                <a:srgbClr val="CAA9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CC27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5CF680F1-1846-7501-E155-543CA0AE6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1379468" y="2779085"/>
              <a:ext cx="2462916" cy="1387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64AC4FD-41E7-FFEF-1CD3-CDC62A149933}"/>
              </a:ext>
            </a:extLst>
          </p:cNvPr>
          <p:cNvGrpSpPr/>
          <p:nvPr/>
        </p:nvGrpSpPr>
        <p:grpSpPr>
          <a:xfrm>
            <a:off x="2003385" y="2602050"/>
            <a:ext cx="1590714" cy="1615625"/>
            <a:chOff x="5870907" y="2143974"/>
            <a:chExt cx="2531627" cy="257127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CB15A64-08D5-DA03-ABDC-6066A1DEFCD3}"/>
                </a:ext>
              </a:extLst>
            </p:cNvPr>
            <p:cNvGrpSpPr/>
            <p:nvPr/>
          </p:nvGrpSpPr>
          <p:grpSpPr>
            <a:xfrm>
              <a:off x="5870907" y="2143974"/>
              <a:ext cx="2531627" cy="2571274"/>
              <a:chOff x="5723906" y="2094512"/>
              <a:chExt cx="2358737" cy="2504017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6C9C7E3-B1A8-D180-74EA-BEC17B5A6C82}"/>
                  </a:ext>
                </a:extLst>
              </p:cNvPr>
              <p:cNvSpPr/>
              <p:nvPr/>
            </p:nvSpPr>
            <p:spPr>
              <a:xfrm>
                <a:off x="5723906" y="2094512"/>
                <a:ext cx="2358737" cy="2358737"/>
              </a:xfrm>
              <a:prstGeom prst="ellipse">
                <a:avLst/>
              </a:prstGeom>
              <a:solidFill>
                <a:srgbClr val="A9CA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CC27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5B09493-00CC-6708-B522-8FD625C6C405}"/>
                  </a:ext>
                </a:extLst>
              </p:cNvPr>
              <p:cNvSpPr/>
              <p:nvPr/>
            </p:nvSpPr>
            <p:spPr>
              <a:xfrm>
                <a:off x="5723906" y="4141464"/>
                <a:ext cx="2358737" cy="457065"/>
              </a:xfrm>
              <a:prstGeom prst="ellipse">
                <a:avLst/>
              </a:prstGeom>
              <a:solidFill>
                <a:srgbClr val="CAA9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CC27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5E81B421-6DBD-9B29-9EA5-FB6A3A61F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882" b="4882"/>
            <a:stretch/>
          </p:blipFill>
          <p:spPr bwMode="auto">
            <a:xfrm>
              <a:off x="6127868" y="2559886"/>
              <a:ext cx="2017704" cy="2080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8E3448E3-88A0-18B5-8A6C-B279290BC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25" y="3099850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6BCBBA7D-FAF9-FBBB-F2A4-4B6E4F05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25" y="3099850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F17AEF48-41B7-DC41-2146-92AE12C1A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25" y="3099850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1D39C899-3384-A832-323C-3DA2D8E4D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32" y="1278930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1D8FD524-2846-31E7-0115-F879AA63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32" y="1278930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96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9765</TotalTime>
  <Words>500</Words>
  <Application>Microsoft Office PowerPoint</Application>
  <PresentationFormat>On-screen Show (16:9)</PresentationFormat>
  <Paragraphs>153</Paragraphs>
  <Slides>30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Comic Sans MS</vt:lpstr>
      <vt:lpstr>Arial</vt:lpstr>
      <vt:lpstr>Kirang Haerang</vt:lpstr>
      <vt:lpstr>Nixie One</vt:lpstr>
      <vt:lpstr>inherit</vt:lpstr>
      <vt:lpstr>Nunito</vt:lpstr>
      <vt:lpstr>Math Subject for Elementary - 1st Grade: Time by Slidesgo</vt:lpstr>
      <vt:lpstr>Unit 1. All about me!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Nguyễn Nhung</cp:lastModifiedBy>
  <cp:revision>113</cp:revision>
  <dcterms:modified xsi:type="dcterms:W3CDTF">2025-09-28T14:01:40Z</dcterms:modified>
  <cp:category>9Slide.vn</cp:category>
</cp:coreProperties>
</file>