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543" r:id="rId2"/>
    <p:sldId id="443" r:id="rId3"/>
    <p:sldId id="444" r:id="rId4"/>
    <p:sldId id="445" r:id="rId5"/>
    <p:sldId id="536" r:id="rId6"/>
    <p:sldId id="537" r:id="rId7"/>
    <p:sldId id="446" r:id="rId8"/>
    <p:sldId id="495" r:id="rId9"/>
    <p:sldId id="519" r:id="rId10"/>
    <p:sldId id="520" r:id="rId11"/>
    <p:sldId id="521" r:id="rId12"/>
    <p:sldId id="522" r:id="rId13"/>
    <p:sldId id="523" r:id="rId14"/>
    <p:sldId id="524" r:id="rId15"/>
    <p:sldId id="447" r:id="rId16"/>
    <p:sldId id="496" r:id="rId17"/>
    <p:sldId id="525" r:id="rId18"/>
    <p:sldId id="448" r:id="rId19"/>
    <p:sldId id="538" r:id="rId20"/>
    <p:sldId id="530" r:id="rId21"/>
    <p:sldId id="469" r:id="rId22"/>
    <p:sldId id="531" r:id="rId23"/>
    <p:sldId id="532" r:id="rId24"/>
    <p:sldId id="533" r:id="rId25"/>
    <p:sldId id="534" r:id="rId26"/>
    <p:sldId id="535" r:id="rId27"/>
    <p:sldId id="54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Nixie One" panose="020B0604020202020204" charset="0"/>
      <p:regular r:id="rId35"/>
    </p:embeddedFont>
    <p:embeddedFont>
      <p:font typeface="Nunito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C0089"/>
    <a:srgbClr val="2CBC6F"/>
    <a:srgbClr val="DFF2F1"/>
    <a:srgbClr val="008448"/>
    <a:srgbClr val="96580B"/>
    <a:srgbClr val="C6E9F7"/>
    <a:srgbClr val="E4D9B6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73436" autoAdjust="0"/>
  </p:normalViewPr>
  <p:slideViewPr>
    <p:cSldViewPr snapToGrid="0">
      <p:cViewPr varScale="1">
        <p:scale>
          <a:sx n="110" d="100"/>
          <a:sy n="110" d="100"/>
        </p:scale>
        <p:origin x="130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66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8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11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4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CD5A7-D6DE-13BF-40D4-2CC859F5526A}"/>
              </a:ext>
            </a:extLst>
          </p:cNvPr>
          <p:cNvSpPr txBox="1"/>
          <p:nvPr/>
        </p:nvSpPr>
        <p:spPr>
          <a:xfrm>
            <a:off x="465967" y="4264758"/>
            <a:ext cx="81228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 likes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rice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chicken and chips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chip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5893255" y="461870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65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03174-28B6-4877-8243-ACED8748AB4A}"/>
              </a:ext>
            </a:extLst>
          </p:cNvPr>
          <p:cNvSpPr txBox="1"/>
          <p:nvPr/>
        </p:nvSpPr>
        <p:spPr>
          <a:xfrm>
            <a:off x="947054" y="4310055"/>
            <a:ext cx="724988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Lan is in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4C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5C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3C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650798" y="466399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My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 colour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17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9174" y="554149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370" y="2584081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2292" y="500986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488" y="2530918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21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646070" y="566587"/>
            <a:ext cx="8167544" cy="2537374"/>
            <a:chOff x="-20581" y="708101"/>
            <a:chExt cx="9359806" cy="3965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059"/>
            <a:stretch/>
          </p:blipFill>
          <p:spPr>
            <a:xfrm>
              <a:off x="0" y="708101"/>
              <a:ext cx="9318646" cy="3965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-20581" y="1145929"/>
              <a:ext cx="5249861" cy="2417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35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br>
                <a:rPr lang="en-US" sz="1350" dirty="0">
                  <a:latin typeface="Comic Sans MS" panose="030F0702030302020204" pitchFamily="66" charset="0"/>
                </a:rPr>
              </a:br>
              <a:endParaRPr lang="en-US" sz="135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54094" y="2927922"/>
              <a:ext cx="6085131" cy="144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</a:t>
              </a:r>
              <a:r>
                <a:rPr lang="en-US" sz="135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kittens and a rabbit. My favourite colour is pink. My favourite food is chicken pho. 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FD6FC5-68F4-CB3F-888F-0E7C18FFCBA4}"/>
              </a:ext>
            </a:extLst>
          </p:cNvPr>
          <p:cNvGrpSpPr/>
          <p:nvPr/>
        </p:nvGrpSpPr>
        <p:grpSpPr>
          <a:xfrm>
            <a:off x="766717" y="3103960"/>
            <a:ext cx="7443472" cy="1953243"/>
            <a:chOff x="766717" y="2951556"/>
            <a:chExt cx="7443472" cy="19532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25800A-4798-5043-960F-0BCEC76E6458}"/>
                </a:ext>
              </a:extLst>
            </p:cNvPr>
            <p:cNvSpPr txBox="1"/>
            <p:nvPr/>
          </p:nvSpPr>
          <p:spPr>
            <a:xfrm>
              <a:off x="766717" y="2951556"/>
              <a:ext cx="7443472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Tom lives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village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city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town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 likes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rice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chicken and chips 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chips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Lan is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4C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5C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3C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Her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pink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green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blue</a:t>
              </a:r>
              <a:r>
                <a:rPr lang="en-US" sz="15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158D773-7299-5B3A-A0E4-9E294ABBA675}"/>
                </a:ext>
              </a:extLst>
            </p:cNvPr>
            <p:cNvSpPr/>
            <p:nvPr/>
          </p:nvSpPr>
          <p:spPr>
            <a:xfrm>
              <a:off x="3507427" y="3206152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24410A-A0DC-7EEF-DE3D-45009EEFE55C}"/>
                </a:ext>
              </a:extLst>
            </p:cNvPr>
            <p:cNvSpPr/>
            <p:nvPr/>
          </p:nvSpPr>
          <p:spPr>
            <a:xfrm>
              <a:off x="6237376" y="3677006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E97460-2C85-4279-9EBB-107FBD1AC379}"/>
                </a:ext>
              </a:extLst>
            </p:cNvPr>
            <p:cNvSpPr/>
            <p:nvPr/>
          </p:nvSpPr>
          <p:spPr>
            <a:xfrm>
              <a:off x="3507427" y="4119227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C8CECB-72FC-2BBC-2CF0-74BE8B0B1455}"/>
                </a:ext>
              </a:extLst>
            </p:cNvPr>
            <p:cNvSpPr/>
            <p:nvPr/>
          </p:nvSpPr>
          <p:spPr>
            <a:xfrm>
              <a:off x="776698" y="4594865"/>
              <a:ext cx="300988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7542" y="412382"/>
            <a:ext cx="2700672" cy="16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135" y="1829170"/>
            <a:ext cx="2425978" cy="12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2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FB793F7-1995-4C9C-9D33-F0E5CD5C0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872360" y="1229711"/>
            <a:ext cx="761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0"/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My name is _________. I live in the __________________. I am in Class _______. My favourite sport is ____________. My favourite food is ___________________. My favourite colour is ___________________. My favourite animal is ___________________.</a:t>
            </a:r>
          </a:p>
          <a:p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What about you? What are your favourite things?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3A7E4-61F2-1E28-29F3-19FAAFBEC772}"/>
              </a:ext>
            </a:extLst>
          </p:cNvPr>
          <p:cNvSpPr txBox="1"/>
          <p:nvPr/>
        </p:nvSpPr>
        <p:spPr>
          <a:xfrm>
            <a:off x="1124227" y="1564195"/>
            <a:ext cx="5739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My name is _____.</a:t>
            </a:r>
            <a:endParaRPr lang="en-US" sz="2400" b="1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24A7D-F7DD-E37B-9614-BCC0D6742469}"/>
              </a:ext>
            </a:extLst>
          </p:cNvPr>
          <p:cNvSpPr txBox="1"/>
          <p:nvPr/>
        </p:nvSpPr>
        <p:spPr>
          <a:xfrm>
            <a:off x="3036406" y="1564194"/>
            <a:ext cx="840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905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19700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95C359E-EB21-45DC-A6EB-4D4FE71568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85" y="850605"/>
            <a:ext cx="6994428" cy="361035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441B3D73-CC93-4816-9C72-54B33BB7CD43}"/>
              </a:ext>
            </a:extLst>
          </p:cNvPr>
          <p:cNvSpPr txBox="1">
            <a:spLocks/>
          </p:cNvSpPr>
          <p:nvPr/>
        </p:nvSpPr>
        <p:spPr>
          <a:xfrm>
            <a:off x="2080234" y="0"/>
            <a:ext cx="4961698" cy="72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850605"/>
            <a:ext cx="1265274" cy="7123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53963" y="3466214"/>
            <a:ext cx="1871330" cy="7336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321065" y="1633830"/>
            <a:ext cx="24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My favourite colour is red.</a:t>
            </a:r>
          </a:p>
          <a:p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342803" y="859221"/>
            <a:ext cx="311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/>
            </a:lvl1pPr>
          </a:lstStyle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My favourite things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7027" y="3011587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9CDD8C-926B-71B8-4B70-740E6CFF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242887"/>
            <a:ext cx="6858000" cy="48101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FE895A-C77D-8E57-95A8-7302A417D0B1}"/>
              </a:ext>
            </a:extLst>
          </p:cNvPr>
          <p:cNvSpPr/>
          <p:nvPr/>
        </p:nvSpPr>
        <p:spPr>
          <a:xfrm>
            <a:off x="505229" y="936172"/>
            <a:ext cx="2194429" cy="936171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sport is chess.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9EF3900-58F2-15A4-2A21-6A589E2DF20A}"/>
              </a:ext>
            </a:extLst>
          </p:cNvPr>
          <p:cNvSpPr/>
          <p:nvPr/>
        </p:nvSpPr>
        <p:spPr>
          <a:xfrm>
            <a:off x="6323851" y="653143"/>
            <a:ext cx="2194429" cy="936171"/>
          </a:xfrm>
          <a:prstGeom prst="wedgeRoundRectCallout">
            <a:avLst>
              <a:gd name="adj1" fmla="val -57151"/>
              <a:gd name="adj2" fmla="val 7064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food is chicken.</a:t>
            </a: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E382C-2AEC-1CEF-A1C4-85BF6E5A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8"/>
            <a:ext cx="9144000" cy="50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796142" y="916954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animal?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sport?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food?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73934"/>
              <a:gd name="adj2" fmla="val 7878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4438650"/>
            <a:ext cx="62272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facebook.com/</a:t>
            </a:r>
            <a:r>
              <a:rPr lang="vi-VN" sz="1867" i="1" dirty="0">
                <a:solidFill>
                  <a:srgbClr val="FFFFFF"/>
                </a:solidFill>
              </a:rPr>
              <a:t>www.tienganhglobalsuccess.vn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4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494639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0A4011B-AE80-481C-9D64-185E6A6C1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95436" y="592240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746172" y="2645048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C646"/>
              </a:clrFrom>
              <a:clrTo>
                <a:srgbClr val="DDC6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9023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36369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E53F29F-9DA2-4381-8956-85ACB7199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8971712" cy="42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1052623" y="1329070"/>
            <a:ext cx="7666074" cy="3580886"/>
            <a:chOff x="1021399" y="1319987"/>
            <a:chExt cx="7406879" cy="3241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021399" y="1319987"/>
              <a:ext cx="3996222" cy="1866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641029" y="2917879"/>
              <a:ext cx="4787249" cy="1643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chicken pho. Yum!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> </a:t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25302" y="446567"/>
            <a:ext cx="850605" cy="77617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033823" y="620233"/>
            <a:ext cx="850605" cy="5918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and a rabbit.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B3BD5-A9B0-3AD4-4ED2-9D9F92FBAB79}"/>
              </a:ext>
            </a:extLst>
          </p:cNvPr>
          <p:cNvSpPr txBox="1"/>
          <p:nvPr/>
        </p:nvSpPr>
        <p:spPr>
          <a:xfrm>
            <a:off x="876296" y="4274343"/>
            <a:ext cx="73696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Tom lives in </a:t>
            </a:r>
            <a:r>
              <a:rPr lang="en-US" sz="11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village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city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town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570514" y="4606514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9930</TotalTime>
  <Words>1309</Words>
  <Application>Microsoft Office PowerPoint</Application>
  <PresentationFormat>On-screen Show (16:9)</PresentationFormat>
  <Paragraphs>111</Paragraphs>
  <Slides>27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Comic Sans MS</vt:lpstr>
      <vt:lpstr>Kirang Haerang</vt:lpstr>
      <vt:lpstr>Nunito</vt:lpstr>
      <vt:lpstr>Arial</vt:lpstr>
      <vt:lpstr>Nixie One</vt:lpstr>
      <vt:lpstr>Math Subject for Elementary - 1st Grade: Time by Slidesgo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HEID</cp:lastModifiedBy>
  <cp:revision>113</cp:revision>
  <dcterms:modified xsi:type="dcterms:W3CDTF">2024-01-07T15:35:49Z</dcterms:modified>
  <cp:category>9Slide.vn</cp:category>
</cp:coreProperties>
</file>