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3"/>
  </p:notesMasterIdLst>
  <p:sldIdLst>
    <p:sldId id="7691" r:id="rId3"/>
    <p:sldId id="353" r:id="rId4"/>
    <p:sldId id="363" r:id="rId5"/>
    <p:sldId id="330" r:id="rId6"/>
    <p:sldId id="354" r:id="rId7"/>
    <p:sldId id="361" r:id="rId8"/>
    <p:sldId id="322" r:id="rId9"/>
    <p:sldId id="323" r:id="rId10"/>
    <p:sldId id="7693" r:id="rId11"/>
    <p:sldId id="359" r:id="rId12"/>
  </p:sldIdLst>
  <p:sldSz cx="12192000" cy="6858000"/>
  <p:notesSz cx="6858000" cy="9144000"/>
  <p:embeddedFontLst>
    <p:embeddedFont>
      <p:font typeface="Nunito Black" pitchFamily="2" charset="0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E"/>
    <a:srgbClr val="212121"/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1" autoAdjust="0"/>
    <p:restoredTop sz="94274"/>
  </p:normalViewPr>
  <p:slideViewPr>
    <p:cSldViewPr snapToGrid="0">
      <p:cViewPr varScale="1">
        <p:scale>
          <a:sx n="80" d="100"/>
          <a:sy n="80" d="100"/>
        </p:scale>
        <p:origin x="2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37F1B-4CAA-4DEA-84AB-494B15CA086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395DB-D0CE-4B04-BCC3-0BC411BFD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045F1-F567-4EDB-BCA8-156459B52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3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395DB-D0CE-4B04-BCC3-0BC411BFD0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81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30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7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2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5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28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39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4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41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8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07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09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299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72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ickers.com/classes/675f7fb3e1864c8d46b3b21d#now-playin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8E1F-DF84-480E-8B3A-0087D147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D409-1709-41C3-869E-50DCC73D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8120" y="-238622"/>
            <a:ext cx="12200120" cy="7100409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18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379ACB-E1F4-403B-B004-3DF1726D12DE}"/>
              </a:ext>
            </a:extLst>
          </p:cNvPr>
          <p:cNvSpPr txBox="1"/>
          <p:nvPr/>
        </p:nvSpPr>
        <p:spPr>
          <a:xfrm>
            <a:off x="1189747" y="67508"/>
            <a:ext cx="961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BẠCH ĐẰNG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72EBE4-0164-4439-B441-8714F9A3456D}"/>
              </a:ext>
            </a:extLst>
          </p:cNvPr>
          <p:cNvCxnSpPr/>
          <p:nvPr/>
        </p:nvCxnSpPr>
        <p:spPr>
          <a:xfrm>
            <a:off x="4439187" y="852736"/>
            <a:ext cx="31160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17">
            <a:extLst>
              <a:ext uri="{FF2B5EF4-FFF2-40B4-BE49-F238E27FC236}">
                <a16:creationId xmlns:a16="http://schemas.microsoft.com/office/drawing/2014/main" id="{A77B2816-6873-1A5F-C8C5-A5733C128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3" y="5062655"/>
            <a:ext cx="3172463" cy="1968331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9511DEE-9B62-5A4A-B456-74EAE7DF96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9561805" y="4373643"/>
            <a:ext cx="2831296" cy="26573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635" y="1298402"/>
            <a:ext cx="104893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77448C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77448C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HỘI THI GIÁO VIÊN DẠY GIỎI CẤP HUYỆN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77448C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2024-2025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2249246" y="4128201"/>
            <a:ext cx="9607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3255727" y="5962740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8050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361" y="4495800"/>
            <a:ext cx="3426139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4" y="-186013"/>
            <a:ext cx="282178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179" y="1844382"/>
            <a:ext cx="10070804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6830" y="2716879"/>
            <a:ext cx="2242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9208" y="2305070"/>
            <a:ext cx="2466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2396" y="2743200"/>
            <a:ext cx="2466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“Tính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70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12">
            <a:hlinkClick r:id="" action="ppaction://media"/>
            <a:extLst>
              <a:ext uri="{FF2B5EF4-FFF2-40B4-BE49-F238E27FC236}">
                <a16:creationId xmlns:a16="http://schemas.microsoft.com/office/drawing/2014/main" id="{E126520C-8471-B219-EF14-830C7C87E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85" y="170481"/>
            <a:ext cx="11949193" cy="58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D5402-7C35-E29C-AFAB-3EE452F8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9A2E87-BC84-B11F-66A7-0E234D8A47A1}"/>
              </a:ext>
            </a:extLst>
          </p:cNvPr>
          <p:cNvSpPr txBox="1"/>
          <p:nvPr/>
        </p:nvSpPr>
        <p:spPr>
          <a:xfrm>
            <a:off x="2379308" y="972235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5257FB-4CB0-D3D3-5DFE-06ECEB824005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BIỂU THỨC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TÍNH GIÁ TRỊ BIỂU THỨC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AE547-D892-9F08-D362-EFFF2255B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92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90C1D-A58B-C011-C711-04247B1685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9986" y="1339788"/>
            <a:ext cx="5982535" cy="136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F4199-EDEB-6CE8-AD78-FBC505B5D8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2210" y="3866760"/>
            <a:ext cx="2695951" cy="261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B441F-7A9B-B3B3-BA08-F6DFF9BD7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0710" y="3628602"/>
            <a:ext cx="3400900" cy="285789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6050DDC-952A-E554-AB1D-19ACC8CF7A07}"/>
              </a:ext>
            </a:extLst>
          </p:cNvPr>
          <p:cNvSpPr/>
          <p:nvPr/>
        </p:nvSpPr>
        <p:spPr>
          <a:xfrm>
            <a:off x="468572" y="2538906"/>
            <a:ext cx="3263909" cy="1405361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dài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gấp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khúc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ABC, ta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: 5 + 5 </a:t>
            </a:r>
            <a:r>
              <a:rPr lang="en-US" sz="2400" b="1" dirty="0" err="1">
                <a:solidFill>
                  <a:srgbClr val="0070C0"/>
                </a:solidFill>
                <a:latin typeface="Nunito Black" pitchFamily="2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Nunito Black" pitchFamily="2" charset="0"/>
              </a:rPr>
              <a:t> 5 x 2 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51C3EF-5256-9147-FF98-8C311D4153C1}"/>
              </a:ext>
            </a:extLst>
          </p:cNvPr>
          <p:cNvSpPr/>
          <p:nvPr/>
        </p:nvSpPr>
        <p:spPr>
          <a:xfrm>
            <a:off x="8702367" y="2159805"/>
            <a:ext cx="3178485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khúc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ABCD, ta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tính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: 5 + 5 + 8 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5 x 2 + 8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3349-A797-A34F-38AA-F5D13A82E4A7}"/>
              </a:ext>
            </a:extLst>
          </p:cNvPr>
          <p:cNvSpPr txBox="1"/>
          <p:nvPr/>
        </p:nvSpPr>
        <p:spPr>
          <a:xfrm>
            <a:off x="1535836" y="5619565"/>
            <a:ext cx="19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Nunito Black" pitchFamily="2" charset="0"/>
              </a:rPr>
              <a:t>5 +5 </a:t>
            </a:r>
            <a:r>
              <a:rPr lang="en-US" b="1" dirty="0" err="1">
                <a:solidFill>
                  <a:srgbClr val="0070C0"/>
                </a:solidFill>
                <a:latin typeface="Nunito Black" pitchFamily="2" charset="0"/>
              </a:rPr>
              <a:t>hoặc</a:t>
            </a:r>
            <a:r>
              <a:rPr lang="en-US" b="1" dirty="0">
                <a:solidFill>
                  <a:srgbClr val="0070C0"/>
                </a:solidFill>
                <a:latin typeface="Nunito Black" pitchFamily="2" charset="0"/>
              </a:rPr>
              <a:t> 5 x 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6C388-CA32-7AD6-2D49-8BF2F6F5F833}"/>
              </a:ext>
            </a:extLst>
          </p:cNvPr>
          <p:cNvSpPr txBox="1"/>
          <p:nvPr/>
        </p:nvSpPr>
        <p:spPr>
          <a:xfrm>
            <a:off x="7256275" y="5404121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5 + 5 + 8 hoặc 5 x 2 + 8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73F30-DB99-C028-7D21-001C2CF15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41" y="122175"/>
            <a:ext cx="2846895" cy="1075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D8660-876B-B72D-08A3-62B4BB24BA94}"/>
              </a:ext>
            </a:extLst>
          </p:cNvPr>
          <p:cNvSpPr txBox="1"/>
          <p:nvPr/>
        </p:nvSpPr>
        <p:spPr>
          <a:xfrm>
            <a:off x="168136" y="1048638"/>
            <a:ext cx="4614575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Opensen"/>
              </a:rPr>
              <a:t>a)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Ví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dụ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biểu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thức</a:t>
            </a:r>
            <a:endParaRPr lang="en-US" sz="3600" b="1" dirty="0">
              <a:solidFill>
                <a:srgbClr val="00B050"/>
              </a:solidFill>
              <a:latin typeface="Opense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744DB-AB24-184E-B6C2-8365E58B9C12}"/>
              </a:ext>
            </a:extLst>
          </p:cNvPr>
          <p:cNvSpPr txBox="1"/>
          <p:nvPr/>
        </p:nvSpPr>
        <p:spPr>
          <a:xfrm>
            <a:off x="3444536" y="953300"/>
            <a:ext cx="8132698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Aft>
                <a:spcPts val="600"/>
              </a:spcAft>
            </a:pP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ABCD (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2FA661-A12F-EAE0-FAB2-0FAA80D1FD4F}"/>
              </a:ext>
            </a:extLst>
          </p:cNvPr>
          <p:cNvSpPr/>
          <p:nvPr/>
        </p:nvSpPr>
        <p:spPr>
          <a:xfrm>
            <a:off x="3460817" y="179955"/>
            <a:ext cx="6202749" cy="6104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Nunito Black" pitchFamily="2" charset="0"/>
              </a:rPr>
              <a:t>Làm</a:t>
            </a: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unito Black" pitchFamily="2" charset="0"/>
              </a:rPr>
              <a:t>quen</a:t>
            </a: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unito Black" pitchFamily="2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unito Black" pitchFamily="2" charset="0"/>
              </a:rPr>
              <a:t>biểu</a:t>
            </a: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Nunito Black" pitchFamily="2" charset="0"/>
              </a:rPr>
              <a:t>thức</a:t>
            </a:r>
            <a:endParaRPr lang="en-US" sz="36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14" name="Bản ghi Mới 9">
            <a:hlinkClick r:id="" action="ppaction://media"/>
            <a:extLst>
              <a:ext uri="{FF2B5EF4-FFF2-40B4-BE49-F238E27FC236}">
                <a16:creationId xmlns:a16="http://schemas.microsoft.com/office/drawing/2014/main" id="{FC086CD8-CA41-5A62-F260-40D08485D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02367" y="7063923"/>
            <a:ext cx="406400" cy="406400"/>
          </a:xfrm>
          <a:prstGeom prst="rect">
            <a:avLst/>
          </a:prstGeom>
        </p:spPr>
      </p:pic>
      <p:pic>
        <p:nvPicPr>
          <p:cNvPr id="15" name="de_tinh_do_dai_duong_gap_khuc_abc_ta_tinh_5_c8a17ea0-402e-4e1d-bf5b-18515df66eea">
            <a:hlinkClick r:id="" action="ppaction://media"/>
            <a:extLst>
              <a:ext uri="{FF2B5EF4-FFF2-40B4-BE49-F238E27FC236}">
                <a16:creationId xmlns:a16="http://schemas.microsoft.com/office/drawing/2014/main" id="{316822DC-F1F6-1A15-3865-6562924D8C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 flipV="1">
            <a:off x="0" y="7132104"/>
            <a:ext cx="591509" cy="59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0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273F30-DB99-C028-7D21-001C2CF1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" y="122175"/>
            <a:ext cx="2846895" cy="1075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9929BF-969A-26F3-FF8E-496AD850E3E6}"/>
              </a:ext>
            </a:extLst>
          </p:cNvPr>
          <p:cNvSpPr txBox="1"/>
          <p:nvPr/>
        </p:nvSpPr>
        <p:spPr>
          <a:xfrm>
            <a:off x="4193628" y="37160"/>
            <a:ext cx="549691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quen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biểu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thức</a:t>
            </a:r>
            <a:endParaRPr lang="en-US" sz="3600" b="1" dirty="0">
              <a:solidFill>
                <a:srgbClr val="00B050"/>
              </a:solidFill>
              <a:latin typeface="Opense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D8660-876B-B72D-08A3-62B4BB24BA94}"/>
              </a:ext>
            </a:extLst>
          </p:cNvPr>
          <p:cNvSpPr txBox="1"/>
          <p:nvPr/>
        </p:nvSpPr>
        <p:spPr>
          <a:xfrm>
            <a:off x="168136" y="1048638"/>
            <a:ext cx="4824278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Opensen"/>
              </a:rPr>
              <a:t>a)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Ví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dụ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biểu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thức</a:t>
            </a:r>
            <a:endParaRPr lang="en-US" sz="3600" b="1" dirty="0">
              <a:solidFill>
                <a:srgbClr val="00B050"/>
              </a:solidFill>
              <a:latin typeface="Opensen"/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36C71A7F-311A-E231-C158-79861852CA08}"/>
              </a:ext>
            </a:extLst>
          </p:cNvPr>
          <p:cNvSpPr/>
          <p:nvPr/>
        </p:nvSpPr>
        <p:spPr>
          <a:xfrm>
            <a:off x="168135" y="4851939"/>
            <a:ext cx="11910257" cy="1266943"/>
          </a:xfrm>
          <a:prstGeom prst="roundRect">
            <a:avLst/>
          </a:prstGeom>
          <a:solidFill>
            <a:srgbClr val="009ED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</a:rPr>
              <a:t>5 + 5; 24 – 7; 5 x 2; 8 : 2; 5 + 5 + 8; 5 x 2 + 8 ;18 : 3- 2 ;…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biểu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thức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E4150EE-DF2A-CD73-0C56-11D28013C3EF}"/>
              </a:ext>
            </a:extLst>
          </p:cNvPr>
          <p:cNvSpPr txBox="1">
            <a:spLocks/>
          </p:cNvSpPr>
          <p:nvPr/>
        </p:nvSpPr>
        <p:spPr>
          <a:xfrm>
            <a:off x="1924399" y="1971418"/>
            <a:ext cx="3384665" cy="7988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5 + 5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63D360-A2D9-4EA1-54F9-BA74AE23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399" y="3308465"/>
            <a:ext cx="3384665" cy="8584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5 x 2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0A19A983-13A0-3FE5-F175-EDAB609B42A0}"/>
              </a:ext>
            </a:extLst>
          </p:cNvPr>
          <p:cNvSpPr txBox="1">
            <a:spLocks/>
          </p:cNvSpPr>
          <p:nvPr/>
        </p:nvSpPr>
        <p:spPr>
          <a:xfrm>
            <a:off x="7674033" y="1971418"/>
            <a:ext cx="3384665" cy="7937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5 + 5 + 8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87277AF7-AA65-0E73-B486-CC50501462B2}"/>
              </a:ext>
            </a:extLst>
          </p:cNvPr>
          <p:cNvSpPr txBox="1">
            <a:spLocks/>
          </p:cNvSpPr>
          <p:nvPr/>
        </p:nvSpPr>
        <p:spPr>
          <a:xfrm>
            <a:off x="7674033" y="3293844"/>
            <a:ext cx="3384665" cy="7937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5 x 2 + 8</a:t>
            </a:r>
          </a:p>
        </p:txBody>
      </p:sp>
    </p:spTree>
    <p:extLst>
      <p:ext uri="{BB962C8B-B14F-4D97-AF65-F5344CB8AC3E}">
        <p14:creationId xmlns:p14="http://schemas.microsoft.com/office/powerpoint/2010/main" val="20817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uiExpand="1" build="p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53988" y="1524062"/>
            <a:ext cx="4812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35 + 8 - 10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1874" y="3624418"/>
            <a:ext cx="96250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35 + 8 -10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33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9880" y="2252404"/>
            <a:ext cx="68079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57894" y="2258882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1542" y="2255540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10426" y="3039643"/>
            <a:ext cx="6493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46694" y="2958683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46694" y="2276467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54183" y="2264701"/>
            <a:ext cx="36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 + 8 - 10 =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95409"/>
              </p:ext>
            </p:extLst>
          </p:nvPr>
        </p:nvGraphicFramePr>
        <p:xfrm>
          <a:off x="595994" y="4922273"/>
          <a:ext cx="10972958" cy="1375410"/>
        </p:xfrm>
        <a:graphic>
          <a:graphicData uri="http://schemas.openxmlformats.org/drawingml/2006/table">
            <a:tbl>
              <a:tblPr/>
              <a:tblGrid>
                <a:gridCol w="1097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1484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</a:t>
                      </a: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</a:t>
                      </a:r>
                      <a:r>
                        <a:rPr lang="vi-VN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Muốn t</a:t>
                      </a:r>
                      <a:r>
                        <a:rPr lang="en-US" sz="3200" b="1" u="none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ìm</a:t>
                      </a:r>
                      <a:r>
                        <a:rPr lang="vi-VN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giá trị của một biểu thức</a:t>
                      </a:r>
                      <a:r>
                        <a:rPr lang="en-US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, ta </a:t>
                      </a:r>
                      <a:r>
                        <a:rPr lang="en-US" sz="3200" b="1" u="none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tìm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kết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đó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3200" b="1" u="none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583" marR="114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Notched Right Arrow 4"/>
          <p:cNvSpPr/>
          <p:nvPr/>
        </p:nvSpPr>
        <p:spPr>
          <a:xfrm>
            <a:off x="1495021" y="5267396"/>
            <a:ext cx="916668" cy="484632"/>
          </a:xfrm>
          <a:prstGeom prst="notchedRightArrow">
            <a:avLst>
              <a:gd name="adj1" fmla="val 50000"/>
              <a:gd name="adj2" fmla="val 25119"/>
            </a:avLst>
          </a:prstGeom>
          <a:solidFill>
            <a:schemeClr val="accen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A4BA55-2CFC-20A4-D267-D7712AD2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" y="0"/>
            <a:ext cx="3077004" cy="1162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9119D-3D81-C278-1146-E9A764242F7A}"/>
              </a:ext>
            </a:extLst>
          </p:cNvPr>
          <p:cNvSpPr txBox="1"/>
          <p:nvPr/>
        </p:nvSpPr>
        <p:spPr>
          <a:xfrm>
            <a:off x="68986" y="956599"/>
            <a:ext cx="5599865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Opensen"/>
              </a:rPr>
              <a:t>b)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Giá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trị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biểu</a:t>
            </a:r>
            <a:r>
              <a:rPr lang="en-US" sz="3600" b="1" dirty="0">
                <a:solidFill>
                  <a:srgbClr val="00B050"/>
                </a:solidFill>
                <a:latin typeface="Opensen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Opensen"/>
              </a:rPr>
              <a:t>thức</a:t>
            </a:r>
            <a:endParaRPr lang="en-US" sz="3600" b="1" dirty="0">
              <a:solidFill>
                <a:srgbClr val="00B050"/>
              </a:solidFill>
              <a:latin typeface="Opensen"/>
            </a:endParaRPr>
          </a:p>
        </p:txBody>
      </p:sp>
    </p:spTree>
    <p:extLst>
      <p:ext uri="{BB962C8B-B14F-4D97-AF65-F5344CB8AC3E}">
        <p14:creationId xmlns:p14="http://schemas.microsoft.com/office/powerpoint/2010/main" val="8894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21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D0D8E8-ADBD-1989-9BF0-F855264B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6" y="84604"/>
            <a:ext cx="2645809" cy="10367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BC5A68-54E6-221E-981E-263678EF72AD}"/>
              </a:ext>
            </a:extLst>
          </p:cNvPr>
          <p:cNvSpPr/>
          <p:nvPr/>
        </p:nvSpPr>
        <p:spPr>
          <a:xfrm>
            <a:off x="2892132" y="194978"/>
            <a:ext cx="602008" cy="56092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3BA66-5ECB-F02C-7BD1-933F4485A71E}"/>
              </a:ext>
            </a:extLst>
          </p:cNvPr>
          <p:cNvSpPr txBox="1"/>
          <p:nvPr/>
        </p:nvSpPr>
        <p:spPr>
          <a:xfrm>
            <a:off x="3361857" y="213829"/>
            <a:ext cx="545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38B4B-38B1-FF9B-C4CB-8FF0EBF65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629" y="1538336"/>
            <a:ext cx="4941970" cy="11685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36D52-9CF4-5DF6-5E6A-81AFA2946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143" y="1440210"/>
            <a:ext cx="2720759" cy="13648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863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ật chơi">
            <a:hlinkClick r:id="" action="ppaction://media"/>
            <a:extLst>
              <a:ext uri="{FF2B5EF4-FFF2-40B4-BE49-F238E27FC236}">
                <a16:creationId xmlns:a16="http://schemas.microsoft.com/office/drawing/2014/main" id="{126C91E4-53F0-3B2A-D48B-E7A4D2D22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715" y="3761647"/>
            <a:ext cx="2899954" cy="2899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57D80A-1932-3148-68C8-1AE6E3B5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73" y="216386"/>
            <a:ext cx="2657475" cy="10339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815D9F-A572-836A-BAFE-504FF0B5A9DA}"/>
              </a:ext>
            </a:extLst>
          </p:cNvPr>
          <p:cNvSpPr/>
          <p:nvPr/>
        </p:nvSpPr>
        <p:spPr>
          <a:xfrm>
            <a:off x="3052808" y="216386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FFE8E-0F79-ACEA-EBF8-F3173A87F6BE}"/>
              </a:ext>
            </a:extLst>
          </p:cNvPr>
          <p:cNvSpPr txBox="1"/>
          <p:nvPr/>
        </p:nvSpPr>
        <p:spPr>
          <a:xfrm>
            <a:off x="3715397" y="352306"/>
            <a:ext cx="582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Opensen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en"/>
              </a:rPr>
              <a:t>thức</a:t>
            </a:r>
            <a:endParaRPr lang="en-US" sz="2800" b="1" dirty="0">
              <a:solidFill>
                <a:srgbClr val="002060"/>
              </a:solidFill>
              <a:latin typeface="Opense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FD695-2DD1-9078-C0B8-9CA7DFFE6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397" y="1503060"/>
            <a:ext cx="8051033" cy="33104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Arrow: Right 7">
            <a:hlinkClick r:id="rId8"/>
            <a:extLst>
              <a:ext uri="{FF2B5EF4-FFF2-40B4-BE49-F238E27FC236}">
                <a16:creationId xmlns:a16="http://schemas.microsoft.com/office/drawing/2014/main" id="{D5F44CBB-9615-6E40-B50E-5D62995D6282}"/>
              </a:ext>
            </a:extLst>
          </p:cNvPr>
          <p:cNvSpPr/>
          <p:nvPr/>
        </p:nvSpPr>
        <p:spPr>
          <a:xfrm>
            <a:off x="11235193" y="6122504"/>
            <a:ext cx="636104" cy="539097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0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4D65D-0463-789F-FC35-C53C1179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16AE2-7325-2AC5-1500-E1E0318EB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7" y="79755"/>
            <a:ext cx="2911863" cy="11328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2E08E96-1E31-83FE-88C6-0C5688B18B40}"/>
              </a:ext>
            </a:extLst>
          </p:cNvPr>
          <p:cNvSpPr/>
          <p:nvPr/>
        </p:nvSpPr>
        <p:spPr>
          <a:xfrm>
            <a:off x="3052808" y="216386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124B2-AA94-6416-7BC1-6E147D7DFF4D}"/>
              </a:ext>
            </a:extLst>
          </p:cNvPr>
          <p:cNvSpPr txBox="1"/>
          <p:nvPr/>
        </p:nvSpPr>
        <p:spPr>
          <a:xfrm>
            <a:off x="3715397" y="352306"/>
            <a:ext cx="582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Opensen"/>
              </a:rPr>
              <a:t>Chọn số là giá trị của mỗi biểu thức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F391C-9E19-38BE-E274-F1CD5EA10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86" y="1570714"/>
            <a:ext cx="9997551" cy="42684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B82C7-60E3-6778-EEF0-02DFEEC96DEA}"/>
              </a:ext>
            </a:extLst>
          </p:cNvPr>
          <p:cNvCxnSpPr/>
          <p:nvPr/>
        </p:nvCxnSpPr>
        <p:spPr>
          <a:xfrm>
            <a:off x="4114800" y="2793076"/>
            <a:ext cx="3133898" cy="171242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C17DDE-46D9-FD1F-E4D2-4A53D4F9389A}"/>
              </a:ext>
            </a:extLst>
          </p:cNvPr>
          <p:cNvCxnSpPr/>
          <p:nvPr/>
        </p:nvCxnSpPr>
        <p:spPr>
          <a:xfrm>
            <a:off x="6096000" y="2294313"/>
            <a:ext cx="264898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14CD10-C2A4-FF7E-B7CA-5E8EFAC2643C}"/>
              </a:ext>
            </a:extLst>
          </p:cNvPr>
          <p:cNvCxnSpPr/>
          <p:nvPr/>
        </p:nvCxnSpPr>
        <p:spPr>
          <a:xfrm flipV="1">
            <a:off x="3915295" y="3429000"/>
            <a:ext cx="3125585" cy="12926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2BD7DC-8CD4-94F5-DFBD-AF5C94ACD02E}"/>
              </a:ext>
            </a:extLst>
          </p:cNvPr>
          <p:cNvCxnSpPr/>
          <p:nvPr/>
        </p:nvCxnSpPr>
        <p:spPr>
          <a:xfrm flipV="1">
            <a:off x="6096000" y="4272742"/>
            <a:ext cx="2723804" cy="14131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9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353</Words>
  <Application>Microsoft Office PowerPoint</Application>
  <PresentationFormat>Widescreen</PresentationFormat>
  <Paragraphs>52</Paragraphs>
  <Slides>10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Times New Roman</vt:lpstr>
      <vt:lpstr>Calibri Light</vt:lpstr>
      <vt:lpstr>Nunito Black</vt:lpstr>
      <vt:lpstr>Calibri</vt:lpstr>
      <vt:lpstr>ITC Avant Garde Std Bk</vt:lpstr>
      <vt:lpstr>Arial</vt:lpstr>
      <vt:lpstr>Opensen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75</cp:revision>
  <dcterms:created xsi:type="dcterms:W3CDTF">2022-06-15T15:08:53Z</dcterms:created>
  <dcterms:modified xsi:type="dcterms:W3CDTF">2024-12-17T09:32:55Z</dcterms:modified>
</cp:coreProperties>
</file>