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31"/>
  </p:handoutMasterIdLst>
  <p:sldIdLst>
    <p:sldId id="309" r:id="rId3"/>
    <p:sldId id="306" r:id="rId4"/>
    <p:sldId id="375" r:id="rId5"/>
    <p:sldId id="307" r:id="rId6"/>
    <p:sldId id="308" r:id="rId7"/>
    <p:sldId id="310" r:id="rId8"/>
    <p:sldId id="311" r:id="rId9"/>
    <p:sldId id="316" r:id="rId10"/>
    <p:sldId id="259" r:id="rId12"/>
    <p:sldId id="312" r:id="rId13"/>
    <p:sldId id="315" r:id="rId14"/>
    <p:sldId id="314" r:id="rId15"/>
    <p:sldId id="313" r:id="rId16"/>
    <p:sldId id="317" r:id="rId17"/>
    <p:sldId id="376" r:id="rId18"/>
    <p:sldId id="320" r:id="rId19"/>
    <p:sldId id="318" r:id="rId20"/>
    <p:sldId id="400" r:id="rId21"/>
    <p:sldId id="321" r:id="rId22"/>
    <p:sldId id="322" r:id="rId23"/>
    <p:sldId id="396" r:id="rId24"/>
    <p:sldId id="399" r:id="rId25"/>
    <p:sldId id="397" r:id="rId26"/>
    <p:sldId id="323" r:id="rId27"/>
    <p:sldId id="273" r:id="rId28"/>
    <p:sldId id="324" r:id="rId29"/>
    <p:sldId id="258" r:id="rId30"/>
  </p:sldIdLst>
  <p:sldSz cx="9144000" cy="5143500" type="screen16x9"/>
  <p:notesSz cx="6858000" cy="9144000"/>
  <p:embeddedFontLst>
    <p:embeddedFont>
      <p:font typeface="Sawarabi Mincho" panose="02000600000000000000" charset="-128"/>
      <p:regular r:id="rId35"/>
    </p:embeddedFont>
    <p:embeddedFont>
      <p:font typeface="Belleza"/>
      <p:regular r:id="rId36"/>
    </p:embeddedFont>
    <p:embeddedFont>
      <p:font typeface="Bebas Neue" panose="020B0606020202050201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5E2"/>
    <a:srgbClr val="FEFDED"/>
    <a:srgbClr val="D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56" y="-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252be647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1252be647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20f72b75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20f72b75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20f72b75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20f72b75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1252be647d8_0_1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1252be647d8_0_1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220f72b755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220f72b755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5050" y="1314675"/>
            <a:ext cx="6993900" cy="18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235386"/>
            <a:ext cx="4359000" cy="36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Belleza"/>
                <a:ea typeface="Belleza"/>
                <a:cs typeface="Belleza"/>
                <a:sym typeface="Bellez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5362000" y="3505350"/>
            <a:ext cx="3782000" cy="1473339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-58850" y="3888150"/>
            <a:ext cx="9202853" cy="1314203"/>
          </a:xfrm>
          <a:custGeom>
            <a:avLst/>
            <a:gdLst/>
            <a:ahLst/>
            <a:cxnLst/>
            <a:rect l="l" t="t" r="r" b="b"/>
            <a:pathLst>
              <a:path w="289216" h="58422" extrusionOk="0">
                <a:moveTo>
                  <a:pt x="56388" y="1"/>
                </a:moveTo>
                <a:cubicBezTo>
                  <a:pt x="47185" y="1"/>
                  <a:pt x="37885" y="1280"/>
                  <a:pt x="28876" y="3223"/>
                </a:cubicBezTo>
                <a:cubicBezTo>
                  <a:pt x="17295" y="5746"/>
                  <a:pt x="7143" y="11582"/>
                  <a:pt x="0" y="17479"/>
                </a:cubicBezTo>
                <a:lnTo>
                  <a:pt x="0" y="58422"/>
                </a:lnTo>
                <a:lnTo>
                  <a:pt x="289215" y="58422"/>
                </a:lnTo>
                <a:lnTo>
                  <a:pt x="289215" y="45503"/>
                </a:lnTo>
                <a:cubicBezTo>
                  <a:pt x="266836" y="35074"/>
                  <a:pt x="242148" y="29634"/>
                  <a:pt x="217463" y="29634"/>
                </a:cubicBezTo>
                <a:cubicBezTo>
                  <a:pt x="206106" y="29634"/>
                  <a:pt x="194750" y="30786"/>
                  <a:pt x="183621" y="33132"/>
                </a:cubicBezTo>
                <a:cubicBezTo>
                  <a:pt x="173852" y="35195"/>
                  <a:pt x="164058" y="38129"/>
                  <a:pt x="154133" y="38129"/>
                </a:cubicBezTo>
                <a:cubicBezTo>
                  <a:pt x="152940" y="38129"/>
                  <a:pt x="151746" y="38087"/>
                  <a:pt x="150550" y="37996"/>
                </a:cubicBezTo>
                <a:cubicBezTo>
                  <a:pt x="148575" y="37844"/>
                  <a:pt x="146660" y="37540"/>
                  <a:pt x="144805" y="37145"/>
                </a:cubicBezTo>
                <a:cubicBezTo>
                  <a:pt x="122617" y="32555"/>
                  <a:pt x="105443" y="12767"/>
                  <a:pt x="83771" y="4621"/>
                </a:cubicBezTo>
                <a:cubicBezTo>
                  <a:pt x="75017" y="1325"/>
                  <a:pt x="65753" y="1"/>
                  <a:pt x="56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flipH="1">
            <a:off x="-58827" y="-58850"/>
            <a:ext cx="2967901" cy="1473341"/>
          </a:xfrm>
          <a:custGeom>
            <a:avLst/>
            <a:gdLst/>
            <a:ahLst/>
            <a:cxnLst/>
            <a:rect l="l" t="t" r="r" b="b"/>
            <a:pathLst>
              <a:path w="26202" h="13557" extrusionOk="0">
                <a:moveTo>
                  <a:pt x="1" y="0"/>
                </a:moveTo>
                <a:cubicBezTo>
                  <a:pt x="2797" y="4803"/>
                  <a:pt x="7478" y="8420"/>
                  <a:pt x="12615" y="10578"/>
                </a:cubicBezTo>
                <a:cubicBezTo>
                  <a:pt x="16901" y="12371"/>
                  <a:pt x="21521" y="13253"/>
                  <a:pt x="26202" y="13557"/>
                </a:cubicBezTo>
                <a:lnTo>
                  <a:pt x="262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" name="Google Shape;14;p2"/>
          <p:cNvGrpSpPr/>
          <p:nvPr/>
        </p:nvGrpSpPr>
        <p:grpSpPr>
          <a:xfrm>
            <a:off x="5296476" y="4377474"/>
            <a:ext cx="3036439" cy="825043"/>
            <a:chOff x="3229050" y="3536825"/>
            <a:chExt cx="1467375" cy="435425"/>
          </a:xfrm>
        </p:grpSpPr>
        <p:sp>
          <p:nvSpPr>
            <p:cNvPr id="15" name="Google Shape;15;p2"/>
            <p:cNvSpPr/>
            <p:nvPr/>
          </p:nvSpPr>
          <p:spPr>
            <a:xfrm>
              <a:off x="4121175" y="3608250"/>
              <a:ext cx="575250" cy="362500"/>
            </a:xfrm>
            <a:custGeom>
              <a:avLst/>
              <a:gdLst/>
              <a:ahLst/>
              <a:cxnLst/>
              <a:rect l="l" t="t" r="r" b="b"/>
              <a:pathLst>
                <a:path w="23010" h="14500" extrusionOk="0">
                  <a:moveTo>
                    <a:pt x="23010" y="0"/>
                  </a:moveTo>
                  <a:cubicBezTo>
                    <a:pt x="21885" y="487"/>
                    <a:pt x="20791" y="1064"/>
                    <a:pt x="19818" y="1854"/>
                  </a:cubicBezTo>
                  <a:cubicBezTo>
                    <a:pt x="18967" y="2614"/>
                    <a:pt x="18268" y="3465"/>
                    <a:pt x="17873" y="4438"/>
                  </a:cubicBezTo>
                  <a:cubicBezTo>
                    <a:pt x="17356" y="5593"/>
                    <a:pt x="17174" y="6839"/>
                    <a:pt x="16444" y="7873"/>
                  </a:cubicBezTo>
                  <a:cubicBezTo>
                    <a:pt x="15198" y="9636"/>
                    <a:pt x="12918" y="10365"/>
                    <a:pt x="10882" y="10669"/>
                  </a:cubicBezTo>
                  <a:cubicBezTo>
                    <a:pt x="8541" y="11064"/>
                    <a:pt x="6170" y="10973"/>
                    <a:pt x="3921" y="11733"/>
                  </a:cubicBezTo>
                  <a:cubicBezTo>
                    <a:pt x="2827" y="12128"/>
                    <a:pt x="1824" y="12736"/>
                    <a:pt x="1003" y="13526"/>
                  </a:cubicBezTo>
                  <a:lnTo>
                    <a:pt x="0" y="14499"/>
                  </a:lnTo>
                  <a:lnTo>
                    <a:pt x="699" y="14499"/>
                  </a:lnTo>
                  <a:cubicBezTo>
                    <a:pt x="1185" y="14013"/>
                    <a:pt x="1641" y="13557"/>
                    <a:pt x="2158" y="13131"/>
                  </a:cubicBezTo>
                  <a:cubicBezTo>
                    <a:pt x="4195" y="11703"/>
                    <a:pt x="6778" y="11551"/>
                    <a:pt x="9149" y="11307"/>
                  </a:cubicBezTo>
                  <a:cubicBezTo>
                    <a:pt x="11277" y="11125"/>
                    <a:pt x="13496" y="10791"/>
                    <a:pt x="15319" y="9575"/>
                  </a:cubicBezTo>
                  <a:cubicBezTo>
                    <a:pt x="16201" y="8967"/>
                    <a:pt x="16900" y="8146"/>
                    <a:pt x="17356" y="7174"/>
                  </a:cubicBezTo>
                  <a:cubicBezTo>
                    <a:pt x="17842" y="6019"/>
                    <a:pt x="18085" y="4772"/>
                    <a:pt x="18754" y="3709"/>
                  </a:cubicBezTo>
                  <a:cubicBezTo>
                    <a:pt x="19757" y="2189"/>
                    <a:pt x="21338" y="1216"/>
                    <a:pt x="23010" y="487"/>
                  </a:cubicBezTo>
                  <a:lnTo>
                    <a:pt x="230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285300" y="3700950"/>
              <a:ext cx="410375" cy="271300"/>
            </a:xfrm>
            <a:custGeom>
              <a:avLst/>
              <a:gdLst/>
              <a:ahLst/>
              <a:cxnLst/>
              <a:rect l="l" t="t" r="r" b="b"/>
              <a:pathLst>
                <a:path w="16415" h="10852" extrusionOk="0">
                  <a:moveTo>
                    <a:pt x="16414" y="1"/>
                  </a:moveTo>
                  <a:cubicBezTo>
                    <a:pt x="15958" y="274"/>
                    <a:pt x="15563" y="578"/>
                    <a:pt x="15168" y="912"/>
                  </a:cubicBezTo>
                  <a:cubicBezTo>
                    <a:pt x="14256" y="1733"/>
                    <a:pt x="13831" y="2706"/>
                    <a:pt x="13527" y="3861"/>
                  </a:cubicBezTo>
                  <a:cubicBezTo>
                    <a:pt x="13223" y="4955"/>
                    <a:pt x="13010" y="6171"/>
                    <a:pt x="12128" y="6961"/>
                  </a:cubicBezTo>
                  <a:cubicBezTo>
                    <a:pt x="10639" y="8359"/>
                    <a:pt x="8268" y="8147"/>
                    <a:pt x="6353" y="8238"/>
                  </a:cubicBezTo>
                  <a:cubicBezTo>
                    <a:pt x="5320" y="8299"/>
                    <a:pt x="4256" y="8390"/>
                    <a:pt x="3283" y="8755"/>
                  </a:cubicBezTo>
                  <a:cubicBezTo>
                    <a:pt x="2280" y="9089"/>
                    <a:pt x="1368" y="9697"/>
                    <a:pt x="578" y="10335"/>
                  </a:cubicBezTo>
                  <a:cubicBezTo>
                    <a:pt x="396" y="10487"/>
                    <a:pt x="213" y="10639"/>
                    <a:pt x="1" y="10852"/>
                  </a:cubicBezTo>
                  <a:lnTo>
                    <a:pt x="760" y="10852"/>
                  </a:lnTo>
                  <a:cubicBezTo>
                    <a:pt x="1368" y="10335"/>
                    <a:pt x="1976" y="9879"/>
                    <a:pt x="2675" y="9545"/>
                  </a:cubicBezTo>
                  <a:cubicBezTo>
                    <a:pt x="3648" y="9058"/>
                    <a:pt x="4712" y="8876"/>
                    <a:pt x="5836" y="8785"/>
                  </a:cubicBezTo>
                  <a:cubicBezTo>
                    <a:pt x="7751" y="8633"/>
                    <a:pt x="10031" y="8906"/>
                    <a:pt x="11794" y="7812"/>
                  </a:cubicBezTo>
                  <a:cubicBezTo>
                    <a:pt x="12706" y="7235"/>
                    <a:pt x="13253" y="6323"/>
                    <a:pt x="13557" y="5289"/>
                  </a:cubicBezTo>
                  <a:cubicBezTo>
                    <a:pt x="13952" y="4104"/>
                    <a:pt x="14074" y="2827"/>
                    <a:pt x="14864" y="1824"/>
                  </a:cubicBezTo>
                  <a:cubicBezTo>
                    <a:pt x="15290" y="1308"/>
                    <a:pt x="15837" y="882"/>
                    <a:pt x="16414" y="487"/>
                  </a:cubicBezTo>
                  <a:lnTo>
                    <a:pt x="164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30575" y="3868125"/>
              <a:ext cx="435450" cy="102625"/>
            </a:xfrm>
            <a:custGeom>
              <a:avLst/>
              <a:gdLst/>
              <a:ahLst/>
              <a:cxnLst/>
              <a:rect l="l" t="t" r="r" b="b"/>
              <a:pathLst>
                <a:path w="17418" h="4105" extrusionOk="0">
                  <a:moveTo>
                    <a:pt x="0" y="1"/>
                  </a:moveTo>
                  <a:lnTo>
                    <a:pt x="0" y="517"/>
                  </a:lnTo>
                  <a:cubicBezTo>
                    <a:pt x="1611" y="700"/>
                    <a:pt x="3253" y="912"/>
                    <a:pt x="4894" y="1125"/>
                  </a:cubicBezTo>
                  <a:cubicBezTo>
                    <a:pt x="6414" y="1308"/>
                    <a:pt x="7964" y="1490"/>
                    <a:pt x="9484" y="1672"/>
                  </a:cubicBezTo>
                  <a:cubicBezTo>
                    <a:pt x="10882" y="1885"/>
                    <a:pt x="12341" y="2068"/>
                    <a:pt x="13678" y="2554"/>
                  </a:cubicBezTo>
                  <a:cubicBezTo>
                    <a:pt x="14742" y="2949"/>
                    <a:pt x="15654" y="3496"/>
                    <a:pt x="16596" y="4104"/>
                  </a:cubicBezTo>
                  <a:lnTo>
                    <a:pt x="17417" y="4104"/>
                  </a:lnTo>
                  <a:cubicBezTo>
                    <a:pt x="16596" y="3587"/>
                    <a:pt x="15806" y="3040"/>
                    <a:pt x="14955" y="2584"/>
                  </a:cubicBezTo>
                  <a:cubicBezTo>
                    <a:pt x="12493" y="1338"/>
                    <a:pt x="9605" y="1216"/>
                    <a:pt x="6900" y="882"/>
                  </a:cubicBezTo>
                  <a:cubicBezTo>
                    <a:pt x="4590" y="578"/>
                    <a:pt x="2280" y="30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29050" y="3798975"/>
              <a:ext cx="602625" cy="172525"/>
            </a:xfrm>
            <a:custGeom>
              <a:avLst/>
              <a:gdLst/>
              <a:ahLst/>
              <a:cxnLst/>
              <a:rect l="l" t="t" r="r" b="b"/>
              <a:pathLst>
                <a:path w="24105" h="6901" extrusionOk="0">
                  <a:moveTo>
                    <a:pt x="0" y="1"/>
                  </a:moveTo>
                  <a:lnTo>
                    <a:pt x="0" y="487"/>
                  </a:lnTo>
                  <a:cubicBezTo>
                    <a:pt x="122" y="548"/>
                    <a:pt x="274" y="609"/>
                    <a:pt x="396" y="639"/>
                  </a:cubicBezTo>
                  <a:cubicBezTo>
                    <a:pt x="3010" y="1642"/>
                    <a:pt x="5654" y="2250"/>
                    <a:pt x="8481" y="2250"/>
                  </a:cubicBezTo>
                  <a:cubicBezTo>
                    <a:pt x="9244" y="2250"/>
                    <a:pt x="10024" y="2223"/>
                    <a:pt x="10808" y="2223"/>
                  </a:cubicBezTo>
                  <a:cubicBezTo>
                    <a:pt x="11462" y="2223"/>
                    <a:pt x="12117" y="2242"/>
                    <a:pt x="12767" y="2311"/>
                  </a:cubicBezTo>
                  <a:cubicBezTo>
                    <a:pt x="14226" y="2463"/>
                    <a:pt x="15533" y="2949"/>
                    <a:pt x="16809" y="3648"/>
                  </a:cubicBezTo>
                  <a:cubicBezTo>
                    <a:pt x="17995" y="4286"/>
                    <a:pt x="19089" y="5046"/>
                    <a:pt x="20305" y="5685"/>
                  </a:cubicBezTo>
                  <a:cubicBezTo>
                    <a:pt x="21126" y="6141"/>
                    <a:pt x="22007" y="6536"/>
                    <a:pt x="22828" y="6900"/>
                  </a:cubicBezTo>
                  <a:lnTo>
                    <a:pt x="24104" y="6900"/>
                  </a:lnTo>
                  <a:cubicBezTo>
                    <a:pt x="22189" y="6201"/>
                    <a:pt x="20366" y="5289"/>
                    <a:pt x="18633" y="4256"/>
                  </a:cubicBezTo>
                  <a:cubicBezTo>
                    <a:pt x="17539" y="3587"/>
                    <a:pt x="16414" y="2888"/>
                    <a:pt x="15168" y="2432"/>
                  </a:cubicBezTo>
                  <a:cubicBezTo>
                    <a:pt x="13891" y="1946"/>
                    <a:pt x="12493" y="1824"/>
                    <a:pt x="11125" y="1794"/>
                  </a:cubicBezTo>
                  <a:cubicBezTo>
                    <a:pt x="10909" y="1789"/>
                    <a:pt x="10692" y="1787"/>
                    <a:pt x="10475" y="1787"/>
                  </a:cubicBezTo>
                  <a:cubicBezTo>
                    <a:pt x="9790" y="1787"/>
                    <a:pt x="9105" y="1805"/>
                    <a:pt x="8420" y="1805"/>
                  </a:cubicBezTo>
                  <a:cubicBezTo>
                    <a:pt x="7924" y="1805"/>
                    <a:pt x="7427" y="1796"/>
                    <a:pt x="6931" y="1764"/>
                  </a:cubicBezTo>
                  <a:cubicBezTo>
                    <a:pt x="5502" y="1642"/>
                    <a:pt x="4104" y="1368"/>
                    <a:pt x="2767" y="943"/>
                  </a:cubicBezTo>
                  <a:cubicBezTo>
                    <a:pt x="1824" y="700"/>
                    <a:pt x="912" y="33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30575" y="3536825"/>
              <a:ext cx="1465100" cy="372675"/>
            </a:xfrm>
            <a:custGeom>
              <a:avLst/>
              <a:gdLst/>
              <a:ahLst/>
              <a:cxnLst/>
              <a:rect l="l" t="t" r="r" b="b"/>
              <a:pathLst>
                <a:path w="58604" h="14907" extrusionOk="0">
                  <a:moveTo>
                    <a:pt x="58603" y="0"/>
                  </a:moveTo>
                  <a:cubicBezTo>
                    <a:pt x="55716" y="882"/>
                    <a:pt x="52889" y="2310"/>
                    <a:pt x="51673" y="5137"/>
                  </a:cubicBezTo>
                  <a:cubicBezTo>
                    <a:pt x="51156" y="6231"/>
                    <a:pt x="51095" y="7569"/>
                    <a:pt x="50336" y="8541"/>
                  </a:cubicBezTo>
                  <a:cubicBezTo>
                    <a:pt x="49697" y="9392"/>
                    <a:pt x="48694" y="9879"/>
                    <a:pt x="47661" y="10122"/>
                  </a:cubicBezTo>
                  <a:cubicBezTo>
                    <a:pt x="46946" y="10287"/>
                    <a:pt x="46220" y="10339"/>
                    <a:pt x="45487" y="10339"/>
                  </a:cubicBezTo>
                  <a:cubicBezTo>
                    <a:pt x="44262" y="10339"/>
                    <a:pt x="43019" y="10194"/>
                    <a:pt x="41783" y="10194"/>
                  </a:cubicBezTo>
                  <a:cubicBezTo>
                    <a:pt x="41309" y="10194"/>
                    <a:pt x="40836" y="10215"/>
                    <a:pt x="40366" y="10274"/>
                  </a:cubicBezTo>
                  <a:cubicBezTo>
                    <a:pt x="39120" y="10426"/>
                    <a:pt x="38025" y="10943"/>
                    <a:pt x="36992" y="11702"/>
                  </a:cubicBezTo>
                  <a:cubicBezTo>
                    <a:pt x="36019" y="12432"/>
                    <a:pt x="35107" y="13222"/>
                    <a:pt x="34043" y="13709"/>
                  </a:cubicBezTo>
                  <a:cubicBezTo>
                    <a:pt x="32984" y="14211"/>
                    <a:pt x="31840" y="14416"/>
                    <a:pt x="30684" y="14416"/>
                  </a:cubicBezTo>
                  <a:cubicBezTo>
                    <a:pt x="29253" y="14416"/>
                    <a:pt x="27803" y="14102"/>
                    <a:pt x="26475" y="13648"/>
                  </a:cubicBezTo>
                  <a:cubicBezTo>
                    <a:pt x="23891" y="12736"/>
                    <a:pt x="21520" y="11277"/>
                    <a:pt x="19028" y="10213"/>
                  </a:cubicBezTo>
                  <a:cubicBezTo>
                    <a:pt x="16596" y="9210"/>
                    <a:pt x="14013" y="8481"/>
                    <a:pt x="11429" y="8025"/>
                  </a:cubicBezTo>
                  <a:cubicBezTo>
                    <a:pt x="7660" y="7325"/>
                    <a:pt x="3830" y="7143"/>
                    <a:pt x="0" y="7143"/>
                  </a:cubicBezTo>
                  <a:lnTo>
                    <a:pt x="0" y="7690"/>
                  </a:lnTo>
                  <a:cubicBezTo>
                    <a:pt x="3222" y="7690"/>
                    <a:pt x="6444" y="7842"/>
                    <a:pt x="9636" y="8298"/>
                  </a:cubicBezTo>
                  <a:cubicBezTo>
                    <a:pt x="12250" y="8663"/>
                    <a:pt x="14894" y="9240"/>
                    <a:pt x="17356" y="10152"/>
                  </a:cubicBezTo>
                  <a:cubicBezTo>
                    <a:pt x="19940" y="11095"/>
                    <a:pt x="22341" y="12493"/>
                    <a:pt x="24864" y="13557"/>
                  </a:cubicBezTo>
                  <a:cubicBezTo>
                    <a:pt x="26701" y="14344"/>
                    <a:pt x="28650" y="14906"/>
                    <a:pt x="30623" y="14906"/>
                  </a:cubicBezTo>
                  <a:cubicBezTo>
                    <a:pt x="31164" y="14906"/>
                    <a:pt x="31707" y="14864"/>
                    <a:pt x="32250" y="14772"/>
                  </a:cubicBezTo>
                  <a:cubicBezTo>
                    <a:pt x="33466" y="14590"/>
                    <a:pt x="34560" y="14104"/>
                    <a:pt x="35563" y="13374"/>
                  </a:cubicBezTo>
                  <a:cubicBezTo>
                    <a:pt x="36536" y="12706"/>
                    <a:pt x="37448" y="11854"/>
                    <a:pt x="38542" y="11277"/>
                  </a:cubicBezTo>
                  <a:cubicBezTo>
                    <a:pt x="39576" y="10779"/>
                    <a:pt x="40673" y="10648"/>
                    <a:pt x="41790" y="10648"/>
                  </a:cubicBezTo>
                  <a:cubicBezTo>
                    <a:pt x="43031" y="10648"/>
                    <a:pt x="44298" y="10810"/>
                    <a:pt x="45534" y="10810"/>
                  </a:cubicBezTo>
                  <a:cubicBezTo>
                    <a:pt x="45768" y="10810"/>
                    <a:pt x="46001" y="10804"/>
                    <a:pt x="46232" y="10791"/>
                  </a:cubicBezTo>
                  <a:cubicBezTo>
                    <a:pt x="48299" y="10639"/>
                    <a:pt x="50396" y="9879"/>
                    <a:pt x="51247" y="7842"/>
                  </a:cubicBezTo>
                  <a:cubicBezTo>
                    <a:pt x="51703" y="6718"/>
                    <a:pt x="51855" y="5593"/>
                    <a:pt x="52463" y="4559"/>
                  </a:cubicBezTo>
                  <a:cubicBezTo>
                    <a:pt x="52980" y="3678"/>
                    <a:pt x="53709" y="2918"/>
                    <a:pt x="54500" y="2341"/>
                  </a:cubicBezTo>
                  <a:cubicBezTo>
                    <a:pt x="55716" y="1429"/>
                    <a:pt x="57175" y="821"/>
                    <a:pt x="58603" y="335"/>
                  </a:cubicBezTo>
                  <a:lnTo>
                    <a:pt x="586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7629693" y="2702483"/>
            <a:ext cx="1370976" cy="1674992"/>
            <a:chOff x="6175925" y="1941050"/>
            <a:chExt cx="403525" cy="559300"/>
          </a:xfrm>
        </p:grpSpPr>
        <p:sp>
          <p:nvSpPr>
            <p:cNvPr id="21" name="Google Shape;21;p2"/>
            <p:cNvSpPr/>
            <p:nvPr/>
          </p:nvSpPr>
          <p:spPr>
            <a:xfrm>
              <a:off x="6428950" y="2042875"/>
              <a:ext cx="21300" cy="15975"/>
            </a:xfrm>
            <a:custGeom>
              <a:avLst/>
              <a:gdLst/>
              <a:ahLst/>
              <a:cxnLst/>
              <a:rect l="l" t="t" r="r" b="b"/>
              <a:pathLst>
                <a:path w="852" h="639" extrusionOk="0">
                  <a:moveTo>
                    <a:pt x="366" y="0"/>
                  </a:moveTo>
                  <a:cubicBezTo>
                    <a:pt x="305" y="0"/>
                    <a:pt x="274" y="0"/>
                    <a:pt x="244" y="31"/>
                  </a:cubicBezTo>
                  <a:cubicBezTo>
                    <a:pt x="214" y="31"/>
                    <a:pt x="153" y="61"/>
                    <a:pt x="122" y="122"/>
                  </a:cubicBezTo>
                  <a:cubicBezTo>
                    <a:pt x="92" y="152"/>
                    <a:pt x="92" y="183"/>
                    <a:pt x="62" y="213"/>
                  </a:cubicBezTo>
                  <a:cubicBezTo>
                    <a:pt x="1" y="274"/>
                    <a:pt x="1" y="304"/>
                    <a:pt x="1" y="335"/>
                  </a:cubicBezTo>
                  <a:lnTo>
                    <a:pt x="1" y="426"/>
                  </a:lnTo>
                  <a:cubicBezTo>
                    <a:pt x="1" y="456"/>
                    <a:pt x="62" y="517"/>
                    <a:pt x="92" y="578"/>
                  </a:cubicBezTo>
                  <a:cubicBezTo>
                    <a:pt x="122" y="578"/>
                    <a:pt x="122" y="608"/>
                    <a:pt x="183" y="608"/>
                  </a:cubicBezTo>
                  <a:cubicBezTo>
                    <a:pt x="214" y="608"/>
                    <a:pt x="244" y="639"/>
                    <a:pt x="335" y="639"/>
                  </a:cubicBezTo>
                  <a:lnTo>
                    <a:pt x="518" y="639"/>
                  </a:lnTo>
                  <a:cubicBezTo>
                    <a:pt x="548" y="639"/>
                    <a:pt x="578" y="639"/>
                    <a:pt x="639" y="608"/>
                  </a:cubicBezTo>
                  <a:cubicBezTo>
                    <a:pt x="670" y="608"/>
                    <a:pt x="700" y="578"/>
                    <a:pt x="730" y="517"/>
                  </a:cubicBezTo>
                  <a:cubicBezTo>
                    <a:pt x="761" y="487"/>
                    <a:pt x="761" y="456"/>
                    <a:pt x="821" y="426"/>
                  </a:cubicBezTo>
                  <a:cubicBezTo>
                    <a:pt x="852" y="365"/>
                    <a:pt x="852" y="335"/>
                    <a:pt x="852" y="304"/>
                  </a:cubicBezTo>
                  <a:lnTo>
                    <a:pt x="852" y="213"/>
                  </a:lnTo>
                  <a:cubicBezTo>
                    <a:pt x="852" y="183"/>
                    <a:pt x="821" y="122"/>
                    <a:pt x="761" y="61"/>
                  </a:cubicBezTo>
                  <a:cubicBezTo>
                    <a:pt x="730" y="61"/>
                    <a:pt x="730" y="31"/>
                    <a:pt x="700" y="31"/>
                  </a:cubicBezTo>
                  <a:cubicBezTo>
                    <a:pt x="670" y="0"/>
                    <a:pt x="578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411475" y="2093025"/>
              <a:ext cx="22075" cy="15975"/>
            </a:xfrm>
            <a:custGeom>
              <a:avLst/>
              <a:gdLst/>
              <a:ahLst/>
              <a:cxnLst/>
              <a:rect l="l" t="t" r="r" b="b"/>
              <a:pathLst>
                <a:path w="883" h="639" extrusionOk="0">
                  <a:moveTo>
                    <a:pt x="335" y="1"/>
                  </a:moveTo>
                  <a:cubicBezTo>
                    <a:pt x="305" y="1"/>
                    <a:pt x="244" y="1"/>
                    <a:pt x="183" y="31"/>
                  </a:cubicBezTo>
                  <a:cubicBezTo>
                    <a:pt x="153" y="31"/>
                    <a:pt x="92" y="92"/>
                    <a:pt x="61" y="122"/>
                  </a:cubicBezTo>
                  <a:cubicBezTo>
                    <a:pt x="61" y="153"/>
                    <a:pt x="31" y="153"/>
                    <a:pt x="31" y="183"/>
                  </a:cubicBezTo>
                  <a:cubicBezTo>
                    <a:pt x="1" y="213"/>
                    <a:pt x="1" y="274"/>
                    <a:pt x="1" y="305"/>
                  </a:cubicBezTo>
                  <a:lnTo>
                    <a:pt x="1" y="396"/>
                  </a:lnTo>
                  <a:cubicBezTo>
                    <a:pt x="1" y="426"/>
                    <a:pt x="1" y="456"/>
                    <a:pt x="31" y="487"/>
                  </a:cubicBezTo>
                  <a:cubicBezTo>
                    <a:pt x="31" y="548"/>
                    <a:pt x="61" y="548"/>
                    <a:pt x="61" y="578"/>
                  </a:cubicBezTo>
                  <a:cubicBezTo>
                    <a:pt x="122" y="608"/>
                    <a:pt x="183" y="639"/>
                    <a:pt x="213" y="639"/>
                  </a:cubicBezTo>
                  <a:lnTo>
                    <a:pt x="639" y="639"/>
                  </a:lnTo>
                  <a:cubicBezTo>
                    <a:pt x="669" y="639"/>
                    <a:pt x="669" y="608"/>
                    <a:pt x="700" y="608"/>
                  </a:cubicBezTo>
                  <a:cubicBezTo>
                    <a:pt x="761" y="578"/>
                    <a:pt x="791" y="578"/>
                    <a:pt x="791" y="548"/>
                  </a:cubicBezTo>
                  <a:cubicBezTo>
                    <a:pt x="821" y="487"/>
                    <a:pt x="821" y="487"/>
                    <a:pt x="821" y="456"/>
                  </a:cubicBezTo>
                  <a:cubicBezTo>
                    <a:pt x="882" y="426"/>
                    <a:pt x="882" y="396"/>
                    <a:pt x="882" y="335"/>
                  </a:cubicBezTo>
                  <a:lnTo>
                    <a:pt x="882" y="274"/>
                  </a:lnTo>
                  <a:cubicBezTo>
                    <a:pt x="882" y="244"/>
                    <a:pt x="821" y="244"/>
                    <a:pt x="821" y="183"/>
                  </a:cubicBezTo>
                  <a:cubicBezTo>
                    <a:pt x="791" y="153"/>
                    <a:pt x="791" y="122"/>
                    <a:pt x="761" y="122"/>
                  </a:cubicBezTo>
                  <a:cubicBezTo>
                    <a:pt x="761" y="92"/>
                    <a:pt x="700" y="31"/>
                    <a:pt x="669" y="31"/>
                  </a:cubicBezTo>
                  <a:cubicBezTo>
                    <a:pt x="639" y="31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57075" y="2098350"/>
              <a:ext cx="20550" cy="17500"/>
            </a:xfrm>
            <a:custGeom>
              <a:avLst/>
              <a:gdLst/>
              <a:ahLst/>
              <a:cxnLst/>
              <a:rect l="l" t="t" r="r" b="b"/>
              <a:pathLst>
                <a:path w="822" h="700" extrusionOk="0">
                  <a:moveTo>
                    <a:pt x="426" y="0"/>
                  </a:moveTo>
                  <a:cubicBezTo>
                    <a:pt x="0" y="31"/>
                    <a:pt x="0" y="699"/>
                    <a:pt x="426" y="699"/>
                  </a:cubicBezTo>
                  <a:cubicBezTo>
                    <a:pt x="821" y="699"/>
                    <a:pt x="821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16050" y="2159900"/>
              <a:ext cx="25100" cy="21300"/>
            </a:xfrm>
            <a:custGeom>
              <a:avLst/>
              <a:gdLst/>
              <a:ahLst/>
              <a:cxnLst/>
              <a:rect l="l" t="t" r="r" b="b"/>
              <a:pathLst>
                <a:path w="1004" h="852" extrusionOk="0">
                  <a:moveTo>
                    <a:pt x="456" y="0"/>
                  </a:moveTo>
                  <a:cubicBezTo>
                    <a:pt x="426" y="0"/>
                    <a:pt x="334" y="0"/>
                    <a:pt x="304" y="31"/>
                  </a:cubicBezTo>
                  <a:cubicBezTo>
                    <a:pt x="274" y="31"/>
                    <a:pt x="243" y="61"/>
                    <a:pt x="182" y="61"/>
                  </a:cubicBezTo>
                  <a:lnTo>
                    <a:pt x="91" y="183"/>
                  </a:lnTo>
                  <a:cubicBezTo>
                    <a:pt x="30" y="213"/>
                    <a:pt x="30" y="213"/>
                    <a:pt x="30" y="244"/>
                  </a:cubicBezTo>
                  <a:cubicBezTo>
                    <a:pt x="0" y="304"/>
                    <a:pt x="0" y="365"/>
                    <a:pt x="0" y="396"/>
                  </a:cubicBezTo>
                  <a:lnTo>
                    <a:pt x="0" y="517"/>
                  </a:lnTo>
                  <a:cubicBezTo>
                    <a:pt x="0" y="547"/>
                    <a:pt x="30" y="608"/>
                    <a:pt x="30" y="639"/>
                  </a:cubicBezTo>
                  <a:lnTo>
                    <a:pt x="152" y="760"/>
                  </a:lnTo>
                  <a:cubicBezTo>
                    <a:pt x="182" y="791"/>
                    <a:pt x="243" y="821"/>
                    <a:pt x="304" y="821"/>
                  </a:cubicBezTo>
                  <a:cubicBezTo>
                    <a:pt x="334" y="821"/>
                    <a:pt x="426" y="851"/>
                    <a:pt x="456" y="851"/>
                  </a:cubicBezTo>
                  <a:lnTo>
                    <a:pt x="608" y="851"/>
                  </a:lnTo>
                  <a:cubicBezTo>
                    <a:pt x="638" y="851"/>
                    <a:pt x="730" y="851"/>
                    <a:pt x="760" y="821"/>
                  </a:cubicBezTo>
                  <a:cubicBezTo>
                    <a:pt x="790" y="821"/>
                    <a:pt x="851" y="791"/>
                    <a:pt x="882" y="760"/>
                  </a:cubicBezTo>
                  <a:cubicBezTo>
                    <a:pt x="912" y="699"/>
                    <a:pt x="942" y="669"/>
                    <a:pt x="942" y="639"/>
                  </a:cubicBezTo>
                  <a:cubicBezTo>
                    <a:pt x="1003" y="608"/>
                    <a:pt x="1003" y="517"/>
                    <a:pt x="1003" y="487"/>
                  </a:cubicBezTo>
                  <a:lnTo>
                    <a:pt x="1003" y="365"/>
                  </a:lnTo>
                  <a:cubicBezTo>
                    <a:pt x="1003" y="304"/>
                    <a:pt x="942" y="244"/>
                    <a:pt x="882" y="183"/>
                  </a:cubicBezTo>
                  <a:lnTo>
                    <a:pt x="790" y="92"/>
                  </a:lnTo>
                  <a:cubicBezTo>
                    <a:pt x="760" y="0"/>
                    <a:pt x="699" y="0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75000" y="2181175"/>
              <a:ext cx="20550" cy="16750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0"/>
                  </a:moveTo>
                  <a:cubicBezTo>
                    <a:pt x="1" y="61"/>
                    <a:pt x="1" y="669"/>
                    <a:pt x="396" y="669"/>
                  </a:cubicBezTo>
                  <a:cubicBezTo>
                    <a:pt x="821" y="669"/>
                    <a:pt x="821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346125" y="2224475"/>
              <a:ext cx="16750" cy="12950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335" y="1"/>
                  </a:moveTo>
                  <a:cubicBezTo>
                    <a:pt x="1" y="1"/>
                    <a:pt x="1" y="518"/>
                    <a:pt x="335" y="518"/>
                  </a:cubicBezTo>
                  <a:cubicBezTo>
                    <a:pt x="669" y="518"/>
                    <a:pt x="669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330925" y="2266275"/>
              <a:ext cx="16000" cy="12200"/>
            </a:xfrm>
            <a:custGeom>
              <a:avLst/>
              <a:gdLst/>
              <a:ahLst/>
              <a:cxnLst/>
              <a:rect l="l" t="t" r="r" b="b"/>
              <a:pathLst>
                <a:path w="640" h="488" extrusionOk="0">
                  <a:moveTo>
                    <a:pt x="335" y="1"/>
                  </a:moveTo>
                  <a:cubicBezTo>
                    <a:pt x="1" y="1"/>
                    <a:pt x="1" y="487"/>
                    <a:pt x="335" y="487"/>
                  </a:cubicBezTo>
                  <a:cubicBezTo>
                    <a:pt x="639" y="487"/>
                    <a:pt x="639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04325" y="2276150"/>
              <a:ext cx="16750" cy="13725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335" y="1"/>
                  </a:moveTo>
                  <a:cubicBezTo>
                    <a:pt x="1" y="1"/>
                    <a:pt x="1" y="548"/>
                    <a:pt x="335" y="548"/>
                  </a:cubicBezTo>
                  <a:cubicBezTo>
                    <a:pt x="670" y="548"/>
                    <a:pt x="670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48100" y="2330225"/>
              <a:ext cx="12175" cy="12825"/>
            </a:xfrm>
            <a:custGeom>
              <a:avLst/>
              <a:gdLst/>
              <a:ahLst/>
              <a:cxnLst/>
              <a:rect l="l" t="t" r="r" b="b"/>
              <a:pathLst>
                <a:path w="487" h="513" extrusionOk="0">
                  <a:moveTo>
                    <a:pt x="294" y="0"/>
                  </a:moveTo>
                  <a:cubicBezTo>
                    <a:pt x="257" y="0"/>
                    <a:pt x="213" y="36"/>
                    <a:pt x="213" y="57"/>
                  </a:cubicBezTo>
                  <a:lnTo>
                    <a:pt x="31" y="239"/>
                  </a:lnTo>
                  <a:cubicBezTo>
                    <a:pt x="1" y="270"/>
                    <a:pt x="1" y="330"/>
                    <a:pt x="1" y="361"/>
                  </a:cubicBezTo>
                  <a:lnTo>
                    <a:pt x="1" y="422"/>
                  </a:lnTo>
                  <a:cubicBezTo>
                    <a:pt x="1" y="482"/>
                    <a:pt x="1" y="482"/>
                    <a:pt x="31" y="482"/>
                  </a:cubicBezTo>
                  <a:cubicBezTo>
                    <a:pt x="61" y="513"/>
                    <a:pt x="122" y="513"/>
                    <a:pt x="153" y="513"/>
                  </a:cubicBezTo>
                  <a:cubicBezTo>
                    <a:pt x="183" y="513"/>
                    <a:pt x="213" y="513"/>
                    <a:pt x="244" y="482"/>
                  </a:cubicBezTo>
                  <a:lnTo>
                    <a:pt x="457" y="270"/>
                  </a:lnTo>
                  <a:cubicBezTo>
                    <a:pt x="487" y="239"/>
                    <a:pt x="487" y="209"/>
                    <a:pt x="487" y="178"/>
                  </a:cubicBezTo>
                  <a:lnTo>
                    <a:pt x="487" y="87"/>
                  </a:lnTo>
                  <a:cubicBezTo>
                    <a:pt x="487" y="57"/>
                    <a:pt x="487" y="57"/>
                    <a:pt x="457" y="57"/>
                  </a:cubicBezTo>
                  <a:cubicBezTo>
                    <a:pt x="396" y="26"/>
                    <a:pt x="365" y="26"/>
                    <a:pt x="335" y="26"/>
                  </a:cubicBezTo>
                  <a:cubicBezTo>
                    <a:pt x="326" y="8"/>
                    <a:pt x="310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218475" y="2365075"/>
              <a:ext cx="13700" cy="9900"/>
            </a:xfrm>
            <a:custGeom>
              <a:avLst/>
              <a:gdLst/>
              <a:ahLst/>
              <a:cxnLst/>
              <a:rect l="l" t="t" r="r" b="b"/>
              <a:pathLst>
                <a:path w="548" h="396" extrusionOk="0">
                  <a:moveTo>
                    <a:pt x="274" y="0"/>
                  </a:moveTo>
                  <a:cubicBezTo>
                    <a:pt x="0" y="0"/>
                    <a:pt x="0" y="395"/>
                    <a:pt x="274" y="395"/>
                  </a:cubicBezTo>
                  <a:cubicBezTo>
                    <a:pt x="547" y="395"/>
                    <a:pt x="547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190350" y="241520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39" y="0"/>
                  </a:moveTo>
                  <a:cubicBezTo>
                    <a:pt x="1" y="0"/>
                    <a:pt x="9" y="579"/>
                    <a:pt x="365" y="579"/>
                  </a:cubicBezTo>
                  <a:cubicBezTo>
                    <a:pt x="760" y="579"/>
                    <a:pt x="760" y="1"/>
                    <a:pt x="365" y="1"/>
                  </a:cubicBezTo>
                  <a:cubicBezTo>
                    <a:pt x="356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175925" y="2487400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253425" y="2460825"/>
              <a:ext cx="31175" cy="29650"/>
            </a:xfrm>
            <a:custGeom>
              <a:avLst/>
              <a:gdLst/>
              <a:ahLst/>
              <a:cxnLst/>
              <a:rect l="l" t="t" r="r" b="b"/>
              <a:pathLst>
                <a:path w="1247" h="1186" extrusionOk="0">
                  <a:moveTo>
                    <a:pt x="608" y="0"/>
                  </a:moveTo>
                  <a:cubicBezTo>
                    <a:pt x="517" y="30"/>
                    <a:pt x="426" y="61"/>
                    <a:pt x="396" y="152"/>
                  </a:cubicBezTo>
                  <a:cubicBezTo>
                    <a:pt x="304" y="213"/>
                    <a:pt x="244" y="274"/>
                    <a:pt x="152" y="334"/>
                  </a:cubicBezTo>
                  <a:cubicBezTo>
                    <a:pt x="122" y="365"/>
                    <a:pt x="92" y="456"/>
                    <a:pt x="61" y="486"/>
                  </a:cubicBezTo>
                  <a:cubicBezTo>
                    <a:pt x="0" y="578"/>
                    <a:pt x="0" y="608"/>
                    <a:pt x="0" y="669"/>
                  </a:cubicBezTo>
                  <a:cubicBezTo>
                    <a:pt x="0" y="760"/>
                    <a:pt x="0" y="821"/>
                    <a:pt x="61" y="881"/>
                  </a:cubicBezTo>
                  <a:cubicBezTo>
                    <a:pt x="92" y="942"/>
                    <a:pt x="92" y="973"/>
                    <a:pt x="152" y="1033"/>
                  </a:cubicBezTo>
                  <a:cubicBezTo>
                    <a:pt x="183" y="1064"/>
                    <a:pt x="244" y="1064"/>
                    <a:pt x="274" y="1094"/>
                  </a:cubicBezTo>
                  <a:cubicBezTo>
                    <a:pt x="335" y="1125"/>
                    <a:pt x="426" y="1185"/>
                    <a:pt x="548" y="1185"/>
                  </a:cubicBezTo>
                  <a:lnTo>
                    <a:pt x="699" y="1185"/>
                  </a:lnTo>
                  <a:lnTo>
                    <a:pt x="912" y="1064"/>
                  </a:lnTo>
                  <a:cubicBezTo>
                    <a:pt x="1003" y="973"/>
                    <a:pt x="1064" y="912"/>
                    <a:pt x="1095" y="821"/>
                  </a:cubicBezTo>
                  <a:cubicBezTo>
                    <a:pt x="1155" y="790"/>
                    <a:pt x="1186" y="699"/>
                    <a:pt x="1216" y="669"/>
                  </a:cubicBezTo>
                  <a:cubicBezTo>
                    <a:pt x="1247" y="608"/>
                    <a:pt x="1247" y="547"/>
                    <a:pt x="1247" y="486"/>
                  </a:cubicBezTo>
                  <a:cubicBezTo>
                    <a:pt x="1247" y="426"/>
                    <a:pt x="1247" y="365"/>
                    <a:pt x="1216" y="304"/>
                  </a:cubicBezTo>
                  <a:cubicBezTo>
                    <a:pt x="1186" y="213"/>
                    <a:pt x="1186" y="182"/>
                    <a:pt x="1095" y="152"/>
                  </a:cubicBezTo>
                  <a:cubicBezTo>
                    <a:pt x="1064" y="122"/>
                    <a:pt x="1034" y="122"/>
                    <a:pt x="1003" y="61"/>
                  </a:cubicBezTo>
                  <a:cubicBezTo>
                    <a:pt x="912" y="30"/>
                    <a:pt x="851" y="0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263300" y="2374950"/>
              <a:ext cx="30425" cy="28125"/>
            </a:xfrm>
            <a:custGeom>
              <a:avLst/>
              <a:gdLst/>
              <a:ahLst/>
              <a:cxnLst/>
              <a:rect l="l" t="t" r="r" b="b"/>
              <a:pathLst>
                <a:path w="1217" h="1125" extrusionOk="0">
                  <a:moveTo>
                    <a:pt x="517" y="0"/>
                  </a:moveTo>
                  <a:lnTo>
                    <a:pt x="304" y="122"/>
                  </a:lnTo>
                  <a:lnTo>
                    <a:pt x="274" y="152"/>
                  </a:lnTo>
                  <a:lnTo>
                    <a:pt x="213" y="213"/>
                  </a:lnTo>
                  <a:lnTo>
                    <a:pt x="183" y="243"/>
                  </a:lnTo>
                  <a:lnTo>
                    <a:pt x="153" y="274"/>
                  </a:lnTo>
                  <a:cubicBezTo>
                    <a:pt x="122" y="304"/>
                    <a:pt x="61" y="395"/>
                    <a:pt x="31" y="426"/>
                  </a:cubicBezTo>
                  <a:cubicBezTo>
                    <a:pt x="1" y="517"/>
                    <a:pt x="1" y="547"/>
                    <a:pt x="1" y="608"/>
                  </a:cubicBezTo>
                  <a:cubicBezTo>
                    <a:pt x="1" y="699"/>
                    <a:pt x="1" y="730"/>
                    <a:pt x="31" y="821"/>
                  </a:cubicBezTo>
                  <a:cubicBezTo>
                    <a:pt x="61" y="882"/>
                    <a:pt x="61" y="912"/>
                    <a:pt x="153" y="973"/>
                  </a:cubicBezTo>
                  <a:cubicBezTo>
                    <a:pt x="183" y="1003"/>
                    <a:pt x="213" y="1003"/>
                    <a:pt x="274" y="1034"/>
                  </a:cubicBezTo>
                  <a:cubicBezTo>
                    <a:pt x="335" y="1064"/>
                    <a:pt x="426" y="1125"/>
                    <a:pt x="517" y="1125"/>
                  </a:cubicBezTo>
                  <a:lnTo>
                    <a:pt x="639" y="1125"/>
                  </a:lnTo>
                  <a:cubicBezTo>
                    <a:pt x="760" y="1064"/>
                    <a:pt x="821" y="1034"/>
                    <a:pt x="912" y="1003"/>
                  </a:cubicBezTo>
                  <a:lnTo>
                    <a:pt x="943" y="973"/>
                  </a:lnTo>
                  <a:lnTo>
                    <a:pt x="973" y="912"/>
                  </a:lnTo>
                  <a:lnTo>
                    <a:pt x="1034" y="882"/>
                  </a:lnTo>
                  <a:lnTo>
                    <a:pt x="1064" y="851"/>
                  </a:lnTo>
                  <a:cubicBezTo>
                    <a:pt x="1095" y="821"/>
                    <a:pt x="1125" y="730"/>
                    <a:pt x="1186" y="699"/>
                  </a:cubicBezTo>
                  <a:cubicBezTo>
                    <a:pt x="1216" y="608"/>
                    <a:pt x="1216" y="578"/>
                    <a:pt x="1216" y="517"/>
                  </a:cubicBezTo>
                  <a:cubicBezTo>
                    <a:pt x="1216" y="426"/>
                    <a:pt x="1216" y="365"/>
                    <a:pt x="1186" y="304"/>
                  </a:cubicBezTo>
                  <a:cubicBezTo>
                    <a:pt x="1125" y="243"/>
                    <a:pt x="1125" y="213"/>
                    <a:pt x="1064" y="152"/>
                  </a:cubicBezTo>
                  <a:cubicBezTo>
                    <a:pt x="1034" y="122"/>
                    <a:pt x="973" y="122"/>
                    <a:pt x="943" y="92"/>
                  </a:cubicBezTo>
                  <a:cubicBezTo>
                    <a:pt x="882" y="6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313450" y="2376475"/>
              <a:ext cx="19025" cy="19000"/>
            </a:xfrm>
            <a:custGeom>
              <a:avLst/>
              <a:gdLst/>
              <a:ahLst/>
              <a:cxnLst/>
              <a:rect l="l" t="t" r="r" b="b"/>
              <a:pathLst>
                <a:path w="761" h="760" extrusionOk="0">
                  <a:moveTo>
                    <a:pt x="396" y="0"/>
                  </a:moveTo>
                  <a:cubicBezTo>
                    <a:pt x="183" y="0"/>
                    <a:pt x="1" y="182"/>
                    <a:pt x="1" y="365"/>
                  </a:cubicBezTo>
                  <a:cubicBezTo>
                    <a:pt x="1" y="547"/>
                    <a:pt x="183" y="760"/>
                    <a:pt x="396" y="760"/>
                  </a:cubicBezTo>
                  <a:cubicBezTo>
                    <a:pt x="578" y="760"/>
                    <a:pt x="761" y="547"/>
                    <a:pt x="761" y="365"/>
                  </a:cubicBezTo>
                  <a:cubicBezTo>
                    <a:pt x="761" y="182"/>
                    <a:pt x="578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306625" y="2357375"/>
              <a:ext cx="22800" cy="16825"/>
            </a:xfrm>
            <a:custGeom>
              <a:avLst/>
              <a:gdLst/>
              <a:ahLst/>
              <a:cxnLst/>
              <a:rect l="l" t="t" r="r" b="b"/>
              <a:pathLst>
                <a:path w="912" h="673" extrusionOk="0">
                  <a:moveTo>
                    <a:pt x="404" y="1"/>
                  </a:moveTo>
                  <a:cubicBezTo>
                    <a:pt x="1" y="1"/>
                    <a:pt x="18" y="673"/>
                    <a:pt x="456" y="673"/>
                  </a:cubicBezTo>
                  <a:cubicBezTo>
                    <a:pt x="912" y="673"/>
                    <a:pt x="912" y="4"/>
                    <a:pt x="456" y="4"/>
                  </a:cubicBezTo>
                  <a:cubicBezTo>
                    <a:pt x="438" y="2"/>
                    <a:pt x="42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276975" y="2295150"/>
              <a:ext cx="20550" cy="16750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1"/>
                  </a:moveTo>
                  <a:cubicBezTo>
                    <a:pt x="1" y="1"/>
                    <a:pt x="1" y="669"/>
                    <a:pt x="396" y="669"/>
                  </a:cubicBezTo>
                  <a:cubicBezTo>
                    <a:pt x="821" y="669"/>
                    <a:pt x="821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262550" y="2232075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65" y="1"/>
                  </a:moveTo>
                  <a:cubicBezTo>
                    <a:pt x="183" y="1"/>
                    <a:pt x="0" y="183"/>
                    <a:pt x="0" y="366"/>
                  </a:cubicBezTo>
                  <a:cubicBezTo>
                    <a:pt x="0" y="609"/>
                    <a:pt x="183" y="761"/>
                    <a:pt x="365" y="761"/>
                  </a:cubicBezTo>
                  <a:cubicBezTo>
                    <a:pt x="547" y="761"/>
                    <a:pt x="760" y="548"/>
                    <a:pt x="760" y="366"/>
                  </a:cubicBezTo>
                  <a:cubicBezTo>
                    <a:pt x="760" y="183"/>
                    <a:pt x="547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299775" y="2189675"/>
              <a:ext cx="25850" cy="24950"/>
            </a:xfrm>
            <a:custGeom>
              <a:avLst/>
              <a:gdLst/>
              <a:ahLst/>
              <a:cxnLst/>
              <a:rect l="l" t="t" r="r" b="b"/>
              <a:pathLst>
                <a:path w="1034" h="998" extrusionOk="0">
                  <a:moveTo>
                    <a:pt x="365" y="815"/>
                  </a:moveTo>
                  <a:cubicBezTo>
                    <a:pt x="365" y="815"/>
                    <a:pt x="378" y="828"/>
                    <a:pt x="395" y="837"/>
                  </a:cubicBezTo>
                  <a:lnTo>
                    <a:pt x="395" y="837"/>
                  </a:lnTo>
                  <a:cubicBezTo>
                    <a:pt x="389" y="815"/>
                    <a:pt x="365" y="815"/>
                    <a:pt x="365" y="815"/>
                  </a:cubicBezTo>
                  <a:close/>
                  <a:moveTo>
                    <a:pt x="427" y="1"/>
                  </a:moveTo>
                  <a:cubicBezTo>
                    <a:pt x="328" y="1"/>
                    <a:pt x="240" y="51"/>
                    <a:pt x="153" y="116"/>
                  </a:cubicBezTo>
                  <a:cubicBezTo>
                    <a:pt x="61" y="238"/>
                    <a:pt x="1" y="390"/>
                    <a:pt x="61" y="512"/>
                  </a:cubicBezTo>
                  <a:cubicBezTo>
                    <a:pt x="61" y="572"/>
                    <a:pt x="92" y="633"/>
                    <a:pt x="153" y="694"/>
                  </a:cubicBezTo>
                  <a:cubicBezTo>
                    <a:pt x="213" y="724"/>
                    <a:pt x="274" y="785"/>
                    <a:pt x="365" y="815"/>
                  </a:cubicBezTo>
                  <a:cubicBezTo>
                    <a:pt x="396" y="815"/>
                    <a:pt x="396" y="815"/>
                    <a:pt x="426" y="846"/>
                  </a:cubicBezTo>
                  <a:cubicBezTo>
                    <a:pt x="415" y="846"/>
                    <a:pt x="404" y="842"/>
                    <a:pt x="395" y="837"/>
                  </a:cubicBezTo>
                  <a:lnTo>
                    <a:pt x="395" y="837"/>
                  </a:lnTo>
                  <a:cubicBezTo>
                    <a:pt x="395" y="840"/>
                    <a:pt x="396" y="843"/>
                    <a:pt x="396" y="846"/>
                  </a:cubicBezTo>
                  <a:lnTo>
                    <a:pt x="426" y="876"/>
                  </a:lnTo>
                  <a:lnTo>
                    <a:pt x="517" y="967"/>
                  </a:lnTo>
                  <a:cubicBezTo>
                    <a:pt x="548" y="967"/>
                    <a:pt x="548" y="998"/>
                    <a:pt x="578" y="998"/>
                  </a:cubicBezTo>
                  <a:lnTo>
                    <a:pt x="700" y="998"/>
                  </a:lnTo>
                  <a:cubicBezTo>
                    <a:pt x="730" y="998"/>
                    <a:pt x="791" y="998"/>
                    <a:pt x="791" y="967"/>
                  </a:cubicBezTo>
                  <a:cubicBezTo>
                    <a:pt x="821" y="967"/>
                    <a:pt x="852" y="937"/>
                    <a:pt x="882" y="876"/>
                  </a:cubicBezTo>
                  <a:cubicBezTo>
                    <a:pt x="882" y="846"/>
                    <a:pt x="943" y="846"/>
                    <a:pt x="943" y="815"/>
                  </a:cubicBezTo>
                  <a:cubicBezTo>
                    <a:pt x="943" y="785"/>
                    <a:pt x="973" y="785"/>
                    <a:pt x="973" y="724"/>
                  </a:cubicBezTo>
                  <a:lnTo>
                    <a:pt x="973" y="633"/>
                  </a:lnTo>
                  <a:cubicBezTo>
                    <a:pt x="1034" y="542"/>
                    <a:pt x="1034" y="512"/>
                    <a:pt x="1004" y="481"/>
                  </a:cubicBezTo>
                  <a:lnTo>
                    <a:pt x="912" y="390"/>
                  </a:lnTo>
                  <a:lnTo>
                    <a:pt x="882" y="360"/>
                  </a:lnTo>
                  <a:lnTo>
                    <a:pt x="852" y="330"/>
                  </a:lnTo>
                  <a:lnTo>
                    <a:pt x="852" y="330"/>
                  </a:lnTo>
                  <a:cubicBezTo>
                    <a:pt x="852" y="330"/>
                    <a:pt x="852" y="329"/>
                    <a:pt x="852" y="329"/>
                  </a:cubicBezTo>
                  <a:lnTo>
                    <a:pt x="852" y="329"/>
                  </a:lnTo>
                  <a:cubicBezTo>
                    <a:pt x="852" y="329"/>
                    <a:pt x="852" y="329"/>
                    <a:pt x="852" y="329"/>
                  </a:cubicBezTo>
                  <a:cubicBezTo>
                    <a:pt x="852" y="238"/>
                    <a:pt x="821" y="208"/>
                    <a:pt x="730" y="116"/>
                  </a:cubicBezTo>
                  <a:cubicBezTo>
                    <a:pt x="700" y="86"/>
                    <a:pt x="608" y="56"/>
                    <a:pt x="548" y="25"/>
                  </a:cubicBezTo>
                  <a:cubicBezTo>
                    <a:pt x="505" y="8"/>
                    <a:pt x="465" y="1"/>
                    <a:pt x="4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476075" y="2042875"/>
              <a:ext cx="30425" cy="25850"/>
            </a:xfrm>
            <a:custGeom>
              <a:avLst/>
              <a:gdLst/>
              <a:ahLst/>
              <a:cxnLst/>
              <a:rect l="l" t="t" r="r" b="b"/>
              <a:pathLst>
                <a:path w="1217" h="1034" extrusionOk="0">
                  <a:moveTo>
                    <a:pt x="487" y="0"/>
                  </a:moveTo>
                  <a:cubicBezTo>
                    <a:pt x="426" y="0"/>
                    <a:pt x="335" y="0"/>
                    <a:pt x="304" y="31"/>
                  </a:cubicBezTo>
                  <a:cubicBezTo>
                    <a:pt x="213" y="61"/>
                    <a:pt x="183" y="61"/>
                    <a:pt x="152" y="152"/>
                  </a:cubicBezTo>
                  <a:cubicBezTo>
                    <a:pt x="122" y="183"/>
                    <a:pt x="61" y="274"/>
                    <a:pt x="31" y="304"/>
                  </a:cubicBezTo>
                  <a:cubicBezTo>
                    <a:pt x="0" y="365"/>
                    <a:pt x="0" y="426"/>
                    <a:pt x="0" y="487"/>
                  </a:cubicBezTo>
                  <a:lnTo>
                    <a:pt x="0" y="639"/>
                  </a:lnTo>
                  <a:lnTo>
                    <a:pt x="122" y="882"/>
                  </a:lnTo>
                  <a:cubicBezTo>
                    <a:pt x="152" y="912"/>
                    <a:pt x="183" y="912"/>
                    <a:pt x="213" y="943"/>
                  </a:cubicBezTo>
                  <a:cubicBezTo>
                    <a:pt x="304" y="973"/>
                    <a:pt x="365" y="1034"/>
                    <a:pt x="487" y="1034"/>
                  </a:cubicBezTo>
                  <a:lnTo>
                    <a:pt x="669" y="1034"/>
                  </a:lnTo>
                  <a:cubicBezTo>
                    <a:pt x="760" y="1034"/>
                    <a:pt x="821" y="1034"/>
                    <a:pt x="882" y="973"/>
                  </a:cubicBezTo>
                  <a:cubicBezTo>
                    <a:pt x="943" y="943"/>
                    <a:pt x="973" y="912"/>
                    <a:pt x="1064" y="882"/>
                  </a:cubicBezTo>
                  <a:cubicBezTo>
                    <a:pt x="1095" y="821"/>
                    <a:pt x="1125" y="760"/>
                    <a:pt x="1186" y="669"/>
                  </a:cubicBezTo>
                  <a:cubicBezTo>
                    <a:pt x="1216" y="608"/>
                    <a:pt x="1216" y="548"/>
                    <a:pt x="1216" y="487"/>
                  </a:cubicBezTo>
                  <a:cubicBezTo>
                    <a:pt x="1216" y="456"/>
                    <a:pt x="1216" y="426"/>
                    <a:pt x="1186" y="335"/>
                  </a:cubicBezTo>
                  <a:cubicBezTo>
                    <a:pt x="1125" y="274"/>
                    <a:pt x="1095" y="183"/>
                    <a:pt x="1034" y="122"/>
                  </a:cubicBezTo>
                  <a:cubicBezTo>
                    <a:pt x="973" y="61"/>
                    <a:pt x="943" y="61"/>
                    <a:pt x="912" y="31"/>
                  </a:cubicBezTo>
                  <a:cubicBezTo>
                    <a:pt x="882" y="3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8625" y="2114300"/>
              <a:ext cx="10675" cy="7625"/>
            </a:xfrm>
            <a:custGeom>
              <a:avLst/>
              <a:gdLst/>
              <a:ahLst/>
              <a:cxnLst/>
              <a:rect l="l" t="t" r="r" b="b"/>
              <a:pathLst>
                <a:path w="427" h="305" extrusionOk="0">
                  <a:moveTo>
                    <a:pt x="244" y="1"/>
                  </a:moveTo>
                  <a:cubicBezTo>
                    <a:pt x="0" y="1"/>
                    <a:pt x="0" y="305"/>
                    <a:pt x="244" y="305"/>
                  </a:cubicBezTo>
                  <a:cubicBezTo>
                    <a:pt x="426" y="305"/>
                    <a:pt x="426" y="1"/>
                    <a:pt x="2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15575" y="2106700"/>
              <a:ext cx="17500" cy="12950"/>
            </a:xfrm>
            <a:custGeom>
              <a:avLst/>
              <a:gdLst/>
              <a:ahLst/>
              <a:cxnLst/>
              <a:rect l="l" t="t" r="r" b="b"/>
              <a:pathLst>
                <a:path w="700" h="518" extrusionOk="0">
                  <a:moveTo>
                    <a:pt x="366" y="1"/>
                  </a:moveTo>
                  <a:cubicBezTo>
                    <a:pt x="1" y="1"/>
                    <a:pt x="1" y="517"/>
                    <a:pt x="366" y="517"/>
                  </a:cubicBezTo>
                  <a:cubicBezTo>
                    <a:pt x="700" y="517"/>
                    <a:pt x="700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461625" y="2188975"/>
              <a:ext cx="22825" cy="27750"/>
            </a:xfrm>
            <a:custGeom>
              <a:avLst/>
              <a:gdLst/>
              <a:ahLst/>
              <a:cxnLst/>
              <a:rect l="l" t="t" r="r" b="b"/>
              <a:pathLst>
                <a:path w="913" h="1110" extrusionOk="0">
                  <a:moveTo>
                    <a:pt x="636" y="0"/>
                  </a:moveTo>
                  <a:cubicBezTo>
                    <a:pt x="567" y="0"/>
                    <a:pt x="512" y="40"/>
                    <a:pt x="457" y="114"/>
                  </a:cubicBezTo>
                  <a:cubicBezTo>
                    <a:pt x="305" y="296"/>
                    <a:pt x="183" y="540"/>
                    <a:pt x="31" y="722"/>
                  </a:cubicBezTo>
                  <a:cubicBezTo>
                    <a:pt x="1" y="752"/>
                    <a:pt x="1" y="843"/>
                    <a:pt x="1" y="904"/>
                  </a:cubicBezTo>
                  <a:cubicBezTo>
                    <a:pt x="1" y="935"/>
                    <a:pt x="92" y="1026"/>
                    <a:pt x="122" y="1056"/>
                  </a:cubicBezTo>
                  <a:cubicBezTo>
                    <a:pt x="158" y="1092"/>
                    <a:pt x="209" y="1109"/>
                    <a:pt x="260" y="1109"/>
                  </a:cubicBezTo>
                  <a:cubicBezTo>
                    <a:pt x="339" y="1109"/>
                    <a:pt x="420" y="1069"/>
                    <a:pt x="457" y="995"/>
                  </a:cubicBezTo>
                  <a:cubicBezTo>
                    <a:pt x="609" y="813"/>
                    <a:pt x="730" y="570"/>
                    <a:pt x="882" y="388"/>
                  </a:cubicBezTo>
                  <a:cubicBezTo>
                    <a:pt x="913" y="357"/>
                    <a:pt x="913" y="266"/>
                    <a:pt x="913" y="205"/>
                  </a:cubicBezTo>
                  <a:cubicBezTo>
                    <a:pt x="913" y="144"/>
                    <a:pt x="821" y="84"/>
                    <a:pt x="791" y="53"/>
                  </a:cubicBezTo>
                  <a:cubicBezTo>
                    <a:pt x="731" y="17"/>
                    <a:pt x="681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85200" y="2199400"/>
              <a:ext cx="16725" cy="12200"/>
            </a:xfrm>
            <a:custGeom>
              <a:avLst/>
              <a:gdLst/>
              <a:ahLst/>
              <a:cxnLst/>
              <a:rect l="l" t="t" r="r" b="b"/>
              <a:pathLst>
                <a:path w="669" h="488" extrusionOk="0">
                  <a:moveTo>
                    <a:pt x="304" y="1"/>
                  </a:moveTo>
                  <a:cubicBezTo>
                    <a:pt x="0" y="1"/>
                    <a:pt x="0" y="487"/>
                    <a:pt x="304" y="487"/>
                  </a:cubicBezTo>
                  <a:cubicBezTo>
                    <a:pt x="608" y="487"/>
                    <a:pt x="669" y="1"/>
                    <a:pt x="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34575" y="2061550"/>
              <a:ext cx="25875" cy="50825"/>
            </a:xfrm>
            <a:custGeom>
              <a:avLst/>
              <a:gdLst/>
              <a:ahLst/>
              <a:cxnLst/>
              <a:rect l="l" t="t" r="r" b="b"/>
              <a:pathLst>
                <a:path w="1035" h="2033" extrusionOk="0">
                  <a:moveTo>
                    <a:pt x="397" y="1"/>
                  </a:moveTo>
                  <a:cubicBezTo>
                    <a:pt x="363" y="1"/>
                    <a:pt x="331" y="4"/>
                    <a:pt x="305" y="13"/>
                  </a:cubicBezTo>
                  <a:cubicBezTo>
                    <a:pt x="214" y="44"/>
                    <a:pt x="122" y="74"/>
                    <a:pt x="92" y="196"/>
                  </a:cubicBezTo>
                  <a:cubicBezTo>
                    <a:pt x="62" y="317"/>
                    <a:pt x="1" y="378"/>
                    <a:pt x="62" y="500"/>
                  </a:cubicBezTo>
                  <a:cubicBezTo>
                    <a:pt x="122" y="925"/>
                    <a:pt x="214" y="1351"/>
                    <a:pt x="244" y="1746"/>
                  </a:cubicBezTo>
                  <a:cubicBezTo>
                    <a:pt x="244" y="1867"/>
                    <a:pt x="366" y="1959"/>
                    <a:pt x="426" y="1989"/>
                  </a:cubicBezTo>
                  <a:cubicBezTo>
                    <a:pt x="491" y="2011"/>
                    <a:pt x="586" y="2032"/>
                    <a:pt x="657" y="2032"/>
                  </a:cubicBezTo>
                  <a:cubicBezTo>
                    <a:pt x="687" y="2032"/>
                    <a:pt x="712" y="2028"/>
                    <a:pt x="730" y="2019"/>
                  </a:cubicBezTo>
                  <a:cubicBezTo>
                    <a:pt x="852" y="1989"/>
                    <a:pt x="913" y="1959"/>
                    <a:pt x="973" y="1837"/>
                  </a:cubicBezTo>
                  <a:cubicBezTo>
                    <a:pt x="1034" y="1746"/>
                    <a:pt x="1034" y="1655"/>
                    <a:pt x="1004" y="1533"/>
                  </a:cubicBezTo>
                  <a:cubicBezTo>
                    <a:pt x="913" y="1108"/>
                    <a:pt x="852" y="682"/>
                    <a:pt x="821" y="287"/>
                  </a:cubicBezTo>
                  <a:cubicBezTo>
                    <a:pt x="821" y="165"/>
                    <a:pt x="700" y="74"/>
                    <a:pt x="609" y="44"/>
                  </a:cubicBezTo>
                  <a:cubicBezTo>
                    <a:pt x="566" y="22"/>
                    <a:pt x="477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528500" y="2005650"/>
              <a:ext cx="23575" cy="18250"/>
            </a:xfrm>
            <a:custGeom>
              <a:avLst/>
              <a:gdLst/>
              <a:ahLst/>
              <a:cxnLst/>
              <a:rect l="l" t="t" r="r" b="b"/>
              <a:pathLst>
                <a:path w="943" h="730" extrusionOk="0">
                  <a:moveTo>
                    <a:pt x="457" y="0"/>
                  </a:moveTo>
                  <a:cubicBezTo>
                    <a:pt x="1" y="0"/>
                    <a:pt x="1" y="730"/>
                    <a:pt x="457" y="730"/>
                  </a:cubicBezTo>
                  <a:cubicBezTo>
                    <a:pt x="943" y="730"/>
                    <a:pt x="943" y="0"/>
                    <a:pt x="4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1175" y="1941050"/>
              <a:ext cx="18275" cy="12950"/>
            </a:xfrm>
            <a:custGeom>
              <a:avLst/>
              <a:gdLst/>
              <a:ahLst/>
              <a:cxnLst/>
              <a:rect l="l" t="t" r="r" b="b"/>
              <a:pathLst>
                <a:path w="731" h="518" extrusionOk="0">
                  <a:moveTo>
                    <a:pt x="396" y="0"/>
                  </a:moveTo>
                  <a:cubicBezTo>
                    <a:pt x="1" y="0"/>
                    <a:pt x="1" y="517"/>
                    <a:pt x="396" y="517"/>
                  </a:cubicBezTo>
                  <a:cubicBezTo>
                    <a:pt x="730" y="517"/>
                    <a:pt x="73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3639479" flipH="1">
            <a:off x="-119273" y="419797"/>
            <a:ext cx="1393900" cy="1557810"/>
            <a:chOff x="5268600" y="1434950"/>
            <a:chExt cx="433925" cy="661900"/>
          </a:xfrm>
        </p:grpSpPr>
        <p:sp>
          <p:nvSpPr>
            <p:cNvPr id="49" name="Google Shape;49;p2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5511329" y="-58850"/>
            <a:ext cx="3701770" cy="1674982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8162800" y="-821625"/>
            <a:ext cx="886128" cy="2180365"/>
          </a:xfrm>
          <a:custGeom>
            <a:avLst/>
            <a:gdLst/>
            <a:ahLst/>
            <a:cxnLst/>
            <a:rect l="l" t="t" r="r" b="b"/>
            <a:pathLst>
              <a:path w="14219" h="34988" extrusionOk="0">
                <a:moveTo>
                  <a:pt x="7387" y="1"/>
                </a:moveTo>
                <a:cubicBezTo>
                  <a:pt x="5199" y="1551"/>
                  <a:pt x="3101" y="3071"/>
                  <a:pt x="913" y="4621"/>
                </a:cubicBezTo>
                <a:cubicBezTo>
                  <a:pt x="5533" y="6931"/>
                  <a:pt x="8603" y="12038"/>
                  <a:pt x="8481" y="17205"/>
                </a:cubicBezTo>
                <a:cubicBezTo>
                  <a:pt x="8481" y="17448"/>
                  <a:pt x="8451" y="17722"/>
                  <a:pt x="8451" y="17995"/>
                </a:cubicBezTo>
                <a:cubicBezTo>
                  <a:pt x="7995" y="22950"/>
                  <a:pt x="4226" y="27539"/>
                  <a:pt x="1" y="29849"/>
                </a:cubicBezTo>
                <a:cubicBezTo>
                  <a:pt x="1156" y="31643"/>
                  <a:pt x="2402" y="33345"/>
                  <a:pt x="3740" y="34986"/>
                </a:cubicBezTo>
                <a:cubicBezTo>
                  <a:pt x="3740" y="34987"/>
                  <a:pt x="3742" y="34988"/>
                  <a:pt x="3744" y="34988"/>
                </a:cubicBezTo>
                <a:cubicBezTo>
                  <a:pt x="4018" y="34988"/>
                  <a:pt x="14218" y="27116"/>
                  <a:pt x="13223" y="15442"/>
                </a:cubicBezTo>
                <a:cubicBezTo>
                  <a:pt x="12767" y="9819"/>
                  <a:pt x="11035" y="4256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1450700" y="-912725"/>
            <a:ext cx="2188040" cy="1314245"/>
          </a:xfrm>
          <a:custGeom>
            <a:avLst/>
            <a:gdLst/>
            <a:ahLst/>
            <a:cxnLst/>
            <a:rect l="l" t="t" r="r" b="b"/>
            <a:pathLst>
              <a:path w="69911" h="41992" extrusionOk="0">
                <a:moveTo>
                  <a:pt x="18020" y="1"/>
                </a:moveTo>
                <a:cubicBezTo>
                  <a:pt x="15306" y="1"/>
                  <a:pt x="12593" y="22"/>
                  <a:pt x="9879" y="74"/>
                </a:cubicBezTo>
                <a:lnTo>
                  <a:pt x="0" y="74"/>
                </a:lnTo>
                <a:cubicBezTo>
                  <a:pt x="5410" y="15607"/>
                  <a:pt x="15715" y="26306"/>
                  <a:pt x="28116" y="36184"/>
                </a:cubicBezTo>
                <a:cubicBezTo>
                  <a:pt x="32944" y="39993"/>
                  <a:pt x="38960" y="41992"/>
                  <a:pt x="45010" y="41992"/>
                </a:cubicBezTo>
                <a:cubicBezTo>
                  <a:pt x="50691" y="41992"/>
                  <a:pt x="56402" y="40229"/>
                  <a:pt x="61187" y="36549"/>
                </a:cubicBezTo>
                <a:cubicBezTo>
                  <a:pt x="65746" y="32750"/>
                  <a:pt x="67630" y="27431"/>
                  <a:pt x="68786" y="21747"/>
                </a:cubicBezTo>
                <a:cubicBezTo>
                  <a:pt x="69910" y="14512"/>
                  <a:pt x="69545" y="7309"/>
                  <a:pt x="66871" y="470"/>
                </a:cubicBezTo>
                <a:cubicBezTo>
                  <a:pt x="64157" y="522"/>
                  <a:pt x="61443" y="543"/>
                  <a:pt x="58729" y="543"/>
                </a:cubicBezTo>
                <a:cubicBezTo>
                  <a:pt x="45159" y="543"/>
                  <a:pt x="31590" y="1"/>
                  <a:pt x="180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8" name="Google Shape;68;p2"/>
          <p:cNvGrpSpPr/>
          <p:nvPr/>
        </p:nvGrpSpPr>
        <p:grpSpPr>
          <a:xfrm>
            <a:off x="5217082" y="-557702"/>
            <a:ext cx="2559715" cy="1024357"/>
            <a:chOff x="5511332" y="-557702"/>
            <a:chExt cx="2559715" cy="1024357"/>
          </a:xfrm>
        </p:grpSpPr>
        <p:sp>
          <p:nvSpPr>
            <p:cNvPr id="69" name="Google Shape;69;p2"/>
            <p:cNvSpPr/>
            <p:nvPr/>
          </p:nvSpPr>
          <p:spPr>
            <a:xfrm rot="10800000">
              <a:off x="5713101" y="-554128"/>
              <a:ext cx="2357946" cy="847687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solidFill>
              <a:schemeClr val="accent3"/>
            </a:solidFill>
            <a:ln w="174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5511332" y="-557702"/>
              <a:ext cx="2559715" cy="1024357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solidFill>
              <a:schemeClr val="accent3"/>
            </a:solidFill>
            <a:ln w="174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6113063" y="-556524"/>
              <a:ext cx="1957983" cy="642344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solidFill>
              <a:schemeClr val="accent3"/>
            </a:solidFill>
            <a:ln w="174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2" name="Google Shape;72;p2"/>
          <p:cNvSpPr/>
          <p:nvPr/>
        </p:nvSpPr>
        <p:spPr>
          <a:xfrm rot="10800000" flipH="1">
            <a:off x="-88000" y="3848747"/>
            <a:ext cx="2818644" cy="1400678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-686125" y="4671375"/>
            <a:ext cx="2394230" cy="1314269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4" name="Google Shape;74;p2"/>
          <p:cNvGrpSpPr/>
          <p:nvPr/>
        </p:nvGrpSpPr>
        <p:grpSpPr>
          <a:xfrm>
            <a:off x="-420268" y="118385"/>
            <a:ext cx="2559715" cy="1024357"/>
            <a:chOff x="-87993" y="156860"/>
            <a:chExt cx="2559715" cy="1024357"/>
          </a:xfrm>
        </p:grpSpPr>
        <p:sp>
          <p:nvSpPr>
            <p:cNvPr id="75" name="Google Shape;75;p2"/>
            <p:cNvSpPr/>
            <p:nvPr/>
          </p:nvSpPr>
          <p:spPr>
            <a:xfrm>
              <a:off x="-87993" y="329956"/>
              <a:ext cx="2357946" cy="847687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87993" y="156860"/>
              <a:ext cx="2559715" cy="1024357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87993" y="537695"/>
              <a:ext cx="1957983" cy="642344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24" name="Google Shape;224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764400" y="13782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1"/>
          </p:nvPr>
        </p:nvSpPr>
        <p:spPr>
          <a:xfrm>
            <a:off x="1515225" y="1754800"/>
            <a:ext cx="2469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64400" y="24804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3"/>
          </p:nvPr>
        </p:nvSpPr>
        <p:spPr>
          <a:xfrm>
            <a:off x="1513650" y="2862300"/>
            <a:ext cx="2469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3"/>
          <p:cNvSpPr txBox="1">
            <a:spLocks noGrp="1"/>
          </p:cNvSpPr>
          <p:nvPr>
            <p:ph type="title" idx="4" hasCustomPrompt="1"/>
          </p:nvPr>
        </p:nvSpPr>
        <p:spPr>
          <a:xfrm>
            <a:off x="764400" y="35826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5"/>
          </p:nvPr>
        </p:nvSpPr>
        <p:spPr>
          <a:xfrm>
            <a:off x="1513650" y="3961492"/>
            <a:ext cx="24690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3"/>
          <p:cNvSpPr txBox="1">
            <a:spLocks noGrp="1"/>
          </p:cNvSpPr>
          <p:nvPr>
            <p:ph type="title" idx="6" hasCustomPrompt="1"/>
          </p:nvPr>
        </p:nvSpPr>
        <p:spPr>
          <a:xfrm>
            <a:off x="4837425" y="13782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7"/>
          </p:nvPr>
        </p:nvSpPr>
        <p:spPr>
          <a:xfrm>
            <a:off x="5584200" y="1754800"/>
            <a:ext cx="2469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3"/>
          <p:cNvSpPr txBox="1">
            <a:spLocks noGrp="1"/>
          </p:cNvSpPr>
          <p:nvPr>
            <p:ph type="title" idx="8" hasCustomPrompt="1"/>
          </p:nvPr>
        </p:nvSpPr>
        <p:spPr>
          <a:xfrm>
            <a:off x="4837425" y="24804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9"/>
          </p:nvPr>
        </p:nvSpPr>
        <p:spPr>
          <a:xfrm>
            <a:off x="5584175" y="2862300"/>
            <a:ext cx="2469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3"/>
          <p:cNvSpPr txBox="1">
            <a:spLocks noGrp="1"/>
          </p:cNvSpPr>
          <p:nvPr>
            <p:ph type="title" idx="13" hasCustomPrompt="1"/>
          </p:nvPr>
        </p:nvSpPr>
        <p:spPr>
          <a:xfrm>
            <a:off x="4837425" y="3582600"/>
            <a:ext cx="657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4"/>
          </p:nvPr>
        </p:nvSpPr>
        <p:spPr>
          <a:xfrm>
            <a:off x="5584113" y="3963142"/>
            <a:ext cx="2469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eza"/>
                <a:ea typeface="Belleza"/>
                <a:cs typeface="Belleza"/>
                <a:sym typeface="Bellez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13"/>
          <p:cNvSpPr txBox="1">
            <a:spLocks noGrp="1"/>
          </p:cNvSpPr>
          <p:nvPr>
            <p:ph type="title" idx="15"/>
          </p:nvPr>
        </p:nvSpPr>
        <p:spPr>
          <a:xfrm>
            <a:off x="720000" y="544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13"/>
          <p:cNvSpPr txBox="1">
            <a:spLocks noGrp="1"/>
          </p:cNvSpPr>
          <p:nvPr>
            <p:ph type="subTitle" idx="16"/>
          </p:nvPr>
        </p:nvSpPr>
        <p:spPr>
          <a:xfrm>
            <a:off x="1513650" y="1378200"/>
            <a:ext cx="2853000" cy="38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1" name="Google Shape;241;p13"/>
          <p:cNvSpPr txBox="1">
            <a:spLocks noGrp="1"/>
          </p:cNvSpPr>
          <p:nvPr>
            <p:ph type="subTitle" idx="17"/>
          </p:nvPr>
        </p:nvSpPr>
        <p:spPr>
          <a:xfrm>
            <a:off x="1513650" y="2480400"/>
            <a:ext cx="2853000" cy="38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2" name="Google Shape;242;p13"/>
          <p:cNvSpPr txBox="1">
            <a:spLocks noGrp="1"/>
          </p:cNvSpPr>
          <p:nvPr>
            <p:ph type="subTitle" idx="18"/>
          </p:nvPr>
        </p:nvSpPr>
        <p:spPr>
          <a:xfrm>
            <a:off x="1513650" y="3582600"/>
            <a:ext cx="2853000" cy="38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3" name="Google Shape;243;p13"/>
          <p:cNvSpPr txBox="1">
            <a:spLocks noGrp="1"/>
          </p:cNvSpPr>
          <p:nvPr>
            <p:ph type="subTitle" idx="19"/>
          </p:nvPr>
        </p:nvSpPr>
        <p:spPr>
          <a:xfrm>
            <a:off x="5584175" y="1378200"/>
            <a:ext cx="2853000" cy="38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4" name="Google Shape;244;p13"/>
          <p:cNvSpPr txBox="1">
            <a:spLocks noGrp="1"/>
          </p:cNvSpPr>
          <p:nvPr>
            <p:ph type="subTitle" idx="20"/>
          </p:nvPr>
        </p:nvSpPr>
        <p:spPr>
          <a:xfrm>
            <a:off x="5584175" y="2480400"/>
            <a:ext cx="2853000" cy="38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5" name="Google Shape;245;p13"/>
          <p:cNvSpPr txBox="1">
            <a:spLocks noGrp="1"/>
          </p:cNvSpPr>
          <p:nvPr>
            <p:ph type="subTitle" idx="21"/>
          </p:nvPr>
        </p:nvSpPr>
        <p:spPr>
          <a:xfrm>
            <a:off x="5584275" y="3582600"/>
            <a:ext cx="2853000" cy="381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6" name="Google Shape;246;p13"/>
          <p:cNvSpPr/>
          <p:nvPr/>
        </p:nvSpPr>
        <p:spPr>
          <a:xfrm>
            <a:off x="5234500" y="4200000"/>
            <a:ext cx="4334550" cy="1621932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13"/>
          <p:cNvSpPr/>
          <p:nvPr/>
        </p:nvSpPr>
        <p:spPr>
          <a:xfrm>
            <a:off x="-133350" y="4255050"/>
            <a:ext cx="1696901" cy="1039864"/>
          </a:xfrm>
          <a:custGeom>
            <a:avLst/>
            <a:gdLst/>
            <a:ahLst/>
            <a:cxnLst/>
            <a:rect l="l" t="t" r="r" b="b"/>
            <a:pathLst>
              <a:path w="25199" h="15442" extrusionOk="0">
                <a:moveTo>
                  <a:pt x="0" y="0"/>
                </a:moveTo>
                <a:lnTo>
                  <a:pt x="0" y="15441"/>
                </a:lnTo>
                <a:lnTo>
                  <a:pt x="25198" y="15441"/>
                </a:lnTo>
                <a:cubicBezTo>
                  <a:pt x="23557" y="11490"/>
                  <a:pt x="20335" y="8055"/>
                  <a:pt x="16992" y="5654"/>
                </a:cubicBezTo>
                <a:cubicBezTo>
                  <a:pt x="12979" y="2736"/>
                  <a:pt x="8177" y="912"/>
                  <a:pt x="3222" y="243"/>
                </a:cubicBezTo>
                <a:cubicBezTo>
                  <a:pt x="2189" y="91"/>
                  <a:pt x="1095" y="31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13"/>
          <p:cNvSpPr/>
          <p:nvPr/>
        </p:nvSpPr>
        <p:spPr>
          <a:xfrm>
            <a:off x="-133350" y="-55450"/>
            <a:ext cx="1762470" cy="924875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13"/>
          <p:cNvSpPr/>
          <p:nvPr/>
        </p:nvSpPr>
        <p:spPr>
          <a:xfrm>
            <a:off x="8428900" y="286250"/>
            <a:ext cx="2597337" cy="1425760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13"/>
          <p:cNvSpPr/>
          <p:nvPr/>
        </p:nvSpPr>
        <p:spPr>
          <a:xfrm rot="-1752626">
            <a:off x="2103693" y="4631703"/>
            <a:ext cx="2091920" cy="1238603"/>
          </a:xfrm>
          <a:custGeom>
            <a:avLst/>
            <a:gdLst/>
            <a:ahLst/>
            <a:cxnLst/>
            <a:rect l="l" t="t" r="r" b="b"/>
            <a:pathLst>
              <a:path w="83680" h="49546" fill="none" extrusionOk="0">
                <a:moveTo>
                  <a:pt x="0" y="6992"/>
                </a:moveTo>
                <a:cubicBezTo>
                  <a:pt x="1672" y="5411"/>
                  <a:pt x="3739" y="4104"/>
                  <a:pt x="5775" y="3071"/>
                </a:cubicBezTo>
                <a:cubicBezTo>
                  <a:pt x="9879" y="1034"/>
                  <a:pt x="14499" y="31"/>
                  <a:pt x="19058" y="1"/>
                </a:cubicBezTo>
                <a:cubicBezTo>
                  <a:pt x="23466" y="1"/>
                  <a:pt x="27903" y="882"/>
                  <a:pt x="31916" y="2706"/>
                </a:cubicBezTo>
                <a:cubicBezTo>
                  <a:pt x="36536" y="4803"/>
                  <a:pt x="39758" y="8329"/>
                  <a:pt x="43648" y="11399"/>
                </a:cubicBezTo>
                <a:cubicBezTo>
                  <a:pt x="47113" y="14135"/>
                  <a:pt x="52159" y="16414"/>
                  <a:pt x="56262" y="13557"/>
                </a:cubicBezTo>
                <a:cubicBezTo>
                  <a:pt x="57752" y="12554"/>
                  <a:pt x="59576" y="10062"/>
                  <a:pt x="58360" y="8208"/>
                </a:cubicBezTo>
                <a:cubicBezTo>
                  <a:pt x="57144" y="6353"/>
                  <a:pt x="54287" y="7144"/>
                  <a:pt x="52889" y="8329"/>
                </a:cubicBezTo>
                <a:cubicBezTo>
                  <a:pt x="49940" y="10761"/>
                  <a:pt x="49727" y="15472"/>
                  <a:pt x="52463" y="18086"/>
                </a:cubicBezTo>
                <a:cubicBezTo>
                  <a:pt x="56141" y="21582"/>
                  <a:pt x="61855" y="20670"/>
                  <a:pt x="66293" y="22190"/>
                </a:cubicBezTo>
                <a:cubicBezTo>
                  <a:pt x="76992" y="25867"/>
                  <a:pt x="82676" y="39181"/>
                  <a:pt x="83679" y="49546"/>
                </a:cubicBezTo>
              </a:path>
            </a:pathLst>
          </a:custGeom>
          <a:solidFill>
            <a:schemeClr val="accent5"/>
          </a:solidFill>
          <a:ln w="14450" cap="flat" cmpd="sng">
            <a:solidFill>
              <a:schemeClr val="accent5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1" name="Google Shape;251;p13"/>
          <p:cNvSpPr/>
          <p:nvPr/>
        </p:nvSpPr>
        <p:spPr>
          <a:xfrm rot="545934">
            <a:off x="5846364" y="-1689240"/>
            <a:ext cx="2972439" cy="2243326"/>
          </a:xfrm>
          <a:custGeom>
            <a:avLst/>
            <a:gdLst/>
            <a:ahLst/>
            <a:cxnLst/>
            <a:rect l="l" t="t" r="r" b="b"/>
            <a:pathLst>
              <a:path w="36263" h="27368" extrusionOk="0">
                <a:moveTo>
                  <a:pt x="12182" y="1"/>
                </a:moveTo>
                <a:cubicBezTo>
                  <a:pt x="10756" y="1"/>
                  <a:pt x="9397" y="420"/>
                  <a:pt x="8207" y="1466"/>
                </a:cubicBezTo>
                <a:cubicBezTo>
                  <a:pt x="3435" y="5721"/>
                  <a:pt x="0" y="16238"/>
                  <a:pt x="4103" y="21800"/>
                </a:cubicBezTo>
                <a:cubicBezTo>
                  <a:pt x="7113" y="25904"/>
                  <a:pt x="12918" y="27302"/>
                  <a:pt x="17751" y="27363"/>
                </a:cubicBezTo>
                <a:cubicBezTo>
                  <a:pt x="17905" y="27366"/>
                  <a:pt x="18065" y="27367"/>
                  <a:pt x="18231" y="27367"/>
                </a:cubicBezTo>
                <a:cubicBezTo>
                  <a:pt x="21494" y="27367"/>
                  <a:pt x="26886" y="26778"/>
                  <a:pt x="30791" y="24840"/>
                </a:cubicBezTo>
                <a:cubicBezTo>
                  <a:pt x="33344" y="23563"/>
                  <a:pt x="35259" y="21709"/>
                  <a:pt x="35624" y="19004"/>
                </a:cubicBezTo>
                <a:cubicBezTo>
                  <a:pt x="36262" y="13046"/>
                  <a:pt x="27660" y="8305"/>
                  <a:pt x="23496" y="5295"/>
                </a:cubicBezTo>
                <a:cubicBezTo>
                  <a:pt x="20717" y="3301"/>
                  <a:pt x="16186" y="1"/>
                  <a:pt x="121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/>
          <p:nvPr/>
        </p:nvSpPr>
        <p:spPr>
          <a:xfrm rot="10800000">
            <a:off x="-271955" y="-1323242"/>
            <a:ext cx="4200353" cy="2156942"/>
          </a:xfrm>
          <a:custGeom>
            <a:avLst/>
            <a:gdLst/>
            <a:ahLst/>
            <a:cxnLst/>
            <a:rect l="l" t="t" r="r" b="b"/>
            <a:pathLst>
              <a:path w="70907" h="45016" extrusionOk="0">
                <a:moveTo>
                  <a:pt x="55644" y="0"/>
                </a:moveTo>
                <a:cubicBezTo>
                  <a:pt x="53657" y="0"/>
                  <a:pt x="51643" y="264"/>
                  <a:pt x="49705" y="651"/>
                </a:cubicBezTo>
                <a:cubicBezTo>
                  <a:pt x="45836" y="1469"/>
                  <a:pt x="42075" y="2613"/>
                  <a:pt x="38151" y="2995"/>
                </a:cubicBezTo>
                <a:cubicBezTo>
                  <a:pt x="35900" y="3180"/>
                  <a:pt x="33684" y="3243"/>
                  <a:pt x="31474" y="3243"/>
                </a:cubicBezTo>
                <a:cubicBezTo>
                  <a:pt x="29777" y="3243"/>
                  <a:pt x="28083" y="3206"/>
                  <a:pt x="26379" y="3158"/>
                </a:cubicBezTo>
                <a:cubicBezTo>
                  <a:pt x="24744" y="3158"/>
                  <a:pt x="23000" y="3158"/>
                  <a:pt x="21365" y="3540"/>
                </a:cubicBezTo>
                <a:cubicBezTo>
                  <a:pt x="17822" y="4248"/>
                  <a:pt x="15915" y="6810"/>
                  <a:pt x="14934" y="10135"/>
                </a:cubicBezTo>
                <a:cubicBezTo>
                  <a:pt x="14225" y="12315"/>
                  <a:pt x="13844" y="14604"/>
                  <a:pt x="12754" y="16675"/>
                </a:cubicBezTo>
                <a:cubicBezTo>
                  <a:pt x="11119" y="19781"/>
                  <a:pt x="8175" y="21907"/>
                  <a:pt x="5559" y="24250"/>
                </a:cubicBezTo>
                <a:cubicBezTo>
                  <a:pt x="2289" y="27248"/>
                  <a:pt x="0" y="30790"/>
                  <a:pt x="491" y="35314"/>
                </a:cubicBezTo>
                <a:cubicBezTo>
                  <a:pt x="872" y="39565"/>
                  <a:pt x="3652" y="43217"/>
                  <a:pt x="7739" y="44525"/>
                </a:cubicBezTo>
                <a:cubicBezTo>
                  <a:pt x="8773" y="44863"/>
                  <a:pt x="9847" y="45015"/>
                  <a:pt x="10930" y="45015"/>
                </a:cubicBezTo>
                <a:cubicBezTo>
                  <a:pt x="13159" y="45015"/>
                  <a:pt x="15423" y="44371"/>
                  <a:pt x="17441" y="43380"/>
                </a:cubicBezTo>
                <a:cubicBezTo>
                  <a:pt x="20438" y="41963"/>
                  <a:pt x="23000" y="39783"/>
                  <a:pt x="25670" y="37767"/>
                </a:cubicBezTo>
                <a:cubicBezTo>
                  <a:pt x="30466" y="34278"/>
                  <a:pt x="35590" y="31063"/>
                  <a:pt x="41476" y="29973"/>
                </a:cubicBezTo>
                <a:cubicBezTo>
                  <a:pt x="44092" y="29428"/>
                  <a:pt x="46817" y="29319"/>
                  <a:pt x="49433" y="29210"/>
                </a:cubicBezTo>
                <a:cubicBezTo>
                  <a:pt x="57336" y="28883"/>
                  <a:pt x="65947" y="25994"/>
                  <a:pt x="68890" y="17819"/>
                </a:cubicBezTo>
                <a:cubicBezTo>
                  <a:pt x="70906" y="12097"/>
                  <a:pt x="68726" y="4957"/>
                  <a:pt x="63494" y="1905"/>
                </a:cubicBezTo>
                <a:cubicBezTo>
                  <a:pt x="61116" y="510"/>
                  <a:pt x="58407" y="0"/>
                  <a:pt x="556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hasCustomPrompt="1"/>
          </p:nvPr>
        </p:nvSpPr>
        <p:spPr>
          <a:xfrm>
            <a:off x="715100" y="1334163"/>
            <a:ext cx="3634500" cy="7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subTitle" idx="1"/>
          </p:nvPr>
        </p:nvSpPr>
        <p:spPr>
          <a:xfrm>
            <a:off x="715100" y="2172238"/>
            <a:ext cx="3634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title" idx="2" hasCustomPrompt="1"/>
          </p:nvPr>
        </p:nvSpPr>
        <p:spPr>
          <a:xfrm>
            <a:off x="4794400" y="1334163"/>
            <a:ext cx="3634500" cy="7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3"/>
          </p:nvPr>
        </p:nvSpPr>
        <p:spPr>
          <a:xfrm>
            <a:off x="4794400" y="2172263"/>
            <a:ext cx="3634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4"/>
          <p:cNvSpPr txBox="1">
            <a:spLocks noGrp="1"/>
          </p:cNvSpPr>
          <p:nvPr>
            <p:ph type="title" idx="4" hasCustomPrompt="1"/>
          </p:nvPr>
        </p:nvSpPr>
        <p:spPr>
          <a:xfrm>
            <a:off x="2754753" y="3128138"/>
            <a:ext cx="3634500" cy="7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5"/>
          </p:nvPr>
        </p:nvSpPr>
        <p:spPr>
          <a:xfrm>
            <a:off x="2754753" y="3966238"/>
            <a:ext cx="3634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4"/>
          <p:cNvSpPr/>
          <p:nvPr/>
        </p:nvSpPr>
        <p:spPr>
          <a:xfrm rot="5400000">
            <a:off x="807216" y="3454364"/>
            <a:ext cx="1154347" cy="3035370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14"/>
          <p:cNvSpPr/>
          <p:nvPr/>
        </p:nvSpPr>
        <p:spPr>
          <a:xfrm>
            <a:off x="6389250" y="-49174"/>
            <a:ext cx="2816351" cy="1240697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7255119" y="-143799"/>
            <a:ext cx="1364041" cy="802968"/>
            <a:chOff x="4245775" y="2692575"/>
            <a:chExt cx="1188500" cy="693050"/>
          </a:xfrm>
        </p:grpSpPr>
        <p:sp>
          <p:nvSpPr>
            <p:cNvPr id="263" name="Google Shape;263;p14"/>
            <p:cNvSpPr/>
            <p:nvPr/>
          </p:nvSpPr>
          <p:spPr>
            <a:xfrm>
              <a:off x="4245775" y="2693350"/>
              <a:ext cx="1188500" cy="692275"/>
            </a:xfrm>
            <a:custGeom>
              <a:avLst/>
              <a:gdLst/>
              <a:ahLst/>
              <a:cxnLst/>
              <a:rect l="l" t="t" r="r" b="b"/>
              <a:pathLst>
                <a:path w="47540" h="27691" fill="none" extrusionOk="0">
                  <a:moveTo>
                    <a:pt x="46050" y="0"/>
                  </a:moveTo>
                  <a:cubicBezTo>
                    <a:pt x="47540" y="5350"/>
                    <a:pt x="47388" y="13496"/>
                    <a:pt x="46628" y="16596"/>
                  </a:cubicBezTo>
                  <a:cubicBezTo>
                    <a:pt x="45017" y="23010"/>
                    <a:pt x="40184" y="27690"/>
                    <a:pt x="33284" y="27630"/>
                  </a:cubicBezTo>
                  <a:cubicBezTo>
                    <a:pt x="29394" y="27569"/>
                    <a:pt x="19515" y="25289"/>
                    <a:pt x="13223" y="18511"/>
                  </a:cubicBezTo>
                  <a:cubicBezTo>
                    <a:pt x="7661" y="12493"/>
                    <a:pt x="3831" y="787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4371925" y="2692575"/>
              <a:ext cx="969650" cy="525875"/>
            </a:xfrm>
            <a:custGeom>
              <a:avLst/>
              <a:gdLst/>
              <a:ahLst/>
              <a:cxnLst/>
              <a:rect l="l" t="t" r="r" b="b"/>
              <a:pathLst>
                <a:path w="38786" h="21035" fill="none" extrusionOk="0">
                  <a:moveTo>
                    <a:pt x="1" y="1"/>
                  </a:moveTo>
                  <a:cubicBezTo>
                    <a:pt x="1" y="1"/>
                    <a:pt x="1" y="31"/>
                    <a:pt x="31" y="31"/>
                  </a:cubicBezTo>
                  <a:cubicBezTo>
                    <a:pt x="3952" y="9758"/>
                    <a:pt x="16901" y="21034"/>
                    <a:pt x="27661" y="20882"/>
                  </a:cubicBezTo>
                  <a:cubicBezTo>
                    <a:pt x="38786" y="20700"/>
                    <a:pt x="37691" y="7235"/>
                    <a:pt x="32646" y="3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4599125" y="2693350"/>
              <a:ext cx="543350" cy="449100"/>
            </a:xfrm>
            <a:custGeom>
              <a:avLst/>
              <a:gdLst/>
              <a:ahLst/>
              <a:cxnLst/>
              <a:rect l="l" t="t" r="r" b="b"/>
              <a:pathLst>
                <a:path w="21734" h="17964" fill="none" extrusionOk="0">
                  <a:moveTo>
                    <a:pt x="18117" y="0"/>
                  </a:moveTo>
                  <a:cubicBezTo>
                    <a:pt x="20488" y="6535"/>
                    <a:pt x="21734" y="17964"/>
                    <a:pt x="12494" y="13800"/>
                  </a:cubicBezTo>
                  <a:cubicBezTo>
                    <a:pt x="8725" y="12097"/>
                    <a:pt x="5655" y="8450"/>
                    <a:pt x="3314" y="5167"/>
                  </a:cubicBezTo>
                  <a:cubicBezTo>
                    <a:pt x="2250" y="3739"/>
                    <a:pt x="1278" y="2158"/>
                    <a:pt x="366" y="638"/>
                  </a:cubicBezTo>
                  <a:cubicBezTo>
                    <a:pt x="275" y="426"/>
                    <a:pt x="123" y="24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4719950" y="2693350"/>
              <a:ext cx="300950" cy="284975"/>
            </a:xfrm>
            <a:custGeom>
              <a:avLst/>
              <a:gdLst/>
              <a:ahLst/>
              <a:cxnLst/>
              <a:rect l="l" t="t" r="r" b="b"/>
              <a:pathLst>
                <a:path w="12038" h="11399" fill="none" extrusionOk="0">
                  <a:moveTo>
                    <a:pt x="7995" y="0"/>
                  </a:moveTo>
                  <a:cubicBezTo>
                    <a:pt x="10031" y="2918"/>
                    <a:pt x="12038" y="6170"/>
                    <a:pt x="10123" y="8602"/>
                  </a:cubicBezTo>
                  <a:cubicBezTo>
                    <a:pt x="7934" y="11398"/>
                    <a:pt x="3101" y="4651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7" name="Google Shape;267;p14"/>
          <p:cNvGrpSpPr/>
          <p:nvPr/>
        </p:nvGrpSpPr>
        <p:grpSpPr>
          <a:xfrm>
            <a:off x="81982" y="4623225"/>
            <a:ext cx="1902809" cy="697625"/>
            <a:chOff x="1507900" y="767750"/>
            <a:chExt cx="1418525" cy="697625"/>
          </a:xfrm>
        </p:grpSpPr>
        <p:sp>
          <p:nvSpPr>
            <p:cNvPr id="268" name="Google Shape;268;p14"/>
            <p:cNvSpPr/>
            <p:nvPr/>
          </p:nvSpPr>
          <p:spPr>
            <a:xfrm>
              <a:off x="1509425" y="1070925"/>
              <a:ext cx="1132750" cy="279725"/>
            </a:xfrm>
            <a:custGeom>
              <a:avLst/>
              <a:gdLst/>
              <a:ahLst/>
              <a:cxnLst/>
              <a:rect l="l" t="t" r="r" b="b"/>
              <a:pathLst>
                <a:path w="45310" h="11189" extrusionOk="0">
                  <a:moveTo>
                    <a:pt x="45016" y="1"/>
                  </a:moveTo>
                  <a:cubicBezTo>
                    <a:pt x="45006" y="1"/>
                    <a:pt x="44996" y="1"/>
                    <a:pt x="44986" y="3"/>
                  </a:cubicBezTo>
                  <a:cubicBezTo>
                    <a:pt x="37873" y="1218"/>
                    <a:pt x="30791" y="2404"/>
                    <a:pt x="23709" y="3620"/>
                  </a:cubicBezTo>
                  <a:cubicBezTo>
                    <a:pt x="16626" y="4775"/>
                    <a:pt x="9514" y="6051"/>
                    <a:pt x="2462" y="7176"/>
                  </a:cubicBezTo>
                  <a:cubicBezTo>
                    <a:pt x="1641" y="7297"/>
                    <a:pt x="821" y="7449"/>
                    <a:pt x="30" y="7571"/>
                  </a:cubicBezTo>
                  <a:lnTo>
                    <a:pt x="30" y="7936"/>
                  </a:lnTo>
                  <a:cubicBezTo>
                    <a:pt x="365" y="7905"/>
                    <a:pt x="699" y="7845"/>
                    <a:pt x="1033" y="7784"/>
                  </a:cubicBezTo>
                  <a:cubicBezTo>
                    <a:pt x="4620" y="7267"/>
                    <a:pt x="8146" y="6598"/>
                    <a:pt x="11733" y="5990"/>
                  </a:cubicBezTo>
                  <a:cubicBezTo>
                    <a:pt x="18815" y="4775"/>
                    <a:pt x="25958" y="3620"/>
                    <a:pt x="33071" y="2404"/>
                  </a:cubicBezTo>
                  <a:cubicBezTo>
                    <a:pt x="35289" y="2009"/>
                    <a:pt x="37478" y="1644"/>
                    <a:pt x="39727" y="1279"/>
                  </a:cubicBezTo>
                  <a:lnTo>
                    <a:pt x="39727" y="1279"/>
                  </a:lnTo>
                  <a:cubicBezTo>
                    <a:pt x="33770" y="2738"/>
                    <a:pt x="27842" y="4136"/>
                    <a:pt x="21855" y="5595"/>
                  </a:cubicBezTo>
                  <a:cubicBezTo>
                    <a:pt x="14529" y="7267"/>
                    <a:pt x="7234" y="9000"/>
                    <a:pt x="0" y="10763"/>
                  </a:cubicBezTo>
                  <a:lnTo>
                    <a:pt x="0" y="11188"/>
                  </a:lnTo>
                  <a:cubicBezTo>
                    <a:pt x="2979" y="10459"/>
                    <a:pt x="6018" y="9729"/>
                    <a:pt x="9028" y="9000"/>
                  </a:cubicBezTo>
                  <a:cubicBezTo>
                    <a:pt x="16718" y="7176"/>
                    <a:pt x="24377" y="5322"/>
                    <a:pt x="32067" y="3498"/>
                  </a:cubicBezTo>
                  <a:cubicBezTo>
                    <a:pt x="36384" y="2465"/>
                    <a:pt x="40730" y="1401"/>
                    <a:pt x="45077" y="367"/>
                  </a:cubicBezTo>
                  <a:cubicBezTo>
                    <a:pt x="45309" y="309"/>
                    <a:pt x="45236" y="1"/>
                    <a:pt x="4501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1509425" y="922750"/>
              <a:ext cx="1238375" cy="316175"/>
            </a:xfrm>
            <a:custGeom>
              <a:avLst/>
              <a:gdLst/>
              <a:ahLst/>
              <a:cxnLst/>
              <a:rect l="l" t="t" r="r" b="b"/>
              <a:pathLst>
                <a:path w="49535" h="12647" extrusionOk="0">
                  <a:moveTo>
                    <a:pt x="49215" y="0"/>
                  </a:moveTo>
                  <a:cubicBezTo>
                    <a:pt x="49204" y="0"/>
                    <a:pt x="49192" y="1"/>
                    <a:pt x="49180" y="2"/>
                  </a:cubicBezTo>
                  <a:cubicBezTo>
                    <a:pt x="41733" y="1249"/>
                    <a:pt x="34286" y="2556"/>
                    <a:pt x="26839" y="3802"/>
                  </a:cubicBezTo>
                  <a:cubicBezTo>
                    <a:pt x="23101" y="4440"/>
                    <a:pt x="19362" y="5048"/>
                    <a:pt x="15593" y="5686"/>
                  </a:cubicBezTo>
                  <a:cubicBezTo>
                    <a:pt x="11915" y="6294"/>
                    <a:pt x="8237" y="6993"/>
                    <a:pt x="4559" y="7571"/>
                  </a:cubicBezTo>
                  <a:cubicBezTo>
                    <a:pt x="3040" y="7784"/>
                    <a:pt x="1520" y="7966"/>
                    <a:pt x="30" y="8118"/>
                  </a:cubicBezTo>
                  <a:lnTo>
                    <a:pt x="30" y="8483"/>
                  </a:lnTo>
                  <a:cubicBezTo>
                    <a:pt x="1003" y="8392"/>
                    <a:pt x="2006" y="8240"/>
                    <a:pt x="3040" y="8118"/>
                  </a:cubicBezTo>
                  <a:cubicBezTo>
                    <a:pt x="6748" y="7632"/>
                    <a:pt x="10487" y="6902"/>
                    <a:pt x="14195" y="6294"/>
                  </a:cubicBezTo>
                  <a:cubicBezTo>
                    <a:pt x="21672" y="5048"/>
                    <a:pt x="29210" y="3771"/>
                    <a:pt x="36688" y="2495"/>
                  </a:cubicBezTo>
                  <a:cubicBezTo>
                    <a:pt x="39910" y="1978"/>
                    <a:pt x="43101" y="1401"/>
                    <a:pt x="46353" y="884"/>
                  </a:cubicBezTo>
                  <a:lnTo>
                    <a:pt x="46353" y="884"/>
                  </a:lnTo>
                  <a:cubicBezTo>
                    <a:pt x="39758" y="2860"/>
                    <a:pt x="33131" y="4714"/>
                    <a:pt x="26475" y="6385"/>
                  </a:cubicBezTo>
                  <a:cubicBezTo>
                    <a:pt x="18785" y="8331"/>
                    <a:pt x="11125" y="10033"/>
                    <a:pt x="3435" y="11553"/>
                  </a:cubicBezTo>
                  <a:cubicBezTo>
                    <a:pt x="2310" y="11765"/>
                    <a:pt x="1125" y="12009"/>
                    <a:pt x="0" y="12252"/>
                  </a:cubicBezTo>
                  <a:lnTo>
                    <a:pt x="0" y="12647"/>
                  </a:lnTo>
                  <a:cubicBezTo>
                    <a:pt x="4590" y="11765"/>
                    <a:pt x="9149" y="10823"/>
                    <a:pt x="13739" y="9851"/>
                  </a:cubicBezTo>
                  <a:cubicBezTo>
                    <a:pt x="21429" y="8118"/>
                    <a:pt x="29028" y="6233"/>
                    <a:pt x="36566" y="4136"/>
                  </a:cubicBezTo>
                  <a:cubicBezTo>
                    <a:pt x="40821" y="2951"/>
                    <a:pt x="45077" y="1705"/>
                    <a:pt x="49302" y="367"/>
                  </a:cubicBezTo>
                  <a:cubicBezTo>
                    <a:pt x="49534" y="309"/>
                    <a:pt x="49461" y="0"/>
                    <a:pt x="4921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1507900" y="1219875"/>
              <a:ext cx="845525" cy="245500"/>
            </a:xfrm>
            <a:custGeom>
              <a:avLst/>
              <a:gdLst/>
              <a:ahLst/>
              <a:cxnLst/>
              <a:rect l="l" t="t" r="r" b="b"/>
              <a:pathLst>
                <a:path w="33821" h="9820" extrusionOk="0">
                  <a:moveTo>
                    <a:pt x="33527" y="0"/>
                  </a:moveTo>
                  <a:cubicBezTo>
                    <a:pt x="33517" y="0"/>
                    <a:pt x="33507" y="1"/>
                    <a:pt x="33496" y="2"/>
                  </a:cubicBezTo>
                  <a:cubicBezTo>
                    <a:pt x="27296" y="1066"/>
                    <a:pt x="21064" y="2130"/>
                    <a:pt x="14864" y="3194"/>
                  </a:cubicBezTo>
                  <a:cubicBezTo>
                    <a:pt x="9909" y="4045"/>
                    <a:pt x="4985" y="4926"/>
                    <a:pt x="31" y="5747"/>
                  </a:cubicBezTo>
                  <a:lnTo>
                    <a:pt x="31" y="6142"/>
                  </a:lnTo>
                  <a:cubicBezTo>
                    <a:pt x="1520" y="5868"/>
                    <a:pt x="3040" y="5595"/>
                    <a:pt x="4529" y="5382"/>
                  </a:cubicBezTo>
                  <a:lnTo>
                    <a:pt x="23101" y="2191"/>
                  </a:lnTo>
                  <a:cubicBezTo>
                    <a:pt x="25137" y="1826"/>
                    <a:pt x="27144" y="1491"/>
                    <a:pt x="29119" y="1157"/>
                  </a:cubicBezTo>
                  <a:lnTo>
                    <a:pt x="29119" y="1157"/>
                  </a:lnTo>
                  <a:cubicBezTo>
                    <a:pt x="24438" y="2373"/>
                    <a:pt x="19818" y="3619"/>
                    <a:pt x="15168" y="4957"/>
                  </a:cubicBezTo>
                  <a:cubicBezTo>
                    <a:pt x="10122" y="6385"/>
                    <a:pt x="5076" y="7874"/>
                    <a:pt x="0" y="9394"/>
                  </a:cubicBezTo>
                  <a:lnTo>
                    <a:pt x="0" y="9820"/>
                  </a:lnTo>
                  <a:cubicBezTo>
                    <a:pt x="1672" y="9333"/>
                    <a:pt x="3344" y="8786"/>
                    <a:pt x="5016" y="8300"/>
                  </a:cubicBezTo>
                  <a:cubicBezTo>
                    <a:pt x="11095" y="6476"/>
                    <a:pt x="17174" y="4774"/>
                    <a:pt x="23314" y="3102"/>
                  </a:cubicBezTo>
                  <a:cubicBezTo>
                    <a:pt x="26718" y="2191"/>
                    <a:pt x="30183" y="1279"/>
                    <a:pt x="33587" y="397"/>
                  </a:cubicBezTo>
                  <a:cubicBezTo>
                    <a:pt x="33820" y="310"/>
                    <a:pt x="33747" y="0"/>
                    <a:pt x="3352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1509425" y="767750"/>
              <a:ext cx="1417000" cy="328325"/>
            </a:xfrm>
            <a:custGeom>
              <a:avLst/>
              <a:gdLst/>
              <a:ahLst/>
              <a:cxnLst/>
              <a:rect l="l" t="t" r="r" b="b"/>
              <a:pathLst>
                <a:path w="56680" h="13133" extrusionOk="0">
                  <a:moveTo>
                    <a:pt x="56350" y="0"/>
                  </a:moveTo>
                  <a:cubicBezTo>
                    <a:pt x="56341" y="0"/>
                    <a:pt x="56332" y="1"/>
                    <a:pt x="56323" y="2"/>
                  </a:cubicBezTo>
                  <a:cubicBezTo>
                    <a:pt x="48056" y="1430"/>
                    <a:pt x="39758" y="2737"/>
                    <a:pt x="31490" y="3953"/>
                  </a:cubicBezTo>
                  <a:cubicBezTo>
                    <a:pt x="23192" y="5169"/>
                    <a:pt x="14924" y="6324"/>
                    <a:pt x="6596" y="7357"/>
                  </a:cubicBezTo>
                  <a:lnTo>
                    <a:pt x="0" y="8148"/>
                  </a:lnTo>
                  <a:lnTo>
                    <a:pt x="0" y="8452"/>
                  </a:lnTo>
                  <a:cubicBezTo>
                    <a:pt x="5866" y="7753"/>
                    <a:pt x="11763" y="7084"/>
                    <a:pt x="17630" y="6294"/>
                  </a:cubicBezTo>
                  <a:cubicBezTo>
                    <a:pt x="25928" y="5169"/>
                    <a:pt x="34226" y="4014"/>
                    <a:pt x="42493" y="2707"/>
                  </a:cubicBezTo>
                  <a:cubicBezTo>
                    <a:pt x="45229" y="2281"/>
                    <a:pt x="48025" y="1825"/>
                    <a:pt x="50761" y="1369"/>
                  </a:cubicBezTo>
                  <a:lnTo>
                    <a:pt x="50761" y="1369"/>
                  </a:lnTo>
                  <a:cubicBezTo>
                    <a:pt x="44256" y="2950"/>
                    <a:pt x="37721" y="4500"/>
                    <a:pt x="31186" y="5990"/>
                  </a:cubicBezTo>
                  <a:cubicBezTo>
                    <a:pt x="22827" y="7874"/>
                    <a:pt x="14468" y="9698"/>
                    <a:pt x="6079" y="11461"/>
                  </a:cubicBezTo>
                  <a:cubicBezTo>
                    <a:pt x="4043" y="11856"/>
                    <a:pt x="2006" y="12281"/>
                    <a:pt x="0" y="12707"/>
                  </a:cubicBezTo>
                  <a:lnTo>
                    <a:pt x="0" y="13133"/>
                  </a:lnTo>
                  <a:cubicBezTo>
                    <a:pt x="5775" y="11947"/>
                    <a:pt x="11490" y="10731"/>
                    <a:pt x="17234" y="9485"/>
                  </a:cubicBezTo>
                  <a:cubicBezTo>
                    <a:pt x="25593" y="7661"/>
                    <a:pt x="33952" y="5746"/>
                    <a:pt x="42311" y="3801"/>
                  </a:cubicBezTo>
                  <a:cubicBezTo>
                    <a:pt x="47022" y="2707"/>
                    <a:pt x="51734" y="1613"/>
                    <a:pt x="56445" y="458"/>
                  </a:cubicBezTo>
                  <a:cubicBezTo>
                    <a:pt x="56679" y="370"/>
                    <a:pt x="56575" y="0"/>
                    <a:pt x="563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2" name="Google Shape;272;p14"/>
          <p:cNvSpPr/>
          <p:nvPr/>
        </p:nvSpPr>
        <p:spPr>
          <a:xfrm rot="-8100000">
            <a:off x="2747376" y="-866231"/>
            <a:ext cx="972666" cy="1912632"/>
          </a:xfrm>
          <a:custGeom>
            <a:avLst/>
            <a:gdLst/>
            <a:ahLst/>
            <a:cxnLst/>
            <a:rect l="l" t="t" r="r" b="b"/>
            <a:pathLst>
              <a:path w="38907" h="76506" extrusionOk="0">
                <a:moveTo>
                  <a:pt x="38907" y="0"/>
                </a:moveTo>
                <a:cubicBezTo>
                  <a:pt x="37205" y="2644"/>
                  <a:pt x="36718" y="5350"/>
                  <a:pt x="34834" y="7751"/>
                </a:cubicBezTo>
                <a:cubicBezTo>
                  <a:pt x="30426" y="13070"/>
                  <a:pt x="24438" y="15897"/>
                  <a:pt x="18420" y="19818"/>
                </a:cubicBezTo>
                <a:cubicBezTo>
                  <a:pt x="8450" y="26535"/>
                  <a:pt x="1794" y="36323"/>
                  <a:pt x="578" y="47478"/>
                </a:cubicBezTo>
                <a:cubicBezTo>
                  <a:pt x="0" y="52767"/>
                  <a:pt x="152" y="64195"/>
                  <a:pt x="10061" y="76506"/>
                </a:cubicBezTo>
                <a:cubicBezTo>
                  <a:pt x="14469" y="75807"/>
                  <a:pt x="19271" y="74743"/>
                  <a:pt x="23679" y="73679"/>
                </a:cubicBezTo>
                <a:cubicBezTo>
                  <a:pt x="21247" y="65837"/>
                  <a:pt x="9514" y="56597"/>
                  <a:pt x="9909" y="48785"/>
                </a:cubicBezTo>
                <a:cubicBezTo>
                  <a:pt x="10304" y="42007"/>
                  <a:pt x="12432" y="37964"/>
                  <a:pt x="17204" y="32250"/>
                </a:cubicBezTo>
                <a:cubicBezTo>
                  <a:pt x="23891" y="24499"/>
                  <a:pt x="32858" y="19271"/>
                  <a:pt x="38907" y="11459"/>
                </a:cubicBezTo>
                <a:lnTo>
                  <a:pt x="389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3" name="Google Shape;273;p14"/>
          <p:cNvGrpSpPr/>
          <p:nvPr/>
        </p:nvGrpSpPr>
        <p:grpSpPr>
          <a:xfrm rot="4432629">
            <a:off x="670741" y="-697806"/>
            <a:ext cx="1052710" cy="1605782"/>
            <a:chOff x="5268600" y="1434950"/>
            <a:chExt cx="433925" cy="661900"/>
          </a:xfrm>
        </p:grpSpPr>
        <p:sp>
          <p:nvSpPr>
            <p:cNvPr id="274" name="Google Shape;274;p14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0" name="Google Shape;290;p14"/>
          <p:cNvSpPr/>
          <p:nvPr/>
        </p:nvSpPr>
        <p:spPr>
          <a:xfrm rot="-1663519">
            <a:off x="6170755" y="4301906"/>
            <a:ext cx="2504195" cy="1614515"/>
          </a:xfrm>
          <a:custGeom>
            <a:avLst/>
            <a:gdLst/>
            <a:ahLst/>
            <a:cxnLst/>
            <a:rect l="l" t="t" r="r" b="b"/>
            <a:pathLst>
              <a:path w="83680" h="49546" fill="none" extrusionOk="0">
                <a:moveTo>
                  <a:pt x="0" y="6992"/>
                </a:moveTo>
                <a:cubicBezTo>
                  <a:pt x="1672" y="5411"/>
                  <a:pt x="3739" y="4104"/>
                  <a:pt x="5775" y="3071"/>
                </a:cubicBezTo>
                <a:cubicBezTo>
                  <a:pt x="9879" y="1034"/>
                  <a:pt x="14499" y="31"/>
                  <a:pt x="19058" y="1"/>
                </a:cubicBezTo>
                <a:cubicBezTo>
                  <a:pt x="23466" y="1"/>
                  <a:pt x="27903" y="882"/>
                  <a:pt x="31916" y="2706"/>
                </a:cubicBezTo>
                <a:cubicBezTo>
                  <a:pt x="36536" y="4803"/>
                  <a:pt x="39758" y="8329"/>
                  <a:pt x="43648" y="11399"/>
                </a:cubicBezTo>
                <a:cubicBezTo>
                  <a:pt x="47113" y="14135"/>
                  <a:pt x="52159" y="16414"/>
                  <a:pt x="56262" y="13557"/>
                </a:cubicBezTo>
                <a:cubicBezTo>
                  <a:pt x="57752" y="12554"/>
                  <a:pt x="59576" y="10062"/>
                  <a:pt x="58360" y="8208"/>
                </a:cubicBezTo>
                <a:cubicBezTo>
                  <a:pt x="57144" y="6353"/>
                  <a:pt x="54287" y="7144"/>
                  <a:pt x="52889" y="8329"/>
                </a:cubicBezTo>
                <a:cubicBezTo>
                  <a:pt x="49940" y="10761"/>
                  <a:pt x="49727" y="15472"/>
                  <a:pt x="52463" y="18086"/>
                </a:cubicBezTo>
                <a:cubicBezTo>
                  <a:pt x="56141" y="21582"/>
                  <a:pt x="61855" y="20670"/>
                  <a:pt x="66293" y="22190"/>
                </a:cubicBezTo>
                <a:cubicBezTo>
                  <a:pt x="76992" y="25867"/>
                  <a:pt x="82676" y="39181"/>
                  <a:pt x="83679" y="49546"/>
                </a:cubicBezTo>
              </a:path>
            </a:pathLst>
          </a:custGeom>
          <a:noFill/>
          <a:ln w="14450" cap="flat" cmpd="sng">
            <a:solidFill>
              <a:schemeClr val="accent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1" name="Google Shape;291;p14"/>
          <p:cNvGrpSpPr/>
          <p:nvPr/>
        </p:nvGrpSpPr>
        <p:grpSpPr>
          <a:xfrm rot="3065962" flipH="1">
            <a:off x="7817521" y="2583975"/>
            <a:ext cx="1435473" cy="1771974"/>
            <a:chOff x="6161475" y="1941050"/>
            <a:chExt cx="1052711" cy="1538800"/>
          </a:xfrm>
        </p:grpSpPr>
        <p:sp>
          <p:nvSpPr>
            <p:cNvPr id="292" name="Google Shape;292;p14"/>
            <p:cNvSpPr/>
            <p:nvPr/>
          </p:nvSpPr>
          <p:spPr>
            <a:xfrm>
              <a:off x="6161475" y="3422363"/>
              <a:ext cx="61328" cy="57487"/>
            </a:xfrm>
            <a:custGeom>
              <a:avLst/>
              <a:gdLst/>
              <a:ahLst/>
              <a:cxnLst/>
              <a:rect l="l" t="t" r="r" b="b"/>
              <a:pathLst>
                <a:path w="974" h="913" extrusionOk="0">
                  <a:moveTo>
                    <a:pt x="487" y="1"/>
                  </a:moveTo>
                  <a:cubicBezTo>
                    <a:pt x="274" y="1"/>
                    <a:pt x="1" y="213"/>
                    <a:pt x="31" y="457"/>
                  </a:cubicBezTo>
                  <a:cubicBezTo>
                    <a:pt x="31" y="669"/>
                    <a:pt x="244" y="912"/>
                    <a:pt x="487" y="912"/>
                  </a:cubicBezTo>
                  <a:cubicBezTo>
                    <a:pt x="730" y="912"/>
                    <a:pt x="973" y="669"/>
                    <a:pt x="943" y="457"/>
                  </a:cubicBezTo>
                  <a:cubicBezTo>
                    <a:pt x="943" y="183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6835137" y="2197506"/>
              <a:ext cx="53646" cy="40235"/>
            </a:xfrm>
            <a:custGeom>
              <a:avLst/>
              <a:gdLst/>
              <a:ahLst/>
              <a:cxnLst/>
              <a:rect l="l" t="t" r="r" b="b"/>
              <a:pathLst>
                <a:path w="852" h="639" extrusionOk="0">
                  <a:moveTo>
                    <a:pt x="366" y="0"/>
                  </a:moveTo>
                  <a:cubicBezTo>
                    <a:pt x="305" y="0"/>
                    <a:pt x="274" y="0"/>
                    <a:pt x="244" y="31"/>
                  </a:cubicBezTo>
                  <a:cubicBezTo>
                    <a:pt x="214" y="31"/>
                    <a:pt x="153" y="61"/>
                    <a:pt x="122" y="122"/>
                  </a:cubicBezTo>
                  <a:cubicBezTo>
                    <a:pt x="92" y="152"/>
                    <a:pt x="92" y="183"/>
                    <a:pt x="62" y="213"/>
                  </a:cubicBezTo>
                  <a:cubicBezTo>
                    <a:pt x="1" y="274"/>
                    <a:pt x="1" y="304"/>
                    <a:pt x="1" y="335"/>
                  </a:cubicBezTo>
                  <a:lnTo>
                    <a:pt x="1" y="426"/>
                  </a:lnTo>
                  <a:cubicBezTo>
                    <a:pt x="1" y="456"/>
                    <a:pt x="62" y="517"/>
                    <a:pt x="92" y="578"/>
                  </a:cubicBezTo>
                  <a:cubicBezTo>
                    <a:pt x="122" y="578"/>
                    <a:pt x="122" y="608"/>
                    <a:pt x="183" y="608"/>
                  </a:cubicBezTo>
                  <a:cubicBezTo>
                    <a:pt x="214" y="608"/>
                    <a:pt x="244" y="639"/>
                    <a:pt x="335" y="639"/>
                  </a:cubicBezTo>
                  <a:lnTo>
                    <a:pt x="518" y="639"/>
                  </a:lnTo>
                  <a:cubicBezTo>
                    <a:pt x="548" y="639"/>
                    <a:pt x="578" y="639"/>
                    <a:pt x="639" y="608"/>
                  </a:cubicBezTo>
                  <a:cubicBezTo>
                    <a:pt x="670" y="608"/>
                    <a:pt x="700" y="578"/>
                    <a:pt x="730" y="517"/>
                  </a:cubicBezTo>
                  <a:cubicBezTo>
                    <a:pt x="761" y="487"/>
                    <a:pt x="761" y="456"/>
                    <a:pt x="821" y="426"/>
                  </a:cubicBezTo>
                  <a:cubicBezTo>
                    <a:pt x="852" y="365"/>
                    <a:pt x="852" y="335"/>
                    <a:pt x="852" y="304"/>
                  </a:cubicBezTo>
                  <a:lnTo>
                    <a:pt x="852" y="213"/>
                  </a:lnTo>
                  <a:cubicBezTo>
                    <a:pt x="852" y="183"/>
                    <a:pt x="821" y="122"/>
                    <a:pt x="761" y="61"/>
                  </a:cubicBezTo>
                  <a:cubicBezTo>
                    <a:pt x="730" y="61"/>
                    <a:pt x="730" y="31"/>
                    <a:pt x="700" y="31"/>
                  </a:cubicBezTo>
                  <a:cubicBezTo>
                    <a:pt x="670" y="0"/>
                    <a:pt x="578" y="0"/>
                    <a:pt x="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6791124" y="2323814"/>
              <a:ext cx="55598" cy="40235"/>
            </a:xfrm>
            <a:custGeom>
              <a:avLst/>
              <a:gdLst/>
              <a:ahLst/>
              <a:cxnLst/>
              <a:rect l="l" t="t" r="r" b="b"/>
              <a:pathLst>
                <a:path w="883" h="639" extrusionOk="0">
                  <a:moveTo>
                    <a:pt x="335" y="1"/>
                  </a:moveTo>
                  <a:cubicBezTo>
                    <a:pt x="305" y="1"/>
                    <a:pt x="244" y="1"/>
                    <a:pt x="183" y="31"/>
                  </a:cubicBezTo>
                  <a:cubicBezTo>
                    <a:pt x="153" y="31"/>
                    <a:pt x="92" y="92"/>
                    <a:pt x="61" y="122"/>
                  </a:cubicBezTo>
                  <a:cubicBezTo>
                    <a:pt x="61" y="153"/>
                    <a:pt x="31" y="153"/>
                    <a:pt x="31" y="183"/>
                  </a:cubicBezTo>
                  <a:cubicBezTo>
                    <a:pt x="1" y="213"/>
                    <a:pt x="1" y="274"/>
                    <a:pt x="1" y="305"/>
                  </a:cubicBezTo>
                  <a:lnTo>
                    <a:pt x="1" y="396"/>
                  </a:lnTo>
                  <a:cubicBezTo>
                    <a:pt x="1" y="426"/>
                    <a:pt x="1" y="456"/>
                    <a:pt x="31" y="487"/>
                  </a:cubicBezTo>
                  <a:cubicBezTo>
                    <a:pt x="31" y="548"/>
                    <a:pt x="61" y="548"/>
                    <a:pt x="61" y="578"/>
                  </a:cubicBezTo>
                  <a:cubicBezTo>
                    <a:pt x="122" y="608"/>
                    <a:pt x="183" y="639"/>
                    <a:pt x="213" y="639"/>
                  </a:cubicBezTo>
                  <a:lnTo>
                    <a:pt x="639" y="639"/>
                  </a:lnTo>
                  <a:cubicBezTo>
                    <a:pt x="669" y="639"/>
                    <a:pt x="669" y="608"/>
                    <a:pt x="700" y="608"/>
                  </a:cubicBezTo>
                  <a:cubicBezTo>
                    <a:pt x="761" y="578"/>
                    <a:pt x="791" y="578"/>
                    <a:pt x="791" y="548"/>
                  </a:cubicBezTo>
                  <a:cubicBezTo>
                    <a:pt x="821" y="487"/>
                    <a:pt x="821" y="487"/>
                    <a:pt x="821" y="456"/>
                  </a:cubicBezTo>
                  <a:cubicBezTo>
                    <a:pt x="882" y="426"/>
                    <a:pt x="882" y="396"/>
                    <a:pt x="882" y="335"/>
                  </a:cubicBezTo>
                  <a:lnTo>
                    <a:pt x="882" y="274"/>
                  </a:lnTo>
                  <a:cubicBezTo>
                    <a:pt x="882" y="244"/>
                    <a:pt x="821" y="244"/>
                    <a:pt x="821" y="183"/>
                  </a:cubicBezTo>
                  <a:cubicBezTo>
                    <a:pt x="791" y="153"/>
                    <a:pt x="791" y="122"/>
                    <a:pt x="761" y="122"/>
                  </a:cubicBezTo>
                  <a:cubicBezTo>
                    <a:pt x="761" y="92"/>
                    <a:pt x="700" y="31"/>
                    <a:pt x="669" y="31"/>
                  </a:cubicBezTo>
                  <a:cubicBezTo>
                    <a:pt x="639" y="31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6905972" y="2337225"/>
              <a:ext cx="51757" cy="44076"/>
            </a:xfrm>
            <a:custGeom>
              <a:avLst/>
              <a:gdLst/>
              <a:ahLst/>
              <a:cxnLst/>
              <a:rect l="l" t="t" r="r" b="b"/>
              <a:pathLst>
                <a:path w="822" h="700" extrusionOk="0">
                  <a:moveTo>
                    <a:pt x="426" y="0"/>
                  </a:moveTo>
                  <a:cubicBezTo>
                    <a:pt x="0" y="31"/>
                    <a:pt x="0" y="699"/>
                    <a:pt x="426" y="699"/>
                  </a:cubicBezTo>
                  <a:cubicBezTo>
                    <a:pt x="821" y="699"/>
                    <a:pt x="821" y="0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6802647" y="2492245"/>
              <a:ext cx="63217" cy="53646"/>
            </a:xfrm>
            <a:custGeom>
              <a:avLst/>
              <a:gdLst/>
              <a:ahLst/>
              <a:cxnLst/>
              <a:rect l="l" t="t" r="r" b="b"/>
              <a:pathLst>
                <a:path w="1004" h="852" extrusionOk="0">
                  <a:moveTo>
                    <a:pt x="456" y="0"/>
                  </a:moveTo>
                  <a:cubicBezTo>
                    <a:pt x="426" y="0"/>
                    <a:pt x="334" y="0"/>
                    <a:pt x="304" y="31"/>
                  </a:cubicBezTo>
                  <a:cubicBezTo>
                    <a:pt x="274" y="31"/>
                    <a:pt x="243" y="61"/>
                    <a:pt x="182" y="61"/>
                  </a:cubicBezTo>
                  <a:lnTo>
                    <a:pt x="91" y="183"/>
                  </a:lnTo>
                  <a:cubicBezTo>
                    <a:pt x="30" y="213"/>
                    <a:pt x="30" y="213"/>
                    <a:pt x="30" y="244"/>
                  </a:cubicBezTo>
                  <a:cubicBezTo>
                    <a:pt x="0" y="304"/>
                    <a:pt x="0" y="365"/>
                    <a:pt x="0" y="396"/>
                  </a:cubicBezTo>
                  <a:lnTo>
                    <a:pt x="0" y="517"/>
                  </a:lnTo>
                  <a:cubicBezTo>
                    <a:pt x="0" y="547"/>
                    <a:pt x="30" y="608"/>
                    <a:pt x="30" y="639"/>
                  </a:cubicBezTo>
                  <a:lnTo>
                    <a:pt x="152" y="760"/>
                  </a:lnTo>
                  <a:cubicBezTo>
                    <a:pt x="182" y="791"/>
                    <a:pt x="243" y="821"/>
                    <a:pt x="304" y="821"/>
                  </a:cubicBezTo>
                  <a:cubicBezTo>
                    <a:pt x="334" y="821"/>
                    <a:pt x="426" y="851"/>
                    <a:pt x="456" y="851"/>
                  </a:cubicBezTo>
                  <a:lnTo>
                    <a:pt x="608" y="851"/>
                  </a:lnTo>
                  <a:cubicBezTo>
                    <a:pt x="638" y="851"/>
                    <a:pt x="730" y="851"/>
                    <a:pt x="760" y="821"/>
                  </a:cubicBezTo>
                  <a:cubicBezTo>
                    <a:pt x="790" y="821"/>
                    <a:pt x="851" y="791"/>
                    <a:pt x="882" y="760"/>
                  </a:cubicBezTo>
                  <a:cubicBezTo>
                    <a:pt x="912" y="699"/>
                    <a:pt x="942" y="669"/>
                    <a:pt x="942" y="639"/>
                  </a:cubicBezTo>
                  <a:cubicBezTo>
                    <a:pt x="1003" y="608"/>
                    <a:pt x="1003" y="517"/>
                    <a:pt x="1003" y="487"/>
                  </a:cubicBezTo>
                  <a:lnTo>
                    <a:pt x="1003" y="365"/>
                  </a:lnTo>
                  <a:cubicBezTo>
                    <a:pt x="1003" y="304"/>
                    <a:pt x="942" y="244"/>
                    <a:pt x="882" y="183"/>
                  </a:cubicBezTo>
                  <a:lnTo>
                    <a:pt x="790" y="92"/>
                  </a:lnTo>
                  <a:cubicBezTo>
                    <a:pt x="760" y="0"/>
                    <a:pt x="699" y="0"/>
                    <a:pt x="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699258" y="2545828"/>
              <a:ext cx="51757" cy="42187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0"/>
                  </a:moveTo>
                  <a:cubicBezTo>
                    <a:pt x="1" y="61"/>
                    <a:pt x="1" y="669"/>
                    <a:pt x="396" y="669"/>
                  </a:cubicBezTo>
                  <a:cubicBezTo>
                    <a:pt x="821" y="669"/>
                    <a:pt x="821" y="0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6626534" y="2654883"/>
              <a:ext cx="42187" cy="32616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335" y="1"/>
                  </a:moveTo>
                  <a:cubicBezTo>
                    <a:pt x="1" y="1"/>
                    <a:pt x="1" y="518"/>
                    <a:pt x="335" y="518"/>
                  </a:cubicBezTo>
                  <a:cubicBezTo>
                    <a:pt x="669" y="518"/>
                    <a:pt x="669" y="1"/>
                    <a:pt x="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6588251" y="2760161"/>
              <a:ext cx="40298" cy="30727"/>
            </a:xfrm>
            <a:custGeom>
              <a:avLst/>
              <a:gdLst/>
              <a:ahLst/>
              <a:cxnLst/>
              <a:rect l="l" t="t" r="r" b="b"/>
              <a:pathLst>
                <a:path w="640" h="488" extrusionOk="0">
                  <a:moveTo>
                    <a:pt x="335" y="1"/>
                  </a:moveTo>
                  <a:cubicBezTo>
                    <a:pt x="1" y="1"/>
                    <a:pt x="1" y="487"/>
                    <a:pt x="335" y="487"/>
                  </a:cubicBezTo>
                  <a:cubicBezTo>
                    <a:pt x="639" y="487"/>
                    <a:pt x="639" y="1"/>
                    <a:pt x="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6521257" y="2785032"/>
              <a:ext cx="42187" cy="34568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335" y="1"/>
                  </a:moveTo>
                  <a:cubicBezTo>
                    <a:pt x="1" y="1"/>
                    <a:pt x="1" y="548"/>
                    <a:pt x="335" y="548"/>
                  </a:cubicBezTo>
                  <a:cubicBezTo>
                    <a:pt x="670" y="548"/>
                    <a:pt x="670" y="1"/>
                    <a:pt x="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379648" y="2921225"/>
              <a:ext cx="30664" cy="32301"/>
            </a:xfrm>
            <a:custGeom>
              <a:avLst/>
              <a:gdLst/>
              <a:ahLst/>
              <a:cxnLst/>
              <a:rect l="l" t="t" r="r" b="b"/>
              <a:pathLst>
                <a:path w="487" h="513" extrusionOk="0">
                  <a:moveTo>
                    <a:pt x="294" y="0"/>
                  </a:moveTo>
                  <a:cubicBezTo>
                    <a:pt x="257" y="0"/>
                    <a:pt x="213" y="36"/>
                    <a:pt x="213" y="57"/>
                  </a:cubicBezTo>
                  <a:lnTo>
                    <a:pt x="31" y="239"/>
                  </a:lnTo>
                  <a:cubicBezTo>
                    <a:pt x="1" y="270"/>
                    <a:pt x="1" y="330"/>
                    <a:pt x="1" y="361"/>
                  </a:cubicBezTo>
                  <a:lnTo>
                    <a:pt x="1" y="422"/>
                  </a:lnTo>
                  <a:cubicBezTo>
                    <a:pt x="1" y="482"/>
                    <a:pt x="1" y="482"/>
                    <a:pt x="31" y="482"/>
                  </a:cubicBezTo>
                  <a:cubicBezTo>
                    <a:pt x="61" y="513"/>
                    <a:pt x="122" y="513"/>
                    <a:pt x="153" y="513"/>
                  </a:cubicBezTo>
                  <a:cubicBezTo>
                    <a:pt x="183" y="513"/>
                    <a:pt x="213" y="513"/>
                    <a:pt x="244" y="482"/>
                  </a:cubicBezTo>
                  <a:lnTo>
                    <a:pt x="457" y="270"/>
                  </a:lnTo>
                  <a:cubicBezTo>
                    <a:pt x="487" y="239"/>
                    <a:pt x="487" y="209"/>
                    <a:pt x="487" y="178"/>
                  </a:cubicBezTo>
                  <a:lnTo>
                    <a:pt x="487" y="87"/>
                  </a:lnTo>
                  <a:cubicBezTo>
                    <a:pt x="487" y="57"/>
                    <a:pt x="487" y="57"/>
                    <a:pt x="457" y="57"/>
                  </a:cubicBezTo>
                  <a:cubicBezTo>
                    <a:pt x="396" y="26"/>
                    <a:pt x="365" y="26"/>
                    <a:pt x="335" y="26"/>
                  </a:cubicBezTo>
                  <a:cubicBezTo>
                    <a:pt x="326" y="8"/>
                    <a:pt x="310" y="0"/>
                    <a:pt x="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6305035" y="3008998"/>
              <a:ext cx="34505" cy="24934"/>
            </a:xfrm>
            <a:custGeom>
              <a:avLst/>
              <a:gdLst/>
              <a:ahLst/>
              <a:cxnLst/>
              <a:rect l="l" t="t" r="r" b="b"/>
              <a:pathLst>
                <a:path w="548" h="396" extrusionOk="0">
                  <a:moveTo>
                    <a:pt x="274" y="0"/>
                  </a:moveTo>
                  <a:cubicBezTo>
                    <a:pt x="0" y="0"/>
                    <a:pt x="0" y="395"/>
                    <a:pt x="274" y="395"/>
                  </a:cubicBezTo>
                  <a:cubicBezTo>
                    <a:pt x="547" y="395"/>
                    <a:pt x="547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6234199" y="3135243"/>
              <a:ext cx="47916" cy="36457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39" y="0"/>
                  </a:moveTo>
                  <a:cubicBezTo>
                    <a:pt x="1" y="0"/>
                    <a:pt x="9" y="579"/>
                    <a:pt x="365" y="579"/>
                  </a:cubicBezTo>
                  <a:cubicBezTo>
                    <a:pt x="760" y="579"/>
                    <a:pt x="760" y="1"/>
                    <a:pt x="365" y="1"/>
                  </a:cubicBezTo>
                  <a:cubicBezTo>
                    <a:pt x="356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6197869" y="3317086"/>
              <a:ext cx="42124" cy="32616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6393060" y="3250154"/>
              <a:ext cx="78517" cy="74676"/>
            </a:xfrm>
            <a:custGeom>
              <a:avLst/>
              <a:gdLst/>
              <a:ahLst/>
              <a:cxnLst/>
              <a:rect l="l" t="t" r="r" b="b"/>
              <a:pathLst>
                <a:path w="1247" h="1186" extrusionOk="0">
                  <a:moveTo>
                    <a:pt x="608" y="0"/>
                  </a:moveTo>
                  <a:cubicBezTo>
                    <a:pt x="517" y="30"/>
                    <a:pt x="426" y="61"/>
                    <a:pt x="396" y="152"/>
                  </a:cubicBezTo>
                  <a:cubicBezTo>
                    <a:pt x="304" y="213"/>
                    <a:pt x="244" y="274"/>
                    <a:pt x="152" y="334"/>
                  </a:cubicBezTo>
                  <a:cubicBezTo>
                    <a:pt x="122" y="365"/>
                    <a:pt x="92" y="456"/>
                    <a:pt x="61" y="486"/>
                  </a:cubicBezTo>
                  <a:cubicBezTo>
                    <a:pt x="0" y="578"/>
                    <a:pt x="0" y="608"/>
                    <a:pt x="0" y="669"/>
                  </a:cubicBezTo>
                  <a:cubicBezTo>
                    <a:pt x="0" y="760"/>
                    <a:pt x="0" y="821"/>
                    <a:pt x="61" y="881"/>
                  </a:cubicBezTo>
                  <a:cubicBezTo>
                    <a:pt x="92" y="942"/>
                    <a:pt x="92" y="973"/>
                    <a:pt x="152" y="1033"/>
                  </a:cubicBezTo>
                  <a:cubicBezTo>
                    <a:pt x="183" y="1064"/>
                    <a:pt x="244" y="1064"/>
                    <a:pt x="274" y="1094"/>
                  </a:cubicBezTo>
                  <a:cubicBezTo>
                    <a:pt x="335" y="1125"/>
                    <a:pt x="426" y="1185"/>
                    <a:pt x="548" y="1185"/>
                  </a:cubicBezTo>
                  <a:lnTo>
                    <a:pt x="699" y="1185"/>
                  </a:lnTo>
                  <a:lnTo>
                    <a:pt x="912" y="1064"/>
                  </a:lnTo>
                  <a:cubicBezTo>
                    <a:pt x="1003" y="973"/>
                    <a:pt x="1064" y="912"/>
                    <a:pt x="1095" y="821"/>
                  </a:cubicBezTo>
                  <a:cubicBezTo>
                    <a:pt x="1155" y="790"/>
                    <a:pt x="1186" y="699"/>
                    <a:pt x="1216" y="669"/>
                  </a:cubicBezTo>
                  <a:cubicBezTo>
                    <a:pt x="1247" y="608"/>
                    <a:pt x="1247" y="547"/>
                    <a:pt x="1247" y="486"/>
                  </a:cubicBezTo>
                  <a:cubicBezTo>
                    <a:pt x="1247" y="426"/>
                    <a:pt x="1247" y="365"/>
                    <a:pt x="1216" y="304"/>
                  </a:cubicBezTo>
                  <a:cubicBezTo>
                    <a:pt x="1186" y="213"/>
                    <a:pt x="1186" y="182"/>
                    <a:pt x="1095" y="152"/>
                  </a:cubicBezTo>
                  <a:cubicBezTo>
                    <a:pt x="1064" y="122"/>
                    <a:pt x="1034" y="122"/>
                    <a:pt x="1003" y="61"/>
                  </a:cubicBezTo>
                  <a:cubicBezTo>
                    <a:pt x="912" y="30"/>
                    <a:pt x="851" y="0"/>
                    <a:pt x="7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6417931" y="3033869"/>
              <a:ext cx="76628" cy="70836"/>
            </a:xfrm>
            <a:custGeom>
              <a:avLst/>
              <a:gdLst/>
              <a:ahLst/>
              <a:cxnLst/>
              <a:rect l="l" t="t" r="r" b="b"/>
              <a:pathLst>
                <a:path w="1217" h="1125" extrusionOk="0">
                  <a:moveTo>
                    <a:pt x="517" y="0"/>
                  </a:moveTo>
                  <a:lnTo>
                    <a:pt x="304" y="122"/>
                  </a:lnTo>
                  <a:lnTo>
                    <a:pt x="274" y="152"/>
                  </a:lnTo>
                  <a:lnTo>
                    <a:pt x="213" y="213"/>
                  </a:lnTo>
                  <a:lnTo>
                    <a:pt x="183" y="243"/>
                  </a:lnTo>
                  <a:lnTo>
                    <a:pt x="153" y="274"/>
                  </a:lnTo>
                  <a:cubicBezTo>
                    <a:pt x="122" y="304"/>
                    <a:pt x="61" y="395"/>
                    <a:pt x="31" y="426"/>
                  </a:cubicBezTo>
                  <a:cubicBezTo>
                    <a:pt x="1" y="517"/>
                    <a:pt x="1" y="547"/>
                    <a:pt x="1" y="608"/>
                  </a:cubicBezTo>
                  <a:cubicBezTo>
                    <a:pt x="1" y="699"/>
                    <a:pt x="1" y="730"/>
                    <a:pt x="31" y="821"/>
                  </a:cubicBezTo>
                  <a:cubicBezTo>
                    <a:pt x="61" y="882"/>
                    <a:pt x="61" y="912"/>
                    <a:pt x="153" y="973"/>
                  </a:cubicBezTo>
                  <a:cubicBezTo>
                    <a:pt x="183" y="1003"/>
                    <a:pt x="213" y="1003"/>
                    <a:pt x="274" y="1034"/>
                  </a:cubicBezTo>
                  <a:cubicBezTo>
                    <a:pt x="335" y="1064"/>
                    <a:pt x="426" y="1125"/>
                    <a:pt x="517" y="1125"/>
                  </a:cubicBezTo>
                  <a:lnTo>
                    <a:pt x="639" y="1125"/>
                  </a:lnTo>
                  <a:cubicBezTo>
                    <a:pt x="760" y="1064"/>
                    <a:pt x="821" y="1034"/>
                    <a:pt x="912" y="1003"/>
                  </a:cubicBezTo>
                  <a:lnTo>
                    <a:pt x="943" y="973"/>
                  </a:lnTo>
                  <a:lnTo>
                    <a:pt x="973" y="912"/>
                  </a:lnTo>
                  <a:lnTo>
                    <a:pt x="1034" y="882"/>
                  </a:lnTo>
                  <a:lnTo>
                    <a:pt x="1064" y="851"/>
                  </a:lnTo>
                  <a:cubicBezTo>
                    <a:pt x="1095" y="821"/>
                    <a:pt x="1125" y="730"/>
                    <a:pt x="1186" y="699"/>
                  </a:cubicBezTo>
                  <a:cubicBezTo>
                    <a:pt x="1216" y="608"/>
                    <a:pt x="1216" y="578"/>
                    <a:pt x="1216" y="517"/>
                  </a:cubicBezTo>
                  <a:cubicBezTo>
                    <a:pt x="1216" y="426"/>
                    <a:pt x="1216" y="365"/>
                    <a:pt x="1186" y="304"/>
                  </a:cubicBezTo>
                  <a:cubicBezTo>
                    <a:pt x="1125" y="243"/>
                    <a:pt x="1125" y="213"/>
                    <a:pt x="1064" y="152"/>
                  </a:cubicBezTo>
                  <a:cubicBezTo>
                    <a:pt x="1034" y="122"/>
                    <a:pt x="973" y="122"/>
                    <a:pt x="943" y="92"/>
                  </a:cubicBezTo>
                  <a:cubicBezTo>
                    <a:pt x="882" y="6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6544239" y="3037710"/>
              <a:ext cx="47916" cy="47853"/>
            </a:xfrm>
            <a:custGeom>
              <a:avLst/>
              <a:gdLst/>
              <a:ahLst/>
              <a:cxnLst/>
              <a:rect l="l" t="t" r="r" b="b"/>
              <a:pathLst>
                <a:path w="761" h="760" extrusionOk="0">
                  <a:moveTo>
                    <a:pt x="396" y="0"/>
                  </a:moveTo>
                  <a:cubicBezTo>
                    <a:pt x="183" y="0"/>
                    <a:pt x="1" y="182"/>
                    <a:pt x="1" y="365"/>
                  </a:cubicBezTo>
                  <a:cubicBezTo>
                    <a:pt x="1" y="547"/>
                    <a:pt x="183" y="760"/>
                    <a:pt x="396" y="760"/>
                  </a:cubicBezTo>
                  <a:cubicBezTo>
                    <a:pt x="578" y="760"/>
                    <a:pt x="761" y="547"/>
                    <a:pt x="761" y="365"/>
                  </a:cubicBezTo>
                  <a:cubicBezTo>
                    <a:pt x="761" y="182"/>
                    <a:pt x="578" y="0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527049" y="2989605"/>
              <a:ext cx="57424" cy="42375"/>
            </a:xfrm>
            <a:custGeom>
              <a:avLst/>
              <a:gdLst/>
              <a:ahLst/>
              <a:cxnLst/>
              <a:rect l="l" t="t" r="r" b="b"/>
              <a:pathLst>
                <a:path w="912" h="673" extrusionOk="0">
                  <a:moveTo>
                    <a:pt x="404" y="1"/>
                  </a:moveTo>
                  <a:cubicBezTo>
                    <a:pt x="1" y="1"/>
                    <a:pt x="18" y="673"/>
                    <a:pt x="456" y="673"/>
                  </a:cubicBezTo>
                  <a:cubicBezTo>
                    <a:pt x="912" y="673"/>
                    <a:pt x="912" y="4"/>
                    <a:pt x="456" y="4"/>
                  </a:cubicBezTo>
                  <a:cubicBezTo>
                    <a:pt x="438" y="2"/>
                    <a:pt x="420" y="1"/>
                    <a:pt x="4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373" y="2832885"/>
              <a:ext cx="51757" cy="42187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1"/>
                  </a:moveTo>
                  <a:cubicBezTo>
                    <a:pt x="1" y="1"/>
                    <a:pt x="1" y="669"/>
                    <a:pt x="396" y="669"/>
                  </a:cubicBezTo>
                  <a:cubicBezTo>
                    <a:pt x="821" y="669"/>
                    <a:pt x="821" y="1"/>
                    <a:pt x="3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6416042" y="2674025"/>
              <a:ext cx="47916" cy="47916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65" y="1"/>
                  </a:moveTo>
                  <a:cubicBezTo>
                    <a:pt x="183" y="1"/>
                    <a:pt x="0" y="183"/>
                    <a:pt x="0" y="366"/>
                  </a:cubicBezTo>
                  <a:cubicBezTo>
                    <a:pt x="0" y="609"/>
                    <a:pt x="183" y="761"/>
                    <a:pt x="365" y="761"/>
                  </a:cubicBezTo>
                  <a:cubicBezTo>
                    <a:pt x="547" y="761"/>
                    <a:pt x="760" y="548"/>
                    <a:pt x="760" y="366"/>
                  </a:cubicBezTo>
                  <a:cubicBezTo>
                    <a:pt x="760" y="183"/>
                    <a:pt x="547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6509797" y="2567236"/>
              <a:ext cx="65106" cy="62839"/>
            </a:xfrm>
            <a:custGeom>
              <a:avLst/>
              <a:gdLst/>
              <a:ahLst/>
              <a:cxnLst/>
              <a:rect l="l" t="t" r="r" b="b"/>
              <a:pathLst>
                <a:path w="1034" h="998" extrusionOk="0">
                  <a:moveTo>
                    <a:pt x="365" y="815"/>
                  </a:moveTo>
                  <a:cubicBezTo>
                    <a:pt x="365" y="815"/>
                    <a:pt x="378" y="828"/>
                    <a:pt x="395" y="837"/>
                  </a:cubicBezTo>
                  <a:lnTo>
                    <a:pt x="395" y="837"/>
                  </a:lnTo>
                  <a:cubicBezTo>
                    <a:pt x="389" y="815"/>
                    <a:pt x="365" y="815"/>
                    <a:pt x="365" y="815"/>
                  </a:cubicBezTo>
                  <a:close/>
                  <a:moveTo>
                    <a:pt x="427" y="1"/>
                  </a:moveTo>
                  <a:cubicBezTo>
                    <a:pt x="328" y="1"/>
                    <a:pt x="240" y="51"/>
                    <a:pt x="153" y="116"/>
                  </a:cubicBezTo>
                  <a:cubicBezTo>
                    <a:pt x="61" y="238"/>
                    <a:pt x="1" y="390"/>
                    <a:pt x="61" y="512"/>
                  </a:cubicBezTo>
                  <a:cubicBezTo>
                    <a:pt x="61" y="572"/>
                    <a:pt x="92" y="633"/>
                    <a:pt x="153" y="694"/>
                  </a:cubicBezTo>
                  <a:cubicBezTo>
                    <a:pt x="213" y="724"/>
                    <a:pt x="274" y="785"/>
                    <a:pt x="365" y="815"/>
                  </a:cubicBezTo>
                  <a:cubicBezTo>
                    <a:pt x="396" y="815"/>
                    <a:pt x="396" y="815"/>
                    <a:pt x="426" y="846"/>
                  </a:cubicBezTo>
                  <a:cubicBezTo>
                    <a:pt x="415" y="846"/>
                    <a:pt x="404" y="842"/>
                    <a:pt x="395" y="837"/>
                  </a:cubicBezTo>
                  <a:lnTo>
                    <a:pt x="395" y="837"/>
                  </a:lnTo>
                  <a:cubicBezTo>
                    <a:pt x="395" y="840"/>
                    <a:pt x="396" y="843"/>
                    <a:pt x="396" y="846"/>
                  </a:cubicBezTo>
                  <a:lnTo>
                    <a:pt x="426" y="876"/>
                  </a:lnTo>
                  <a:lnTo>
                    <a:pt x="517" y="967"/>
                  </a:lnTo>
                  <a:cubicBezTo>
                    <a:pt x="548" y="967"/>
                    <a:pt x="548" y="998"/>
                    <a:pt x="578" y="998"/>
                  </a:cubicBezTo>
                  <a:lnTo>
                    <a:pt x="700" y="998"/>
                  </a:lnTo>
                  <a:cubicBezTo>
                    <a:pt x="730" y="998"/>
                    <a:pt x="791" y="998"/>
                    <a:pt x="791" y="967"/>
                  </a:cubicBezTo>
                  <a:cubicBezTo>
                    <a:pt x="821" y="967"/>
                    <a:pt x="852" y="937"/>
                    <a:pt x="882" y="876"/>
                  </a:cubicBezTo>
                  <a:cubicBezTo>
                    <a:pt x="882" y="846"/>
                    <a:pt x="943" y="846"/>
                    <a:pt x="943" y="815"/>
                  </a:cubicBezTo>
                  <a:cubicBezTo>
                    <a:pt x="943" y="785"/>
                    <a:pt x="973" y="785"/>
                    <a:pt x="973" y="724"/>
                  </a:cubicBezTo>
                  <a:lnTo>
                    <a:pt x="973" y="633"/>
                  </a:lnTo>
                  <a:cubicBezTo>
                    <a:pt x="1034" y="542"/>
                    <a:pt x="1034" y="512"/>
                    <a:pt x="1004" y="481"/>
                  </a:cubicBezTo>
                  <a:lnTo>
                    <a:pt x="912" y="390"/>
                  </a:lnTo>
                  <a:lnTo>
                    <a:pt x="882" y="360"/>
                  </a:lnTo>
                  <a:lnTo>
                    <a:pt x="852" y="330"/>
                  </a:lnTo>
                  <a:lnTo>
                    <a:pt x="852" y="330"/>
                  </a:lnTo>
                  <a:cubicBezTo>
                    <a:pt x="852" y="330"/>
                    <a:pt x="852" y="329"/>
                    <a:pt x="852" y="329"/>
                  </a:cubicBezTo>
                  <a:lnTo>
                    <a:pt x="852" y="329"/>
                  </a:lnTo>
                  <a:cubicBezTo>
                    <a:pt x="852" y="329"/>
                    <a:pt x="852" y="329"/>
                    <a:pt x="852" y="329"/>
                  </a:cubicBezTo>
                  <a:cubicBezTo>
                    <a:pt x="852" y="238"/>
                    <a:pt x="821" y="208"/>
                    <a:pt x="730" y="116"/>
                  </a:cubicBezTo>
                  <a:cubicBezTo>
                    <a:pt x="700" y="86"/>
                    <a:pt x="608" y="56"/>
                    <a:pt x="548" y="25"/>
                  </a:cubicBezTo>
                  <a:cubicBezTo>
                    <a:pt x="505" y="8"/>
                    <a:pt x="465" y="1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953826" y="2197506"/>
              <a:ext cx="76628" cy="65106"/>
            </a:xfrm>
            <a:custGeom>
              <a:avLst/>
              <a:gdLst/>
              <a:ahLst/>
              <a:cxnLst/>
              <a:rect l="l" t="t" r="r" b="b"/>
              <a:pathLst>
                <a:path w="1217" h="1034" extrusionOk="0">
                  <a:moveTo>
                    <a:pt x="487" y="0"/>
                  </a:moveTo>
                  <a:cubicBezTo>
                    <a:pt x="426" y="0"/>
                    <a:pt x="335" y="0"/>
                    <a:pt x="304" y="31"/>
                  </a:cubicBezTo>
                  <a:cubicBezTo>
                    <a:pt x="213" y="61"/>
                    <a:pt x="183" y="61"/>
                    <a:pt x="152" y="152"/>
                  </a:cubicBezTo>
                  <a:cubicBezTo>
                    <a:pt x="122" y="183"/>
                    <a:pt x="61" y="274"/>
                    <a:pt x="31" y="304"/>
                  </a:cubicBezTo>
                  <a:cubicBezTo>
                    <a:pt x="0" y="365"/>
                    <a:pt x="0" y="426"/>
                    <a:pt x="0" y="487"/>
                  </a:cubicBezTo>
                  <a:lnTo>
                    <a:pt x="0" y="639"/>
                  </a:lnTo>
                  <a:lnTo>
                    <a:pt x="122" y="882"/>
                  </a:lnTo>
                  <a:cubicBezTo>
                    <a:pt x="152" y="912"/>
                    <a:pt x="183" y="912"/>
                    <a:pt x="213" y="943"/>
                  </a:cubicBezTo>
                  <a:cubicBezTo>
                    <a:pt x="304" y="973"/>
                    <a:pt x="365" y="1034"/>
                    <a:pt x="487" y="1034"/>
                  </a:cubicBezTo>
                  <a:lnTo>
                    <a:pt x="669" y="1034"/>
                  </a:lnTo>
                  <a:cubicBezTo>
                    <a:pt x="760" y="1034"/>
                    <a:pt x="821" y="1034"/>
                    <a:pt x="882" y="973"/>
                  </a:cubicBezTo>
                  <a:cubicBezTo>
                    <a:pt x="943" y="943"/>
                    <a:pt x="973" y="912"/>
                    <a:pt x="1064" y="882"/>
                  </a:cubicBezTo>
                  <a:cubicBezTo>
                    <a:pt x="1095" y="821"/>
                    <a:pt x="1125" y="760"/>
                    <a:pt x="1186" y="669"/>
                  </a:cubicBezTo>
                  <a:cubicBezTo>
                    <a:pt x="1216" y="608"/>
                    <a:pt x="1216" y="548"/>
                    <a:pt x="1216" y="487"/>
                  </a:cubicBezTo>
                  <a:cubicBezTo>
                    <a:pt x="1216" y="456"/>
                    <a:pt x="1216" y="426"/>
                    <a:pt x="1186" y="335"/>
                  </a:cubicBezTo>
                  <a:cubicBezTo>
                    <a:pt x="1125" y="274"/>
                    <a:pt x="1095" y="183"/>
                    <a:pt x="1034" y="122"/>
                  </a:cubicBezTo>
                  <a:cubicBezTo>
                    <a:pt x="973" y="61"/>
                    <a:pt x="943" y="61"/>
                    <a:pt x="912" y="31"/>
                  </a:cubicBezTo>
                  <a:cubicBezTo>
                    <a:pt x="882" y="3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7060992" y="2377397"/>
              <a:ext cx="26886" cy="19204"/>
            </a:xfrm>
            <a:custGeom>
              <a:avLst/>
              <a:gdLst/>
              <a:ahLst/>
              <a:cxnLst/>
              <a:rect l="l" t="t" r="r" b="b"/>
              <a:pathLst>
                <a:path w="427" h="305" extrusionOk="0">
                  <a:moveTo>
                    <a:pt x="244" y="1"/>
                  </a:moveTo>
                  <a:cubicBezTo>
                    <a:pt x="0" y="1"/>
                    <a:pt x="0" y="305"/>
                    <a:pt x="244" y="305"/>
                  </a:cubicBezTo>
                  <a:cubicBezTo>
                    <a:pt x="426" y="305"/>
                    <a:pt x="426" y="1"/>
                    <a:pt x="2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7053310" y="2358256"/>
              <a:ext cx="44076" cy="32616"/>
            </a:xfrm>
            <a:custGeom>
              <a:avLst/>
              <a:gdLst/>
              <a:ahLst/>
              <a:cxnLst/>
              <a:rect l="l" t="t" r="r" b="b"/>
              <a:pathLst>
                <a:path w="700" h="518" extrusionOk="0">
                  <a:moveTo>
                    <a:pt x="366" y="1"/>
                  </a:moveTo>
                  <a:cubicBezTo>
                    <a:pt x="1" y="1"/>
                    <a:pt x="1" y="517"/>
                    <a:pt x="366" y="517"/>
                  </a:cubicBezTo>
                  <a:cubicBezTo>
                    <a:pt x="700" y="517"/>
                    <a:pt x="700" y="1"/>
                    <a:pt x="3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917425" y="2565475"/>
              <a:ext cx="57501" cy="57476"/>
            </a:xfrm>
            <a:custGeom>
              <a:avLst/>
              <a:gdLst/>
              <a:ahLst/>
              <a:cxnLst/>
              <a:rect l="l" t="t" r="r" b="b"/>
              <a:pathLst>
                <a:path w="913" h="1110" extrusionOk="0">
                  <a:moveTo>
                    <a:pt x="636" y="0"/>
                  </a:moveTo>
                  <a:cubicBezTo>
                    <a:pt x="567" y="0"/>
                    <a:pt x="512" y="40"/>
                    <a:pt x="457" y="114"/>
                  </a:cubicBezTo>
                  <a:cubicBezTo>
                    <a:pt x="305" y="296"/>
                    <a:pt x="183" y="540"/>
                    <a:pt x="31" y="722"/>
                  </a:cubicBezTo>
                  <a:cubicBezTo>
                    <a:pt x="1" y="752"/>
                    <a:pt x="1" y="843"/>
                    <a:pt x="1" y="904"/>
                  </a:cubicBezTo>
                  <a:cubicBezTo>
                    <a:pt x="1" y="935"/>
                    <a:pt x="92" y="1026"/>
                    <a:pt x="122" y="1056"/>
                  </a:cubicBezTo>
                  <a:cubicBezTo>
                    <a:pt x="158" y="1092"/>
                    <a:pt x="209" y="1109"/>
                    <a:pt x="260" y="1109"/>
                  </a:cubicBezTo>
                  <a:cubicBezTo>
                    <a:pt x="339" y="1109"/>
                    <a:pt x="420" y="1069"/>
                    <a:pt x="457" y="995"/>
                  </a:cubicBezTo>
                  <a:cubicBezTo>
                    <a:pt x="609" y="813"/>
                    <a:pt x="730" y="570"/>
                    <a:pt x="882" y="388"/>
                  </a:cubicBezTo>
                  <a:cubicBezTo>
                    <a:pt x="913" y="357"/>
                    <a:pt x="913" y="266"/>
                    <a:pt x="913" y="205"/>
                  </a:cubicBezTo>
                  <a:cubicBezTo>
                    <a:pt x="913" y="144"/>
                    <a:pt x="821" y="84"/>
                    <a:pt x="791" y="53"/>
                  </a:cubicBezTo>
                  <a:cubicBezTo>
                    <a:pt x="731" y="17"/>
                    <a:pt x="681" y="0"/>
                    <a:pt x="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6976808" y="2591730"/>
              <a:ext cx="42124" cy="30727"/>
            </a:xfrm>
            <a:custGeom>
              <a:avLst/>
              <a:gdLst/>
              <a:ahLst/>
              <a:cxnLst/>
              <a:rect l="l" t="t" r="r" b="b"/>
              <a:pathLst>
                <a:path w="669" h="488" extrusionOk="0">
                  <a:moveTo>
                    <a:pt x="304" y="1"/>
                  </a:moveTo>
                  <a:cubicBezTo>
                    <a:pt x="0" y="1"/>
                    <a:pt x="0" y="487"/>
                    <a:pt x="304" y="487"/>
                  </a:cubicBezTo>
                  <a:cubicBezTo>
                    <a:pt x="608" y="487"/>
                    <a:pt x="669" y="1"/>
                    <a:pt x="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7126025" y="2261724"/>
              <a:ext cx="40300" cy="53651"/>
            </a:xfrm>
            <a:custGeom>
              <a:avLst/>
              <a:gdLst/>
              <a:ahLst/>
              <a:cxnLst/>
              <a:rect l="l" t="t" r="r" b="b"/>
              <a:pathLst>
                <a:path w="1035" h="2033" extrusionOk="0">
                  <a:moveTo>
                    <a:pt x="397" y="1"/>
                  </a:moveTo>
                  <a:cubicBezTo>
                    <a:pt x="363" y="1"/>
                    <a:pt x="331" y="4"/>
                    <a:pt x="305" y="13"/>
                  </a:cubicBezTo>
                  <a:cubicBezTo>
                    <a:pt x="214" y="44"/>
                    <a:pt x="122" y="74"/>
                    <a:pt x="92" y="196"/>
                  </a:cubicBezTo>
                  <a:cubicBezTo>
                    <a:pt x="62" y="317"/>
                    <a:pt x="1" y="378"/>
                    <a:pt x="62" y="500"/>
                  </a:cubicBezTo>
                  <a:cubicBezTo>
                    <a:pt x="122" y="925"/>
                    <a:pt x="214" y="1351"/>
                    <a:pt x="244" y="1746"/>
                  </a:cubicBezTo>
                  <a:cubicBezTo>
                    <a:pt x="244" y="1867"/>
                    <a:pt x="366" y="1959"/>
                    <a:pt x="426" y="1989"/>
                  </a:cubicBezTo>
                  <a:cubicBezTo>
                    <a:pt x="491" y="2011"/>
                    <a:pt x="586" y="2032"/>
                    <a:pt x="657" y="2032"/>
                  </a:cubicBezTo>
                  <a:cubicBezTo>
                    <a:pt x="687" y="2032"/>
                    <a:pt x="712" y="2028"/>
                    <a:pt x="730" y="2019"/>
                  </a:cubicBezTo>
                  <a:cubicBezTo>
                    <a:pt x="852" y="1989"/>
                    <a:pt x="913" y="1959"/>
                    <a:pt x="973" y="1837"/>
                  </a:cubicBezTo>
                  <a:cubicBezTo>
                    <a:pt x="1034" y="1746"/>
                    <a:pt x="1034" y="1655"/>
                    <a:pt x="1004" y="1533"/>
                  </a:cubicBezTo>
                  <a:cubicBezTo>
                    <a:pt x="913" y="1108"/>
                    <a:pt x="852" y="682"/>
                    <a:pt x="821" y="287"/>
                  </a:cubicBezTo>
                  <a:cubicBezTo>
                    <a:pt x="821" y="165"/>
                    <a:pt x="700" y="74"/>
                    <a:pt x="609" y="44"/>
                  </a:cubicBezTo>
                  <a:cubicBezTo>
                    <a:pt x="566" y="22"/>
                    <a:pt x="477" y="1"/>
                    <a:pt x="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7085863" y="2103751"/>
              <a:ext cx="59376" cy="45964"/>
            </a:xfrm>
            <a:custGeom>
              <a:avLst/>
              <a:gdLst/>
              <a:ahLst/>
              <a:cxnLst/>
              <a:rect l="l" t="t" r="r" b="b"/>
              <a:pathLst>
                <a:path w="943" h="730" extrusionOk="0">
                  <a:moveTo>
                    <a:pt x="457" y="0"/>
                  </a:moveTo>
                  <a:cubicBezTo>
                    <a:pt x="1" y="0"/>
                    <a:pt x="1" y="730"/>
                    <a:pt x="457" y="730"/>
                  </a:cubicBezTo>
                  <a:cubicBezTo>
                    <a:pt x="943" y="730"/>
                    <a:pt x="943" y="0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7168158" y="1941050"/>
              <a:ext cx="46027" cy="32616"/>
            </a:xfrm>
            <a:custGeom>
              <a:avLst/>
              <a:gdLst/>
              <a:ahLst/>
              <a:cxnLst/>
              <a:rect l="l" t="t" r="r" b="b"/>
              <a:pathLst>
                <a:path w="731" h="518" extrusionOk="0">
                  <a:moveTo>
                    <a:pt x="396" y="0"/>
                  </a:moveTo>
                  <a:cubicBezTo>
                    <a:pt x="1" y="0"/>
                    <a:pt x="1" y="517"/>
                    <a:pt x="396" y="517"/>
                  </a:cubicBezTo>
                  <a:cubicBezTo>
                    <a:pt x="730" y="517"/>
                    <a:pt x="730" y="0"/>
                    <a:pt x="3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"/>
          <p:cNvSpPr txBox="1">
            <a:spLocks noGrp="1"/>
          </p:cNvSpPr>
          <p:nvPr>
            <p:ph type="title"/>
          </p:nvPr>
        </p:nvSpPr>
        <p:spPr>
          <a:xfrm>
            <a:off x="1404450" y="2628525"/>
            <a:ext cx="702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2" name="Google Shape;322;p15"/>
          <p:cNvSpPr txBox="1">
            <a:spLocks noGrp="1"/>
          </p:cNvSpPr>
          <p:nvPr>
            <p:ph type="title" idx="2" hasCustomPrompt="1"/>
          </p:nvPr>
        </p:nvSpPr>
        <p:spPr>
          <a:xfrm>
            <a:off x="1404450" y="1337725"/>
            <a:ext cx="202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3" name="Google Shape;323;p15"/>
          <p:cNvSpPr txBox="1">
            <a:spLocks noGrp="1"/>
          </p:cNvSpPr>
          <p:nvPr>
            <p:ph type="subTitle" idx="1"/>
          </p:nvPr>
        </p:nvSpPr>
        <p:spPr>
          <a:xfrm>
            <a:off x="1404450" y="3555675"/>
            <a:ext cx="7024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5"/>
          <p:cNvSpPr/>
          <p:nvPr/>
        </p:nvSpPr>
        <p:spPr>
          <a:xfrm rot="8979216">
            <a:off x="7424061" y="4379664"/>
            <a:ext cx="1459600" cy="1063335"/>
          </a:xfrm>
          <a:custGeom>
            <a:avLst/>
            <a:gdLst/>
            <a:ahLst/>
            <a:cxnLst/>
            <a:rect l="l" t="t" r="r" b="b"/>
            <a:pathLst>
              <a:path w="50945" h="37114" extrusionOk="0">
                <a:moveTo>
                  <a:pt x="12615" y="37114"/>
                </a:moveTo>
                <a:cubicBezTo>
                  <a:pt x="10670" y="37053"/>
                  <a:pt x="8725" y="36293"/>
                  <a:pt x="7417" y="34804"/>
                </a:cubicBezTo>
                <a:cubicBezTo>
                  <a:pt x="6658" y="34013"/>
                  <a:pt x="6110" y="32980"/>
                  <a:pt x="5624" y="31977"/>
                </a:cubicBezTo>
                <a:cubicBezTo>
                  <a:pt x="4712" y="30244"/>
                  <a:pt x="4378" y="28299"/>
                  <a:pt x="4287" y="26354"/>
                </a:cubicBezTo>
                <a:cubicBezTo>
                  <a:pt x="4135" y="23101"/>
                  <a:pt x="5898" y="20153"/>
                  <a:pt x="6050" y="16931"/>
                </a:cubicBezTo>
                <a:cubicBezTo>
                  <a:pt x="6202" y="13253"/>
                  <a:pt x="3831" y="10122"/>
                  <a:pt x="1977" y="7083"/>
                </a:cubicBezTo>
                <a:cubicBezTo>
                  <a:pt x="1095" y="5685"/>
                  <a:pt x="305" y="4195"/>
                  <a:pt x="123" y="2584"/>
                </a:cubicBezTo>
                <a:cubicBezTo>
                  <a:pt x="1" y="1703"/>
                  <a:pt x="1" y="852"/>
                  <a:pt x="123" y="1"/>
                </a:cubicBezTo>
                <a:lnTo>
                  <a:pt x="457" y="1"/>
                </a:lnTo>
                <a:cubicBezTo>
                  <a:pt x="426" y="305"/>
                  <a:pt x="366" y="609"/>
                  <a:pt x="366" y="852"/>
                </a:cubicBezTo>
                <a:cubicBezTo>
                  <a:pt x="62" y="4803"/>
                  <a:pt x="3101" y="7812"/>
                  <a:pt x="4834" y="11095"/>
                </a:cubicBezTo>
                <a:cubicBezTo>
                  <a:pt x="5837" y="13010"/>
                  <a:pt x="6597" y="15229"/>
                  <a:pt x="6354" y="17478"/>
                </a:cubicBezTo>
                <a:cubicBezTo>
                  <a:pt x="6080" y="20214"/>
                  <a:pt x="4773" y="22706"/>
                  <a:pt x="4621" y="25442"/>
                </a:cubicBezTo>
                <a:cubicBezTo>
                  <a:pt x="4530" y="27843"/>
                  <a:pt x="5016" y="30244"/>
                  <a:pt x="6141" y="32342"/>
                </a:cubicBezTo>
                <a:cubicBezTo>
                  <a:pt x="6992" y="34013"/>
                  <a:pt x="8238" y="35533"/>
                  <a:pt x="10032" y="36202"/>
                </a:cubicBezTo>
                <a:cubicBezTo>
                  <a:pt x="11065" y="36536"/>
                  <a:pt x="12129" y="36779"/>
                  <a:pt x="13193" y="36688"/>
                </a:cubicBezTo>
                <a:cubicBezTo>
                  <a:pt x="15016" y="36506"/>
                  <a:pt x="16719" y="35624"/>
                  <a:pt x="18117" y="34500"/>
                </a:cubicBezTo>
                <a:cubicBezTo>
                  <a:pt x="20640" y="32402"/>
                  <a:pt x="21795" y="29880"/>
                  <a:pt x="25047" y="28603"/>
                </a:cubicBezTo>
                <a:cubicBezTo>
                  <a:pt x="26780" y="27813"/>
                  <a:pt x="28694" y="27509"/>
                  <a:pt x="30518" y="27114"/>
                </a:cubicBezTo>
                <a:cubicBezTo>
                  <a:pt x="31582" y="26901"/>
                  <a:pt x="32585" y="26597"/>
                  <a:pt x="33649" y="26293"/>
                </a:cubicBezTo>
                <a:cubicBezTo>
                  <a:pt x="36780" y="25503"/>
                  <a:pt x="40032" y="25290"/>
                  <a:pt x="43011" y="24044"/>
                </a:cubicBezTo>
                <a:cubicBezTo>
                  <a:pt x="45139" y="23101"/>
                  <a:pt x="46993" y="21642"/>
                  <a:pt x="48391" y="19788"/>
                </a:cubicBezTo>
                <a:cubicBezTo>
                  <a:pt x="49394" y="18481"/>
                  <a:pt x="50215" y="17113"/>
                  <a:pt x="50944" y="15685"/>
                </a:cubicBezTo>
                <a:lnTo>
                  <a:pt x="50944" y="16445"/>
                </a:lnTo>
                <a:cubicBezTo>
                  <a:pt x="49971" y="18390"/>
                  <a:pt x="48725" y="20214"/>
                  <a:pt x="47145" y="21734"/>
                </a:cubicBezTo>
                <a:cubicBezTo>
                  <a:pt x="45929" y="22858"/>
                  <a:pt x="44531" y="23770"/>
                  <a:pt x="43011" y="24408"/>
                </a:cubicBezTo>
                <a:cubicBezTo>
                  <a:pt x="40974" y="25290"/>
                  <a:pt x="38725" y="25594"/>
                  <a:pt x="36567" y="26050"/>
                </a:cubicBezTo>
                <a:cubicBezTo>
                  <a:pt x="34895" y="26323"/>
                  <a:pt x="33254" y="26779"/>
                  <a:pt x="31612" y="27235"/>
                </a:cubicBezTo>
                <a:cubicBezTo>
                  <a:pt x="30579" y="27509"/>
                  <a:pt x="29515" y="27691"/>
                  <a:pt x="28451" y="27873"/>
                </a:cubicBezTo>
                <a:cubicBezTo>
                  <a:pt x="26263" y="28360"/>
                  <a:pt x="23983" y="29180"/>
                  <a:pt x="22281" y="30731"/>
                </a:cubicBezTo>
                <a:cubicBezTo>
                  <a:pt x="21065" y="31855"/>
                  <a:pt x="20062" y="33193"/>
                  <a:pt x="18816" y="34287"/>
                </a:cubicBezTo>
                <a:cubicBezTo>
                  <a:pt x="17266" y="35898"/>
                  <a:pt x="15016" y="37114"/>
                  <a:pt x="12615" y="371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25" name="Google Shape;325;p15"/>
          <p:cNvGrpSpPr/>
          <p:nvPr/>
        </p:nvGrpSpPr>
        <p:grpSpPr>
          <a:xfrm rot="6439483">
            <a:off x="6926385" y="532413"/>
            <a:ext cx="1300231" cy="1983281"/>
            <a:chOff x="5268600" y="1434950"/>
            <a:chExt cx="433925" cy="661900"/>
          </a:xfrm>
        </p:grpSpPr>
        <p:sp>
          <p:nvSpPr>
            <p:cNvPr id="326" name="Google Shape;326;p15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2" name="Google Shape;342;p15"/>
          <p:cNvSpPr/>
          <p:nvPr/>
        </p:nvSpPr>
        <p:spPr>
          <a:xfrm rot="10800000" flipH="1">
            <a:off x="5378902" y="-204197"/>
            <a:ext cx="4059599" cy="1734297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3" name="Google Shape;343;p15"/>
          <p:cNvSpPr/>
          <p:nvPr/>
        </p:nvSpPr>
        <p:spPr>
          <a:xfrm rot="-3413738">
            <a:off x="6092438" y="3280793"/>
            <a:ext cx="4122855" cy="3092531"/>
          </a:xfrm>
          <a:custGeom>
            <a:avLst/>
            <a:gdLst/>
            <a:ahLst/>
            <a:cxnLst/>
            <a:rect l="l" t="t" r="r" b="b"/>
            <a:pathLst>
              <a:path w="52992" h="39175" extrusionOk="0">
                <a:moveTo>
                  <a:pt x="18231" y="0"/>
                </a:moveTo>
                <a:cubicBezTo>
                  <a:pt x="18040" y="0"/>
                  <a:pt x="17850" y="3"/>
                  <a:pt x="17660" y="7"/>
                </a:cubicBezTo>
                <a:cubicBezTo>
                  <a:pt x="15275" y="63"/>
                  <a:pt x="12820" y="551"/>
                  <a:pt x="10755" y="1807"/>
                </a:cubicBezTo>
                <a:cubicBezTo>
                  <a:pt x="8607" y="3090"/>
                  <a:pt x="7449" y="5182"/>
                  <a:pt x="6696" y="7512"/>
                </a:cubicBezTo>
                <a:cubicBezTo>
                  <a:pt x="5845" y="10162"/>
                  <a:pt x="5050" y="12840"/>
                  <a:pt x="4241" y="15532"/>
                </a:cubicBezTo>
                <a:lnTo>
                  <a:pt x="1772" y="23580"/>
                </a:lnTo>
                <a:cubicBezTo>
                  <a:pt x="1047" y="25966"/>
                  <a:pt x="1" y="28532"/>
                  <a:pt x="350" y="31085"/>
                </a:cubicBezTo>
                <a:cubicBezTo>
                  <a:pt x="963" y="35576"/>
                  <a:pt x="5301" y="38617"/>
                  <a:pt x="9584" y="39077"/>
                </a:cubicBezTo>
                <a:cubicBezTo>
                  <a:pt x="10163" y="39143"/>
                  <a:pt x="10738" y="39174"/>
                  <a:pt x="11310" y="39174"/>
                </a:cubicBezTo>
                <a:cubicBezTo>
                  <a:pt x="15815" y="39174"/>
                  <a:pt x="20080" y="37261"/>
                  <a:pt x="24202" y="35590"/>
                </a:cubicBezTo>
                <a:cubicBezTo>
                  <a:pt x="26740" y="34544"/>
                  <a:pt x="29321" y="33623"/>
                  <a:pt x="32069" y="33205"/>
                </a:cubicBezTo>
                <a:cubicBezTo>
                  <a:pt x="34677" y="32801"/>
                  <a:pt x="37313" y="32759"/>
                  <a:pt x="39950" y="32494"/>
                </a:cubicBezTo>
                <a:cubicBezTo>
                  <a:pt x="42879" y="32215"/>
                  <a:pt x="52992" y="30499"/>
                  <a:pt x="52936" y="26300"/>
                </a:cubicBezTo>
                <a:cubicBezTo>
                  <a:pt x="52936" y="25366"/>
                  <a:pt x="52824" y="24557"/>
                  <a:pt x="52671" y="23846"/>
                </a:cubicBezTo>
                <a:cubicBezTo>
                  <a:pt x="51750" y="19926"/>
                  <a:pt x="48612" y="18922"/>
                  <a:pt x="44246" y="18141"/>
                </a:cubicBezTo>
                <a:cubicBezTo>
                  <a:pt x="39964" y="17373"/>
                  <a:pt x="35974" y="15086"/>
                  <a:pt x="33157" y="11766"/>
                </a:cubicBezTo>
                <a:cubicBezTo>
                  <a:pt x="30228" y="8293"/>
                  <a:pt x="28749" y="3453"/>
                  <a:pt x="24481" y="1277"/>
                </a:cubicBezTo>
                <a:cubicBezTo>
                  <a:pt x="22560" y="303"/>
                  <a:pt x="20369" y="0"/>
                  <a:pt x="182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44" name="Google Shape;344;p15"/>
          <p:cNvGrpSpPr/>
          <p:nvPr/>
        </p:nvGrpSpPr>
        <p:grpSpPr>
          <a:xfrm>
            <a:off x="6863536" y="-383099"/>
            <a:ext cx="2280468" cy="1333444"/>
            <a:chOff x="6051246" y="-74073"/>
            <a:chExt cx="2138474" cy="1250417"/>
          </a:xfrm>
        </p:grpSpPr>
        <p:sp>
          <p:nvSpPr>
            <p:cNvPr id="345" name="Google Shape;345;p15"/>
            <p:cNvSpPr/>
            <p:nvPr/>
          </p:nvSpPr>
          <p:spPr>
            <a:xfrm>
              <a:off x="6051246" y="-71696"/>
              <a:ext cx="2138474" cy="1248040"/>
            </a:xfrm>
            <a:custGeom>
              <a:avLst/>
              <a:gdLst/>
              <a:ahLst/>
              <a:cxnLst/>
              <a:rect l="l" t="t" r="r" b="b"/>
              <a:pathLst>
                <a:path w="54896" h="32038" fill="none" extrusionOk="0">
                  <a:moveTo>
                    <a:pt x="53193" y="0"/>
                  </a:moveTo>
                  <a:cubicBezTo>
                    <a:pt x="54895" y="6232"/>
                    <a:pt x="54713" y="15624"/>
                    <a:pt x="53831" y="19180"/>
                  </a:cubicBezTo>
                  <a:cubicBezTo>
                    <a:pt x="52008" y="26627"/>
                    <a:pt x="46384" y="32037"/>
                    <a:pt x="38390" y="31946"/>
                  </a:cubicBezTo>
                  <a:cubicBezTo>
                    <a:pt x="33922" y="31916"/>
                    <a:pt x="22493" y="29271"/>
                    <a:pt x="15229" y="21399"/>
                  </a:cubicBezTo>
                  <a:cubicBezTo>
                    <a:pt x="8846" y="14438"/>
                    <a:pt x="4408" y="9089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276209" y="-74073"/>
              <a:ext cx="1747716" cy="947308"/>
            </a:xfrm>
            <a:custGeom>
              <a:avLst/>
              <a:gdLst/>
              <a:ahLst/>
              <a:cxnLst/>
              <a:rect l="l" t="t" r="r" b="b"/>
              <a:pathLst>
                <a:path w="44865" h="24318" fill="none" extrusionOk="0">
                  <a:moveTo>
                    <a:pt x="1" y="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4560" y="11277"/>
                    <a:pt x="19515" y="24317"/>
                    <a:pt x="31977" y="24104"/>
                  </a:cubicBezTo>
                  <a:cubicBezTo>
                    <a:pt x="44865" y="23922"/>
                    <a:pt x="43558" y="8329"/>
                    <a:pt x="37722" y="31"/>
                  </a:cubicBezTo>
                </a:path>
              </a:pathLst>
            </a:custGeom>
            <a:noFill/>
            <a:ln w="174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6685894" y="-71696"/>
              <a:ext cx="979251" cy="809952"/>
            </a:xfrm>
            <a:custGeom>
              <a:avLst/>
              <a:gdLst/>
              <a:ahLst/>
              <a:cxnLst/>
              <a:rect l="l" t="t" r="r" b="b"/>
              <a:pathLst>
                <a:path w="25138" h="20792" fill="none" extrusionOk="0">
                  <a:moveTo>
                    <a:pt x="20974" y="0"/>
                  </a:moveTo>
                  <a:cubicBezTo>
                    <a:pt x="23679" y="7569"/>
                    <a:pt x="25138" y="20791"/>
                    <a:pt x="14469" y="15958"/>
                  </a:cubicBezTo>
                  <a:cubicBezTo>
                    <a:pt x="10153" y="13982"/>
                    <a:pt x="6566" y="9757"/>
                    <a:pt x="3831" y="6019"/>
                  </a:cubicBezTo>
                  <a:cubicBezTo>
                    <a:pt x="2615" y="4347"/>
                    <a:pt x="1520" y="2554"/>
                    <a:pt x="457" y="760"/>
                  </a:cubicBezTo>
                  <a:cubicBezTo>
                    <a:pt x="305" y="487"/>
                    <a:pt x="153" y="274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6901390" y="-71696"/>
              <a:ext cx="542332" cy="513933"/>
            </a:xfrm>
            <a:custGeom>
              <a:avLst/>
              <a:gdLst/>
              <a:ahLst/>
              <a:cxnLst/>
              <a:rect l="l" t="t" r="r" b="b"/>
              <a:pathLst>
                <a:path w="13922" h="13193" fill="none" extrusionOk="0">
                  <a:moveTo>
                    <a:pt x="9271" y="0"/>
                  </a:moveTo>
                  <a:cubicBezTo>
                    <a:pt x="11642" y="3374"/>
                    <a:pt x="13922" y="7113"/>
                    <a:pt x="11703" y="9909"/>
                  </a:cubicBezTo>
                  <a:cubicBezTo>
                    <a:pt x="9180" y="13192"/>
                    <a:pt x="3587" y="5350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9" name="Google Shape;349;p15"/>
          <p:cNvSpPr/>
          <p:nvPr/>
        </p:nvSpPr>
        <p:spPr>
          <a:xfrm>
            <a:off x="-45175" y="-74075"/>
            <a:ext cx="2382854" cy="1250428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0" name="Google Shape;350;p15"/>
          <p:cNvGrpSpPr/>
          <p:nvPr/>
        </p:nvGrpSpPr>
        <p:grpSpPr>
          <a:xfrm>
            <a:off x="7067190" y="3478127"/>
            <a:ext cx="2723408" cy="2260754"/>
            <a:chOff x="7067190" y="3478127"/>
            <a:chExt cx="2723408" cy="2260754"/>
          </a:xfrm>
        </p:grpSpPr>
        <p:sp>
          <p:nvSpPr>
            <p:cNvPr id="351" name="Google Shape;351;p15"/>
            <p:cNvSpPr/>
            <p:nvPr/>
          </p:nvSpPr>
          <p:spPr>
            <a:xfrm rot="8979216">
              <a:off x="7194889" y="4021097"/>
              <a:ext cx="2468012" cy="1174814"/>
            </a:xfrm>
            <a:custGeom>
              <a:avLst/>
              <a:gdLst/>
              <a:ahLst/>
              <a:cxnLst/>
              <a:rect l="l" t="t" r="r" b="b"/>
              <a:pathLst>
                <a:path w="86142" h="41005" extrusionOk="0">
                  <a:moveTo>
                    <a:pt x="47722" y="40488"/>
                  </a:moveTo>
                  <a:cubicBezTo>
                    <a:pt x="45776" y="40427"/>
                    <a:pt x="43892" y="39789"/>
                    <a:pt x="42372" y="38603"/>
                  </a:cubicBezTo>
                  <a:cubicBezTo>
                    <a:pt x="41338" y="37813"/>
                    <a:pt x="40427" y="36810"/>
                    <a:pt x="39454" y="35989"/>
                  </a:cubicBezTo>
                  <a:cubicBezTo>
                    <a:pt x="38238" y="34956"/>
                    <a:pt x="36779" y="34165"/>
                    <a:pt x="35290" y="33588"/>
                  </a:cubicBezTo>
                  <a:cubicBezTo>
                    <a:pt x="34013" y="33132"/>
                    <a:pt x="32645" y="32950"/>
                    <a:pt x="31277" y="32980"/>
                  </a:cubicBezTo>
                  <a:cubicBezTo>
                    <a:pt x="30244" y="33010"/>
                    <a:pt x="29180" y="33132"/>
                    <a:pt x="28147" y="33132"/>
                  </a:cubicBezTo>
                  <a:cubicBezTo>
                    <a:pt x="25928" y="33193"/>
                    <a:pt x="23648" y="32554"/>
                    <a:pt x="21855" y="31156"/>
                  </a:cubicBezTo>
                  <a:cubicBezTo>
                    <a:pt x="21064" y="30518"/>
                    <a:pt x="20244" y="29758"/>
                    <a:pt x="19727" y="28846"/>
                  </a:cubicBezTo>
                  <a:cubicBezTo>
                    <a:pt x="18967" y="27418"/>
                    <a:pt x="18633" y="25837"/>
                    <a:pt x="18086" y="24378"/>
                  </a:cubicBezTo>
                  <a:cubicBezTo>
                    <a:pt x="17569" y="22828"/>
                    <a:pt x="16688" y="21338"/>
                    <a:pt x="15684" y="20062"/>
                  </a:cubicBezTo>
                  <a:cubicBezTo>
                    <a:pt x="14742" y="18846"/>
                    <a:pt x="13770" y="17661"/>
                    <a:pt x="12614" y="16597"/>
                  </a:cubicBezTo>
                  <a:cubicBezTo>
                    <a:pt x="10882" y="14955"/>
                    <a:pt x="9058" y="13375"/>
                    <a:pt x="7326" y="11703"/>
                  </a:cubicBezTo>
                  <a:cubicBezTo>
                    <a:pt x="5806" y="10244"/>
                    <a:pt x="4195" y="8876"/>
                    <a:pt x="2918" y="7174"/>
                  </a:cubicBezTo>
                  <a:cubicBezTo>
                    <a:pt x="1794" y="5533"/>
                    <a:pt x="1398" y="3557"/>
                    <a:pt x="699" y="1733"/>
                  </a:cubicBezTo>
                  <a:cubicBezTo>
                    <a:pt x="456" y="1186"/>
                    <a:pt x="243" y="578"/>
                    <a:pt x="0" y="1"/>
                  </a:cubicBezTo>
                  <a:lnTo>
                    <a:pt x="395" y="1"/>
                  </a:lnTo>
                  <a:cubicBezTo>
                    <a:pt x="882" y="1125"/>
                    <a:pt x="1307" y="2311"/>
                    <a:pt x="1672" y="3496"/>
                  </a:cubicBezTo>
                  <a:cubicBezTo>
                    <a:pt x="2006" y="4469"/>
                    <a:pt x="2310" y="5472"/>
                    <a:pt x="2827" y="6384"/>
                  </a:cubicBezTo>
                  <a:cubicBezTo>
                    <a:pt x="3739" y="7934"/>
                    <a:pt x="5137" y="9119"/>
                    <a:pt x="6414" y="10366"/>
                  </a:cubicBezTo>
                  <a:cubicBezTo>
                    <a:pt x="7782" y="11673"/>
                    <a:pt x="9149" y="12949"/>
                    <a:pt x="10578" y="14256"/>
                  </a:cubicBezTo>
                  <a:cubicBezTo>
                    <a:pt x="12007" y="15533"/>
                    <a:pt x="13466" y="16779"/>
                    <a:pt x="14712" y="18268"/>
                  </a:cubicBezTo>
                  <a:cubicBezTo>
                    <a:pt x="15836" y="19636"/>
                    <a:pt x="16991" y="21034"/>
                    <a:pt x="17782" y="22676"/>
                  </a:cubicBezTo>
                  <a:cubicBezTo>
                    <a:pt x="18511" y="24165"/>
                    <a:pt x="18937" y="25837"/>
                    <a:pt x="19484" y="27387"/>
                  </a:cubicBezTo>
                  <a:cubicBezTo>
                    <a:pt x="19697" y="27843"/>
                    <a:pt x="19849" y="28329"/>
                    <a:pt x="20092" y="28755"/>
                  </a:cubicBezTo>
                  <a:cubicBezTo>
                    <a:pt x="20396" y="29211"/>
                    <a:pt x="20791" y="29636"/>
                    <a:pt x="21156" y="30001"/>
                  </a:cubicBezTo>
                  <a:cubicBezTo>
                    <a:pt x="22797" y="31673"/>
                    <a:pt x="25077" y="32676"/>
                    <a:pt x="27448" y="32737"/>
                  </a:cubicBezTo>
                  <a:cubicBezTo>
                    <a:pt x="28815" y="32828"/>
                    <a:pt x="30214" y="32585"/>
                    <a:pt x="31581" y="32585"/>
                  </a:cubicBezTo>
                  <a:cubicBezTo>
                    <a:pt x="32797" y="32585"/>
                    <a:pt x="34013" y="32737"/>
                    <a:pt x="35199" y="33132"/>
                  </a:cubicBezTo>
                  <a:cubicBezTo>
                    <a:pt x="36657" y="33618"/>
                    <a:pt x="38025" y="34378"/>
                    <a:pt x="39302" y="35290"/>
                  </a:cubicBezTo>
                  <a:cubicBezTo>
                    <a:pt x="40396" y="36141"/>
                    <a:pt x="41338" y="37205"/>
                    <a:pt x="42402" y="38056"/>
                  </a:cubicBezTo>
                  <a:cubicBezTo>
                    <a:pt x="45928" y="41004"/>
                    <a:pt x="50913" y="40640"/>
                    <a:pt x="54378" y="37752"/>
                  </a:cubicBezTo>
                  <a:cubicBezTo>
                    <a:pt x="55351" y="36901"/>
                    <a:pt x="56020" y="35716"/>
                    <a:pt x="56810" y="34682"/>
                  </a:cubicBezTo>
                  <a:cubicBezTo>
                    <a:pt x="58238" y="32858"/>
                    <a:pt x="59910" y="31217"/>
                    <a:pt x="61825" y="29940"/>
                  </a:cubicBezTo>
                  <a:cubicBezTo>
                    <a:pt x="62463" y="29545"/>
                    <a:pt x="63193" y="29241"/>
                    <a:pt x="63983" y="29211"/>
                  </a:cubicBezTo>
                  <a:cubicBezTo>
                    <a:pt x="65412" y="29150"/>
                    <a:pt x="66810" y="29393"/>
                    <a:pt x="68208" y="29545"/>
                  </a:cubicBezTo>
                  <a:cubicBezTo>
                    <a:pt x="69910" y="29758"/>
                    <a:pt x="71673" y="29788"/>
                    <a:pt x="73376" y="29515"/>
                  </a:cubicBezTo>
                  <a:cubicBezTo>
                    <a:pt x="74622" y="29332"/>
                    <a:pt x="75898" y="29059"/>
                    <a:pt x="76993" y="28481"/>
                  </a:cubicBezTo>
                  <a:cubicBezTo>
                    <a:pt x="78056" y="27965"/>
                    <a:pt x="79090" y="27266"/>
                    <a:pt x="80063" y="26597"/>
                  </a:cubicBezTo>
                  <a:cubicBezTo>
                    <a:pt x="81582" y="25503"/>
                    <a:pt x="83072" y="24348"/>
                    <a:pt x="84409" y="23010"/>
                  </a:cubicBezTo>
                  <a:cubicBezTo>
                    <a:pt x="85078" y="22341"/>
                    <a:pt x="85655" y="21612"/>
                    <a:pt x="86142" y="20822"/>
                  </a:cubicBezTo>
                  <a:lnTo>
                    <a:pt x="86142" y="21430"/>
                  </a:lnTo>
                  <a:cubicBezTo>
                    <a:pt x="85564" y="22220"/>
                    <a:pt x="84926" y="22980"/>
                    <a:pt x="84196" y="23679"/>
                  </a:cubicBezTo>
                  <a:cubicBezTo>
                    <a:pt x="82889" y="24925"/>
                    <a:pt x="81430" y="26019"/>
                    <a:pt x="79941" y="27083"/>
                  </a:cubicBezTo>
                  <a:cubicBezTo>
                    <a:pt x="78816" y="27843"/>
                    <a:pt x="77631" y="28633"/>
                    <a:pt x="76324" y="29180"/>
                  </a:cubicBezTo>
                  <a:cubicBezTo>
                    <a:pt x="73831" y="30062"/>
                    <a:pt x="71126" y="30244"/>
                    <a:pt x="68512" y="29971"/>
                  </a:cubicBezTo>
                  <a:cubicBezTo>
                    <a:pt x="67327" y="29849"/>
                    <a:pt x="66202" y="29667"/>
                    <a:pt x="65017" y="29606"/>
                  </a:cubicBezTo>
                  <a:cubicBezTo>
                    <a:pt x="64074" y="29515"/>
                    <a:pt x="63102" y="29636"/>
                    <a:pt x="62311" y="30123"/>
                  </a:cubicBezTo>
                  <a:cubicBezTo>
                    <a:pt x="61096" y="30822"/>
                    <a:pt x="60062" y="31764"/>
                    <a:pt x="59090" y="32706"/>
                  </a:cubicBezTo>
                  <a:cubicBezTo>
                    <a:pt x="57843" y="33892"/>
                    <a:pt x="56810" y="35290"/>
                    <a:pt x="55807" y="36688"/>
                  </a:cubicBezTo>
                  <a:cubicBezTo>
                    <a:pt x="54013" y="39181"/>
                    <a:pt x="50670" y="40579"/>
                    <a:pt x="47722" y="40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15"/>
            <p:cNvSpPr/>
            <p:nvPr/>
          </p:nvSpPr>
          <p:spPr>
            <a:xfrm rot="8979216">
              <a:off x="7424061" y="4379664"/>
              <a:ext cx="1459600" cy="1063335"/>
            </a:xfrm>
            <a:custGeom>
              <a:avLst/>
              <a:gdLst/>
              <a:ahLst/>
              <a:cxnLst/>
              <a:rect l="l" t="t" r="r" b="b"/>
              <a:pathLst>
                <a:path w="50945" h="37114" extrusionOk="0">
                  <a:moveTo>
                    <a:pt x="12615" y="37114"/>
                  </a:moveTo>
                  <a:cubicBezTo>
                    <a:pt x="10670" y="37053"/>
                    <a:pt x="8725" y="36293"/>
                    <a:pt x="7417" y="34804"/>
                  </a:cubicBezTo>
                  <a:cubicBezTo>
                    <a:pt x="6658" y="34013"/>
                    <a:pt x="6110" y="32980"/>
                    <a:pt x="5624" y="31977"/>
                  </a:cubicBezTo>
                  <a:cubicBezTo>
                    <a:pt x="4712" y="30244"/>
                    <a:pt x="4378" y="28299"/>
                    <a:pt x="4287" y="26354"/>
                  </a:cubicBezTo>
                  <a:cubicBezTo>
                    <a:pt x="4135" y="23101"/>
                    <a:pt x="5898" y="20153"/>
                    <a:pt x="6050" y="16931"/>
                  </a:cubicBezTo>
                  <a:cubicBezTo>
                    <a:pt x="6202" y="13253"/>
                    <a:pt x="3831" y="10122"/>
                    <a:pt x="1977" y="7083"/>
                  </a:cubicBezTo>
                  <a:cubicBezTo>
                    <a:pt x="1095" y="5685"/>
                    <a:pt x="305" y="4195"/>
                    <a:pt x="123" y="2584"/>
                  </a:cubicBezTo>
                  <a:cubicBezTo>
                    <a:pt x="1" y="1703"/>
                    <a:pt x="1" y="852"/>
                    <a:pt x="123" y="1"/>
                  </a:cubicBezTo>
                  <a:lnTo>
                    <a:pt x="457" y="1"/>
                  </a:lnTo>
                  <a:cubicBezTo>
                    <a:pt x="426" y="305"/>
                    <a:pt x="366" y="609"/>
                    <a:pt x="366" y="852"/>
                  </a:cubicBezTo>
                  <a:cubicBezTo>
                    <a:pt x="62" y="4803"/>
                    <a:pt x="3101" y="7812"/>
                    <a:pt x="4834" y="11095"/>
                  </a:cubicBezTo>
                  <a:cubicBezTo>
                    <a:pt x="5837" y="13010"/>
                    <a:pt x="6597" y="15229"/>
                    <a:pt x="6354" y="17478"/>
                  </a:cubicBezTo>
                  <a:cubicBezTo>
                    <a:pt x="6080" y="20214"/>
                    <a:pt x="4773" y="22706"/>
                    <a:pt x="4621" y="25442"/>
                  </a:cubicBezTo>
                  <a:cubicBezTo>
                    <a:pt x="4530" y="27843"/>
                    <a:pt x="5016" y="30244"/>
                    <a:pt x="6141" y="32342"/>
                  </a:cubicBezTo>
                  <a:cubicBezTo>
                    <a:pt x="6992" y="34013"/>
                    <a:pt x="8238" y="35533"/>
                    <a:pt x="10032" y="36202"/>
                  </a:cubicBezTo>
                  <a:cubicBezTo>
                    <a:pt x="11065" y="36536"/>
                    <a:pt x="12129" y="36779"/>
                    <a:pt x="13193" y="36688"/>
                  </a:cubicBezTo>
                  <a:cubicBezTo>
                    <a:pt x="15016" y="36506"/>
                    <a:pt x="16719" y="35624"/>
                    <a:pt x="18117" y="34500"/>
                  </a:cubicBezTo>
                  <a:cubicBezTo>
                    <a:pt x="20640" y="32402"/>
                    <a:pt x="21795" y="29880"/>
                    <a:pt x="25047" y="28603"/>
                  </a:cubicBezTo>
                  <a:cubicBezTo>
                    <a:pt x="26780" y="27813"/>
                    <a:pt x="28694" y="27509"/>
                    <a:pt x="30518" y="27114"/>
                  </a:cubicBezTo>
                  <a:cubicBezTo>
                    <a:pt x="31582" y="26901"/>
                    <a:pt x="32585" y="26597"/>
                    <a:pt x="33649" y="26293"/>
                  </a:cubicBezTo>
                  <a:cubicBezTo>
                    <a:pt x="36780" y="25503"/>
                    <a:pt x="40032" y="25290"/>
                    <a:pt x="43011" y="24044"/>
                  </a:cubicBezTo>
                  <a:cubicBezTo>
                    <a:pt x="45139" y="23101"/>
                    <a:pt x="46993" y="21642"/>
                    <a:pt x="48391" y="19788"/>
                  </a:cubicBezTo>
                  <a:cubicBezTo>
                    <a:pt x="49394" y="18481"/>
                    <a:pt x="50215" y="17113"/>
                    <a:pt x="50944" y="15685"/>
                  </a:cubicBezTo>
                  <a:lnTo>
                    <a:pt x="50944" y="16445"/>
                  </a:lnTo>
                  <a:cubicBezTo>
                    <a:pt x="49971" y="18390"/>
                    <a:pt x="48725" y="20214"/>
                    <a:pt x="47145" y="21734"/>
                  </a:cubicBezTo>
                  <a:cubicBezTo>
                    <a:pt x="45929" y="22858"/>
                    <a:pt x="44531" y="23770"/>
                    <a:pt x="43011" y="24408"/>
                  </a:cubicBezTo>
                  <a:cubicBezTo>
                    <a:pt x="40974" y="25290"/>
                    <a:pt x="38725" y="25594"/>
                    <a:pt x="36567" y="26050"/>
                  </a:cubicBezTo>
                  <a:cubicBezTo>
                    <a:pt x="34895" y="26323"/>
                    <a:pt x="33254" y="26779"/>
                    <a:pt x="31612" y="27235"/>
                  </a:cubicBezTo>
                  <a:cubicBezTo>
                    <a:pt x="30579" y="27509"/>
                    <a:pt x="29515" y="27691"/>
                    <a:pt x="28451" y="27873"/>
                  </a:cubicBezTo>
                  <a:cubicBezTo>
                    <a:pt x="26263" y="28360"/>
                    <a:pt x="23983" y="29180"/>
                    <a:pt x="22281" y="30731"/>
                  </a:cubicBezTo>
                  <a:cubicBezTo>
                    <a:pt x="21065" y="31855"/>
                    <a:pt x="20062" y="33193"/>
                    <a:pt x="18816" y="34287"/>
                  </a:cubicBezTo>
                  <a:cubicBezTo>
                    <a:pt x="17266" y="35898"/>
                    <a:pt x="15016" y="37114"/>
                    <a:pt x="12615" y="371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3" name="Google Shape;353;p15"/>
          <p:cNvGrpSpPr/>
          <p:nvPr/>
        </p:nvGrpSpPr>
        <p:grpSpPr>
          <a:xfrm>
            <a:off x="205332" y="535000"/>
            <a:ext cx="892504" cy="841809"/>
            <a:chOff x="5340800" y="1510950"/>
            <a:chExt cx="1108700" cy="1045725"/>
          </a:xfrm>
        </p:grpSpPr>
        <p:sp>
          <p:nvSpPr>
            <p:cNvPr id="354" name="Google Shape;354;p15"/>
            <p:cNvSpPr/>
            <p:nvPr/>
          </p:nvSpPr>
          <p:spPr>
            <a:xfrm>
              <a:off x="5618900" y="1510950"/>
              <a:ext cx="134550" cy="185300"/>
            </a:xfrm>
            <a:custGeom>
              <a:avLst/>
              <a:gdLst/>
              <a:ahLst/>
              <a:cxnLst/>
              <a:rect l="l" t="t" r="r" b="b"/>
              <a:pathLst>
                <a:path w="5382" h="7412" extrusionOk="0">
                  <a:moveTo>
                    <a:pt x="2645" y="1"/>
                  </a:moveTo>
                  <a:cubicBezTo>
                    <a:pt x="1065" y="669"/>
                    <a:pt x="1" y="3162"/>
                    <a:pt x="1338" y="4469"/>
                  </a:cubicBezTo>
                  <a:lnTo>
                    <a:pt x="1521" y="4256"/>
                  </a:lnTo>
                  <a:cubicBezTo>
                    <a:pt x="1977" y="5350"/>
                    <a:pt x="1825" y="6688"/>
                    <a:pt x="2980" y="7356"/>
                  </a:cubicBezTo>
                  <a:cubicBezTo>
                    <a:pt x="3085" y="7395"/>
                    <a:pt x="3194" y="7412"/>
                    <a:pt x="3304" y="7412"/>
                  </a:cubicBezTo>
                  <a:cubicBezTo>
                    <a:pt x="3891" y="7412"/>
                    <a:pt x="4516" y="6924"/>
                    <a:pt x="4925" y="6566"/>
                  </a:cubicBezTo>
                  <a:cubicBezTo>
                    <a:pt x="5381" y="5685"/>
                    <a:pt x="5290" y="4833"/>
                    <a:pt x="5047" y="3922"/>
                  </a:cubicBezTo>
                  <a:cubicBezTo>
                    <a:pt x="4591" y="2341"/>
                    <a:pt x="4408" y="639"/>
                    <a:pt x="2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6194900" y="1682550"/>
              <a:ext cx="121625" cy="196075"/>
            </a:xfrm>
            <a:custGeom>
              <a:avLst/>
              <a:gdLst/>
              <a:ahLst/>
              <a:cxnLst/>
              <a:rect l="l" t="t" r="r" b="b"/>
              <a:pathLst>
                <a:path w="4865" h="7843" extrusionOk="0">
                  <a:moveTo>
                    <a:pt x="1750" y="1"/>
                  </a:moveTo>
                  <a:cubicBezTo>
                    <a:pt x="715" y="1"/>
                    <a:pt x="182" y="1585"/>
                    <a:pt x="1" y="2620"/>
                  </a:cubicBezTo>
                  <a:cubicBezTo>
                    <a:pt x="1" y="3349"/>
                    <a:pt x="153" y="3957"/>
                    <a:pt x="609" y="4444"/>
                  </a:cubicBezTo>
                  <a:cubicBezTo>
                    <a:pt x="623" y="4543"/>
                    <a:pt x="498" y="4569"/>
                    <a:pt x="361" y="4569"/>
                  </a:cubicBezTo>
                  <a:cubicBezTo>
                    <a:pt x="204" y="4569"/>
                    <a:pt x="31" y="4535"/>
                    <a:pt x="31" y="4535"/>
                  </a:cubicBezTo>
                  <a:lnTo>
                    <a:pt x="31" y="4535"/>
                  </a:lnTo>
                  <a:cubicBezTo>
                    <a:pt x="31" y="5751"/>
                    <a:pt x="791" y="7301"/>
                    <a:pt x="1794" y="7757"/>
                  </a:cubicBezTo>
                  <a:cubicBezTo>
                    <a:pt x="1943" y="7816"/>
                    <a:pt x="2081" y="7843"/>
                    <a:pt x="2211" y="7843"/>
                  </a:cubicBezTo>
                  <a:cubicBezTo>
                    <a:pt x="3146" y="7843"/>
                    <a:pt x="3646" y="6459"/>
                    <a:pt x="4287" y="5872"/>
                  </a:cubicBezTo>
                  <a:cubicBezTo>
                    <a:pt x="4287" y="5356"/>
                    <a:pt x="4864" y="4991"/>
                    <a:pt x="4864" y="4504"/>
                  </a:cubicBezTo>
                  <a:cubicBezTo>
                    <a:pt x="4378" y="2833"/>
                    <a:pt x="3800" y="887"/>
                    <a:pt x="2341" y="158"/>
                  </a:cubicBezTo>
                  <a:cubicBezTo>
                    <a:pt x="2128" y="49"/>
                    <a:pt x="1932" y="1"/>
                    <a:pt x="1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5886400" y="1611125"/>
              <a:ext cx="129200" cy="170425"/>
            </a:xfrm>
            <a:custGeom>
              <a:avLst/>
              <a:gdLst/>
              <a:ahLst/>
              <a:cxnLst/>
              <a:rect l="l" t="t" r="r" b="b"/>
              <a:pathLst>
                <a:path w="5168" h="6817" extrusionOk="0">
                  <a:moveTo>
                    <a:pt x="2372" y="0"/>
                  </a:moveTo>
                  <a:cubicBezTo>
                    <a:pt x="2117" y="0"/>
                    <a:pt x="1856" y="49"/>
                    <a:pt x="1611" y="127"/>
                  </a:cubicBezTo>
                  <a:cubicBezTo>
                    <a:pt x="304" y="766"/>
                    <a:pt x="0" y="2437"/>
                    <a:pt x="395" y="4018"/>
                  </a:cubicBezTo>
                  <a:cubicBezTo>
                    <a:pt x="395" y="4022"/>
                    <a:pt x="397" y="4024"/>
                    <a:pt x="400" y="4024"/>
                  </a:cubicBezTo>
                  <a:cubicBezTo>
                    <a:pt x="420" y="4024"/>
                    <a:pt x="487" y="3957"/>
                    <a:pt x="487" y="3957"/>
                  </a:cubicBezTo>
                  <a:cubicBezTo>
                    <a:pt x="899" y="4976"/>
                    <a:pt x="1213" y="6817"/>
                    <a:pt x="2419" y="6817"/>
                  </a:cubicBezTo>
                  <a:cubicBezTo>
                    <a:pt x="2545" y="6817"/>
                    <a:pt x="2681" y="6797"/>
                    <a:pt x="2827" y="6754"/>
                  </a:cubicBezTo>
                  <a:cubicBezTo>
                    <a:pt x="4590" y="6298"/>
                    <a:pt x="5168" y="3805"/>
                    <a:pt x="4286" y="2285"/>
                  </a:cubicBezTo>
                  <a:cubicBezTo>
                    <a:pt x="4286" y="2073"/>
                    <a:pt x="3800" y="2103"/>
                    <a:pt x="3800" y="1890"/>
                  </a:cubicBezTo>
                  <a:cubicBezTo>
                    <a:pt x="3557" y="1647"/>
                    <a:pt x="3739" y="1009"/>
                    <a:pt x="3526" y="553"/>
                  </a:cubicBezTo>
                  <a:cubicBezTo>
                    <a:pt x="3237" y="148"/>
                    <a:pt x="2814" y="0"/>
                    <a:pt x="2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5502075" y="1767175"/>
              <a:ext cx="134350" cy="156350"/>
            </a:xfrm>
            <a:custGeom>
              <a:avLst/>
              <a:gdLst/>
              <a:ahLst/>
              <a:cxnLst/>
              <a:rect l="l" t="t" r="r" b="b"/>
              <a:pathLst>
                <a:path w="5374" h="6254" extrusionOk="0">
                  <a:moveTo>
                    <a:pt x="1626" y="0"/>
                  </a:moveTo>
                  <a:cubicBezTo>
                    <a:pt x="942" y="0"/>
                    <a:pt x="434" y="977"/>
                    <a:pt x="267" y="1575"/>
                  </a:cubicBezTo>
                  <a:cubicBezTo>
                    <a:pt x="267" y="2115"/>
                    <a:pt x="1" y="3067"/>
                    <a:pt x="546" y="3618"/>
                  </a:cubicBezTo>
                  <a:lnTo>
                    <a:pt x="546" y="3618"/>
                  </a:lnTo>
                  <a:cubicBezTo>
                    <a:pt x="543" y="3598"/>
                    <a:pt x="540" y="3582"/>
                    <a:pt x="540" y="3582"/>
                  </a:cubicBezTo>
                  <a:lnTo>
                    <a:pt x="540" y="3582"/>
                  </a:lnTo>
                  <a:cubicBezTo>
                    <a:pt x="542" y="3594"/>
                    <a:pt x="544" y="3606"/>
                    <a:pt x="546" y="3618"/>
                  </a:cubicBezTo>
                  <a:lnTo>
                    <a:pt x="546" y="3618"/>
                  </a:lnTo>
                  <a:cubicBezTo>
                    <a:pt x="546" y="3618"/>
                    <a:pt x="546" y="3618"/>
                    <a:pt x="546" y="3618"/>
                  </a:cubicBezTo>
                  <a:lnTo>
                    <a:pt x="546" y="3618"/>
                  </a:lnTo>
                  <a:cubicBezTo>
                    <a:pt x="547" y="3626"/>
                    <a:pt x="549" y="3634"/>
                    <a:pt x="550" y="3643"/>
                  </a:cubicBezTo>
                  <a:lnTo>
                    <a:pt x="550" y="3643"/>
                  </a:lnTo>
                  <a:cubicBezTo>
                    <a:pt x="549" y="3635"/>
                    <a:pt x="547" y="3626"/>
                    <a:pt x="546" y="3618"/>
                  </a:cubicBezTo>
                  <a:lnTo>
                    <a:pt x="546" y="3618"/>
                  </a:lnTo>
                  <a:cubicBezTo>
                    <a:pt x="554" y="3626"/>
                    <a:pt x="562" y="3634"/>
                    <a:pt x="571" y="3642"/>
                  </a:cubicBezTo>
                  <a:cubicBezTo>
                    <a:pt x="571" y="3682"/>
                    <a:pt x="568" y="3697"/>
                    <a:pt x="565" y="3697"/>
                  </a:cubicBezTo>
                  <a:cubicBezTo>
                    <a:pt x="561" y="3697"/>
                    <a:pt x="555" y="3670"/>
                    <a:pt x="550" y="3643"/>
                  </a:cubicBezTo>
                  <a:lnTo>
                    <a:pt x="550" y="3643"/>
                  </a:lnTo>
                  <a:cubicBezTo>
                    <a:pt x="720" y="4632"/>
                    <a:pt x="1407" y="6253"/>
                    <a:pt x="2498" y="6253"/>
                  </a:cubicBezTo>
                  <a:cubicBezTo>
                    <a:pt x="2729" y="6253"/>
                    <a:pt x="2979" y="6180"/>
                    <a:pt x="3245" y="6013"/>
                  </a:cubicBezTo>
                  <a:cubicBezTo>
                    <a:pt x="5373" y="4463"/>
                    <a:pt x="3762" y="1606"/>
                    <a:pt x="2212" y="238"/>
                  </a:cubicBezTo>
                  <a:cubicBezTo>
                    <a:pt x="2006" y="71"/>
                    <a:pt x="1809" y="0"/>
                    <a:pt x="1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6323325" y="1964600"/>
              <a:ext cx="126175" cy="167125"/>
            </a:xfrm>
            <a:custGeom>
              <a:avLst/>
              <a:gdLst/>
              <a:ahLst/>
              <a:cxnLst/>
              <a:rect l="l" t="t" r="r" b="b"/>
              <a:pathLst>
                <a:path w="5047" h="6685" extrusionOk="0">
                  <a:moveTo>
                    <a:pt x="2341" y="1"/>
                  </a:moveTo>
                  <a:cubicBezTo>
                    <a:pt x="1369" y="1"/>
                    <a:pt x="214" y="1156"/>
                    <a:pt x="1" y="2128"/>
                  </a:cubicBezTo>
                  <a:cubicBezTo>
                    <a:pt x="1" y="2736"/>
                    <a:pt x="335" y="3314"/>
                    <a:pt x="700" y="3891"/>
                  </a:cubicBezTo>
                  <a:cubicBezTo>
                    <a:pt x="761" y="4043"/>
                    <a:pt x="396" y="4043"/>
                    <a:pt x="396" y="4043"/>
                  </a:cubicBezTo>
                  <a:cubicBezTo>
                    <a:pt x="791" y="5016"/>
                    <a:pt x="973" y="6019"/>
                    <a:pt x="1977" y="6627"/>
                  </a:cubicBezTo>
                  <a:cubicBezTo>
                    <a:pt x="2056" y="6667"/>
                    <a:pt x="2151" y="6685"/>
                    <a:pt x="2255" y="6685"/>
                  </a:cubicBezTo>
                  <a:cubicBezTo>
                    <a:pt x="2631" y="6685"/>
                    <a:pt x="3126" y="6450"/>
                    <a:pt x="3436" y="6141"/>
                  </a:cubicBezTo>
                  <a:cubicBezTo>
                    <a:pt x="5046" y="4165"/>
                    <a:pt x="3739" y="1612"/>
                    <a:pt x="23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6001150" y="1883325"/>
              <a:ext cx="133000" cy="181875"/>
            </a:xfrm>
            <a:custGeom>
              <a:avLst/>
              <a:gdLst/>
              <a:ahLst/>
              <a:cxnLst/>
              <a:rect l="l" t="t" r="r" b="b"/>
              <a:pathLst>
                <a:path w="5320" h="7275" extrusionOk="0">
                  <a:moveTo>
                    <a:pt x="1975" y="1"/>
                  </a:moveTo>
                  <a:cubicBezTo>
                    <a:pt x="1272" y="1"/>
                    <a:pt x="676" y="730"/>
                    <a:pt x="304" y="1276"/>
                  </a:cubicBezTo>
                  <a:cubicBezTo>
                    <a:pt x="61" y="2188"/>
                    <a:pt x="0" y="3616"/>
                    <a:pt x="213" y="4528"/>
                  </a:cubicBezTo>
                  <a:cubicBezTo>
                    <a:pt x="232" y="4557"/>
                    <a:pt x="259" y="4569"/>
                    <a:pt x="290" y="4569"/>
                  </a:cubicBezTo>
                  <a:cubicBezTo>
                    <a:pt x="458" y="4569"/>
                    <a:pt x="760" y="4224"/>
                    <a:pt x="760" y="4224"/>
                  </a:cubicBezTo>
                  <a:cubicBezTo>
                    <a:pt x="1429" y="5136"/>
                    <a:pt x="1337" y="6504"/>
                    <a:pt x="2462" y="7173"/>
                  </a:cubicBezTo>
                  <a:cubicBezTo>
                    <a:pt x="2592" y="7242"/>
                    <a:pt x="2713" y="7274"/>
                    <a:pt x="2829" y="7274"/>
                  </a:cubicBezTo>
                  <a:cubicBezTo>
                    <a:pt x="3119" y="7274"/>
                    <a:pt x="3383" y="7073"/>
                    <a:pt x="3708" y="6747"/>
                  </a:cubicBezTo>
                  <a:cubicBezTo>
                    <a:pt x="5319" y="4437"/>
                    <a:pt x="4559" y="1732"/>
                    <a:pt x="2462" y="121"/>
                  </a:cubicBezTo>
                  <a:cubicBezTo>
                    <a:pt x="2295" y="37"/>
                    <a:pt x="2132" y="1"/>
                    <a:pt x="1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736700" y="1822500"/>
              <a:ext cx="151250" cy="176375"/>
            </a:xfrm>
            <a:custGeom>
              <a:avLst/>
              <a:gdLst/>
              <a:ahLst/>
              <a:cxnLst/>
              <a:rect l="l" t="t" r="r" b="b"/>
              <a:pathLst>
                <a:path w="6050" h="7055" extrusionOk="0">
                  <a:moveTo>
                    <a:pt x="2584" y="1"/>
                  </a:moveTo>
                  <a:cubicBezTo>
                    <a:pt x="1459" y="1"/>
                    <a:pt x="243" y="943"/>
                    <a:pt x="0" y="2098"/>
                  </a:cubicBezTo>
                  <a:cubicBezTo>
                    <a:pt x="0" y="2767"/>
                    <a:pt x="760" y="3344"/>
                    <a:pt x="1216" y="4013"/>
                  </a:cubicBezTo>
                  <a:cubicBezTo>
                    <a:pt x="1277" y="4074"/>
                    <a:pt x="730" y="4165"/>
                    <a:pt x="730" y="4165"/>
                  </a:cubicBezTo>
                  <a:cubicBezTo>
                    <a:pt x="1186" y="5320"/>
                    <a:pt x="1520" y="6080"/>
                    <a:pt x="2614" y="6749"/>
                  </a:cubicBezTo>
                  <a:cubicBezTo>
                    <a:pt x="2910" y="6896"/>
                    <a:pt x="3306" y="7055"/>
                    <a:pt x="3660" y="7055"/>
                  </a:cubicBezTo>
                  <a:cubicBezTo>
                    <a:pt x="3889" y="7055"/>
                    <a:pt x="4100" y="6988"/>
                    <a:pt x="4256" y="6809"/>
                  </a:cubicBezTo>
                  <a:cubicBezTo>
                    <a:pt x="6049" y="4560"/>
                    <a:pt x="4134" y="1794"/>
                    <a:pt x="25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340800" y="1954325"/>
              <a:ext cx="143625" cy="181825"/>
            </a:xfrm>
            <a:custGeom>
              <a:avLst/>
              <a:gdLst/>
              <a:ahLst/>
              <a:cxnLst/>
              <a:rect l="l" t="t" r="r" b="b"/>
              <a:pathLst>
                <a:path w="5745" h="7273" extrusionOk="0">
                  <a:moveTo>
                    <a:pt x="1904" y="1"/>
                  </a:moveTo>
                  <a:cubicBezTo>
                    <a:pt x="1353" y="1"/>
                    <a:pt x="915" y="655"/>
                    <a:pt x="730" y="1263"/>
                  </a:cubicBezTo>
                  <a:cubicBezTo>
                    <a:pt x="486" y="2175"/>
                    <a:pt x="0" y="2995"/>
                    <a:pt x="912" y="4150"/>
                  </a:cubicBezTo>
                  <a:cubicBezTo>
                    <a:pt x="915" y="4154"/>
                    <a:pt x="920" y="4155"/>
                    <a:pt x="925" y="4155"/>
                  </a:cubicBezTo>
                  <a:cubicBezTo>
                    <a:pt x="968" y="4155"/>
                    <a:pt x="1064" y="4059"/>
                    <a:pt x="1064" y="4059"/>
                  </a:cubicBezTo>
                  <a:cubicBezTo>
                    <a:pt x="1520" y="5214"/>
                    <a:pt x="1307" y="6491"/>
                    <a:pt x="2401" y="7190"/>
                  </a:cubicBezTo>
                  <a:cubicBezTo>
                    <a:pt x="2522" y="7246"/>
                    <a:pt x="2669" y="7273"/>
                    <a:pt x="2827" y="7273"/>
                  </a:cubicBezTo>
                  <a:cubicBezTo>
                    <a:pt x="3267" y="7273"/>
                    <a:pt x="3799" y="7069"/>
                    <a:pt x="4134" y="6734"/>
                  </a:cubicBezTo>
                  <a:cubicBezTo>
                    <a:pt x="5745" y="4454"/>
                    <a:pt x="4651" y="1172"/>
                    <a:pt x="2158" y="47"/>
                  </a:cubicBezTo>
                  <a:cubicBezTo>
                    <a:pt x="2071" y="15"/>
                    <a:pt x="1986" y="1"/>
                    <a:pt x="1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6136400" y="2134450"/>
              <a:ext cx="129200" cy="184875"/>
            </a:xfrm>
            <a:custGeom>
              <a:avLst/>
              <a:gdLst/>
              <a:ahLst/>
              <a:cxnLst/>
              <a:rect l="l" t="t" r="r" b="b"/>
              <a:pathLst>
                <a:path w="5168" h="7395" extrusionOk="0">
                  <a:moveTo>
                    <a:pt x="2300" y="0"/>
                  </a:moveTo>
                  <a:cubicBezTo>
                    <a:pt x="1341" y="0"/>
                    <a:pt x="402" y="1281"/>
                    <a:pt x="244" y="2325"/>
                  </a:cubicBezTo>
                  <a:cubicBezTo>
                    <a:pt x="0" y="3055"/>
                    <a:pt x="578" y="3876"/>
                    <a:pt x="1034" y="4392"/>
                  </a:cubicBezTo>
                  <a:cubicBezTo>
                    <a:pt x="1064" y="4453"/>
                    <a:pt x="882" y="4544"/>
                    <a:pt x="882" y="4544"/>
                  </a:cubicBezTo>
                  <a:cubicBezTo>
                    <a:pt x="1338" y="5730"/>
                    <a:pt x="1581" y="6581"/>
                    <a:pt x="2736" y="7280"/>
                  </a:cubicBezTo>
                  <a:cubicBezTo>
                    <a:pt x="2906" y="7359"/>
                    <a:pt x="3054" y="7394"/>
                    <a:pt x="3186" y="7394"/>
                  </a:cubicBezTo>
                  <a:cubicBezTo>
                    <a:pt x="3811" y="7394"/>
                    <a:pt x="4067" y="6606"/>
                    <a:pt x="4469" y="6003"/>
                  </a:cubicBezTo>
                  <a:cubicBezTo>
                    <a:pt x="5168" y="3876"/>
                    <a:pt x="4408" y="2173"/>
                    <a:pt x="3253" y="502"/>
                  </a:cubicBezTo>
                  <a:cubicBezTo>
                    <a:pt x="2953" y="147"/>
                    <a:pt x="2625" y="0"/>
                    <a:pt x="2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5857525" y="2108875"/>
              <a:ext cx="110200" cy="174550"/>
            </a:xfrm>
            <a:custGeom>
              <a:avLst/>
              <a:gdLst/>
              <a:ahLst/>
              <a:cxnLst/>
              <a:rect l="l" t="t" r="r" b="b"/>
              <a:pathLst>
                <a:path w="4408" h="6982" extrusionOk="0">
                  <a:moveTo>
                    <a:pt x="2168" y="1"/>
                  </a:moveTo>
                  <a:cubicBezTo>
                    <a:pt x="1948" y="1"/>
                    <a:pt x="1711" y="50"/>
                    <a:pt x="1459" y="126"/>
                  </a:cubicBezTo>
                  <a:cubicBezTo>
                    <a:pt x="61" y="826"/>
                    <a:pt x="0" y="2376"/>
                    <a:pt x="456" y="3956"/>
                  </a:cubicBezTo>
                  <a:cubicBezTo>
                    <a:pt x="487" y="4017"/>
                    <a:pt x="122" y="4047"/>
                    <a:pt x="122" y="4047"/>
                  </a:cubicBezTo>
                  <a:cubicBezTo>
                    <a:pt x="516" y="5230"/>
                    <a:pt x="1138" y="6981"/>
                    <a:pt x="2478" y="6981"/>
                  </a:cubicBezTo>
                  <a:cubicBezTo>
                    <a:pt x="2687" y="6981"/>
                    <a:pt x="2915" y="6938"/>
                    <a:pt x="3161" y="6844"/>
                  </a:cubicBezTo>
                  <a:cubicBezTo>
                    <a:pt x="4073" y="6388"/>
                    <a:pt x="4408" y="5385"/>
                    <a:pt x="4408" y="4473"/>
                  </a:cubicBezTo>
                  <a:cubicBezTo>
                    <a:pt x="4408" y="3561"/>
                    <a:pt x="3526" y="2710"/>
                    <a:pt x="3526" y="1798"/>
                  </a:cubicBezTo>
                  <a:cubicBezTo>
                    <a:pt x="3313" y="1585"/>
                    <a:pt x="3435" y="1038"/>
                    <a:pt x="3192" y="582"/>
                  </a:cubicBezTo>
                  <a:cubicBezTo>
                    <a:pt x="2900" y="155"/>
                    <a:pt x="2559" y="1"/>
                    <a:pt x="2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5544450" y="2108225"/>
              <a:ext cx="131475" cy="188575"/>
            </a:xfrm>
            <a:custGeom>
              <a:avLst/>
              <a:gdLst/>
              <a:ahLst/>
              <a:cxnLst/>
              <a:rect l="l" t="t" r="r" b="b"/>
              <a:pathLst>
                <a:path w="5259" h="7543" extrusionOk="0">
                  <a:moveTo>
                    <a:pt x="2432" y="0"/>
                  </a:moveTo>
                  <a:cubicBezTo>
                    <a:pt x="851" y="700"/>
                    <a:pt x="0" y="3101"/>
                    <a:pt x="1368" y="4438"/>
                  </a:cubicBezTo>
                  <a:cubicBezTo>
                    <a:pt x="1383" y="4453"/>
                    <a:pt x="1397" y="4459"/>
                    <a:pt x="1408" y="4459"/>
                  </a:cubicBezTo>
                  <a:cubicBezTo>
                    <a:pt x="1442" y="4459"/>
                    <a:pt x="1459" y="4408"/>
                    <a:pt x="1459" y="4408"/>
                  </a:cubicBezTo>
                  <a:cubicBezTo>
                    <a:pt x="1915" y="5502"/>
                    <a:pt x="1733" y="6809"/>
                    <a:pt x="2827" y="7478"/>
                  </a:cubicBezTo>
                  <a:cubicBezTo>
                    <a:pt x="2957" y="7523"/>
                    <a:pt x="3090" y="7543"/>
                    <a:pt x="3225" y="7543"/>
                  </a:cubicBezTo>
                  <a:cubicBezTo>
                    <a:pt x="3818" y="7543"/>
                    <a:pt x="4431" y="7156"/>
                    <a:pt x="4803" y="6809"/>
                  </a:cubicBezTo>
                  <a:cubicBezTo>
                    <a:pt x="5259" y="5928"/>
                    <a:pt x="5107" y="4985"/>
                    <a:pt x="4894" y="4104"/>
                  </a:cubicBezTo>
                  <a:cubicBezTo>
                    <a:pt x="4438" y="2554"/>
                    <a:pt x="4195" y="700"/>
                    <a:pt x="2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977575" y="2375750"/>
              <a:ext cx="134525" cy="175525"/>
            </a:xfrm>
            <a:custGeom>
              <a:avLst/>
              <a:gdLst/>
              <a:ahLst/>
              <a:cxnLst/>
              <a:rect l="l" t="t" r="r" b="b"/>
              <a:pathLst>
                <a:path w="5381" h="7021" extrusionOk="0">
                  <a:moveTo>
                    <a:pt x="1651" y="1"/>
                  </a:moveTo>
                  <a:cubicBezTo>
                    <a:pt x="1538" y="1"/>
                    <a:pt x="1423" y="19"/>
                    <a:pt x="1308" y="60"/>
                  </a:cubicBezTo>
                  <a:cubicBezTo>
                    <a:pt x="1" y="941"/>
                    <a:pt x="92" y="2917"/>
                    <a:pt x="517" y="4224"/>
                  </a:cubicBezTo>
                  <a:cubicBezTo>
                    <a:pt x="529" y="4246"/>
                    <a:pt x="544" y="4255"/>
                    <a:pt x="561" y="4255"/>
                  </a:cubicBezTo>
                  <a:cubicBezTo>
                    <a:pt x="639" y="4255"/>
                    <a:pt x="761" y="4072"/>
                    <a:pt x="761" y="4072"/>
                  </a:cubicBezTo>
                  <a:cubicBezTo>
                    <a:pt x="1429" y="5196"/>
                    <a:pt x="1156" y="6777"/>
                    <a:pt x="2736" y="7020"/>
                  </a:cubicBezTo>
                  <a:cubicBezTo>
                    <a:pt x="5381" y="5895"/>
                    <a:pt x="4256" y="3069"/>
                    <a:pt x="3132" y="1032"/>
                  </a:cubicBezTo>
                  <a:cubicBezTo>
                    <a:pt x="2751" y="474"/>
                    <a:pt x="2222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5719975" y="2377025"/>
              <a:ext cx="152775" cy="179650"/>
            </a:xfrm>
            <a:custGeom>
              <a:avLst/>
              <a:gdLst/>
              <a:ahLst/>
              <a:cxnLst/>
              <a:rect l="l" t="t" r="r" b="b"/>
              <a:pathLst>
                <a:path w="6111" h="7186" extrusionOk="0">
                  <a:moveTo>
                    <a:pt x="2061" y="1"/>
                  </a:moveTo>
                  <a:cubicBezTo>
                    <a:pt x="1454" y="1"/>
                    <a:pt x="776" y="323"/>
                    <a:pt x="609" y="1042"/>
                  </a:cubicBezTo>
                  <a:cubicBezTo>
                    <a:pt x="365" y="2167"/>
                    <a:pt x="1" y="3048"/>
                    <a:pt x="912" y="4173"/>
                  </a:cubicBezTo>
                  <a:lnTo>
                    <a:pt x="821" y="4233"/>
                  </a:lnTo>
                  <a:cubicBezTo>
                    <a:pt x="1221" y="5219"/>
                    <a:pt x="1504" y="7186"/>
                    <a:pt x="2652" y="7186"/>
                  </a:cubicBezTo>
                  <a:cubicBezTo>
                    <a:pt x="2814" y="7186"/>
                    <a:pt x="2993" y="7147"/>
                    <a:pt x="3192" y="7060"/>
                  </a:cubicBezTo>
                  <a:cubicBezTo>
                    <a:pt x="6110" y="5692"/>
                    <a:pt x="4590" y="1680"/>
                    <a:pt x="2523" y="69"/>
                  </a:cubicBezTo>
                  <a:cubicBezTo>
                    <a:pt x="2382" y="24"/>
                    <a:pt x="2224" y="1"/>
                    <a:pt x="2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67" name="Google Shape;367;p15"/>
          <p:cNvSpPr/>
          <p:nvPr/>
        </p:nvSpPr>
        <p:spPr>
          <a:xfrm flipH="1">
            <a:off x="3938742" y="-459761"/>
            <a:ext cx="2746628" cy="1337130"/>
          </a:xfrm>
          <a:custGeom>
            <a:avLst/>
            <a:gdLst/>
            <a:ahLst/>
            <a:cxnLst/>
            <a:rect l="l" t="t" r="r" b="b"/>
            <a:pathLst>
              <a:path w="69911" h="41992" extrusionOk="0">
                <a:moveTo>
                  <a:pt x="18020" y="1"/>
                </a:moveTo>
                <a:cubicBezTo>
                  <a:pt x="15306" y="1"/>
                  <a:pt x="12593" y="22"/>
                  <a:pt x="9879" y="74"/>
                </a:cubicBezTo>
                <a:lnTo>
                  <a:pt x="0" y="74"/>
                </a:lnTo>
                <a:cubicBezTo>
                  <a:pt x="5410" y="15607"/>
                  <a:pt x="15715" y="26306"/>
                  <a:pt x="28116" y="36184"/>
                </a:cubicBezTo>
                <a:cubicBezTo>
                  <a:pt x="32944" y="39993"/>
                  <a:pt x="38960" y="41992"/>
                  <a:pt x="45010" y="41992"/>
                </a:cubicBezTo>
                <a:cubicBezTo>
                  <a:pt x="50691" y="41992"/>
                  <a:pt x="56402" y="40229"/>
                  <a:pt x="61187" y="36549"/>
                </a:cubicBezTo>
                <a:cubicBezTo>
                  <a:pt x="65746" y="32750"/>
                  <a:pt x="67630" y="27431"/>
                  <a:pt x="68786" y="21747"/>
                </a:cubicBezTo>
                <a:cubicBezTo>
                  <a:pt x="69910" y="14512"/>
                  <a:pt x="69545" y="7309"/>
                  <a:pt x="66871" y="470"/>
                </a:cubicBezTo>
                <a:cubicBezTo>
                  <a:pt x="64157" y="522"/>
                  <a:pt x="61443" y="543"/>
                  <a:pt x="58729" y="543"/>
                </a:cubicBezTo>
                <a:cubicBezTo>
                  <a:pt x="45159" y="543"/>
                  <a:pt x="31590" y="1"/>
                  <a:pt x="180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5"/>
          <p:cNvSpPr/>
          <p:nvPr/>
        </p:nvSpPr>
        <p:spPr>
          <a:xfrm>
            <a:off x="3327845" y="-1381200"/>
            <a:ext cx="2226056" cy="2557562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lt1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6"/>
          <p:cNvSpPr/>
          <p:nvPr/>
        </p:nvSpPr>
        <p:spPr>
          <a:xfrm flipH="1">
            <a:off x="-416871" y="3975600"/>
            <a:ext cx="5888196" cy="1392108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1134593" y="4236196"/>
            <a:ext cx="3298278" cy="1742606"/>
          </a:xfrm>
          <a:custGeom>
            <a:avLst/>
            <a:gdLst/>
            <a:ahLst/>
            <a:cxnLst/>
            <a:rect l="l" t="t" r="r" b="b"/>
            <a:pathLst>
              <a:path w="52050" h="27500" extrusionOk="0">
                <a:moveTo>
                  <a:pt x="42150" y="1"/>
                </a:moveTo>
                <a:cubicBezTo>
                  <a:pt x="41440" y="1"/>
                  <a:pt x="40731" y="43"/>
                  <a:pt x="40059" y="79"/>
                </a:cubicBezTo>
                <a:cubicBezTo>
                  <a:pt x="32974" y="515"/>
                  <a:pt x="25888" y="461"/>
                  <a:pt x="18858" y="1060"/>
                </a:cubicBezTo>
                <a:cubicBezTo>
                  <a:pt x="15533" y="1333"/>
                  <a:pt x="12045" y="1660"/>
                  <a:pt x="8830" y="2641"/>
                </a:cubicBezTo>
                <a:cubicBezTo>
                  <a:pt x="6650" y="3295"/>
                  <a:pt x="5560" y="4603"/>
                  <a:pt x="4088" y="6292"/>
                </a:cubicBezTo>
                <a:cubicBezTo>
                  <a:pt x="1853" y="8745"/>
                  <a:pt x="0" y="12015"/>
                  <a:pt x="1036" y="15449"/>
                </a:cubicBezTo>
                <a:cubicBezTo>
                  <a:pt x="1363" y="16539"/>
                  <a:pt x="1962" y="17465"/>
                  <a:pt x="2671" y="18283"/>
                </a:cubicBezTo>
                <a:cubicBezTo>
                  <a:pt x="3761" y="19591"/>
                  <a:pt x="5178" y="20517"/>
                  <a:pt x="6813" y="20953"/>
                </a:cubicBezTo>
                <a:cubicBezTo>
                  <a:pt x="7358" y="21073"/>
                  <a:pt x="7905" y="21125"/>
                  <a:pt x="8453" y="21125"/>
                </a:cubicBezTo>
                <a:cubicBezTo>
                  <a:pt x="10646" y="21125"/>
                  <a:pt x="12852" y="20288"/>
                  <a:pt x="14988" y="19591"/>
                </a:cubicBezTo>
                <a:cubicBezTo>
                  <a:pt x="17091" y="18890"/>
                  <a:pt x="19428" y="18330"/>
                  <a:pt x="21673" y="18330"/>
                </a:cubicBezTo>
                <a:cubicBezTo>
                  <a:pt x="23618" y="18330"/>
                  <a:pt x="25494" y="18750"/>
                  <a:pt x="27088" y="19863"/>
                </a:cubicBezTo>
                <a:cubicBezTo>
                  <a:pt x="28723" y="20953"/>
                  <a:pt x="29813" y="22588"/>
                  <a:pt x="31284" y="23951"/>
                </a:cubicBezTo>
                <a:cubicBezTo>
                  <a:pt x="32429" y="25095"/>
                  <a:pt x="33791" y="25967"/>
                  <a:pt x="35208" y="26676"/>
                </a:cubicBezTo>
                <a:cubicBezTo>
                  <a:pt x="36189" y="27057"/>
                  <a:pt x="37170" y="27439"/>
                  <a:pt x="38206" y="27493"/>
                </a:cubicBezTo>
                <a:cubicBezTo>
                  <a:pt x="38294" y="27497"/>
                  <a:pt x="38382" y="27499"/>
                  <a:pt x="38470" y="27499"/>
                </a:cubicBezTo>
                <a:cubicBezTo>
                  <a:pt x="40713" y="27499"/>
                  <a:pt x="42797" y="26186"/>
                  <a:pt x="44528" y="24823"/>
                </a:cubicBezTo>
                <a:cubicBezTo>
                  <a:pt x="47907" y="22152"/>
                  <a:pt x="50959" y="18719"/>
                  <a:pt x="51559" y="14413"/>
                </a:cubicBezTo>
                <a:cubicBezTo>
                  <a:pt x="52049" y="11088"/>
                  <a:pt x="50905" y="7655"/>
                  <a:pt x="49270" y="4657"/>
                </a:cubicBezTo>
                <a:cubicBezTo>
                  <a:pt x="48506" y="3240"/>
                  <a:pt x="47634" y="1714"/>
                  <a:pt x="46163" y="897"/>
                </a:cubicBezTo>
                <a:cubicBezTo>
                  <a:pt x="45000" y="170"/>
                  <a:pt x="43571" y="1"/>
                  <a:pt x="421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6"/>
          <p:cNvSpPr/>
          <p:nvPr/>
        </p:nvSpPr>
        <p:spPr>
          <a:xfrm>
            <a:off x="-51025" y="-65800"/>
            <a:ext cx="4664895" cy="2383163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6"/>
          <p:cNvSpPr/>
          <p:nvPr/>
        </p:nvSpPr>
        <p:spPr>
          <a:xfrm rot="10800000" flipH="1">
            <a:off x="-51025" y="-65798"/>
            <a:ext cx="9194900" cy="1179394"/>
          </a:xfrm>
          <a:custGeom>
            <a:avLst/>
            <a:gdLst/>
            <a:ahLst/>
            <a:cxnLst/>
            <a:rect l="l" t="t" r="r" b="b"/>
            <a:pathLst>
              <a:path w="289216" h="58422" extrusionOk="0">
                <a:moveTo>
                  <a:pt x="56388" y="1"/>
                </a:moveTo>
                <a:cubicBezTo>
                  <a:pt x="47185" y="1"/>
                  <a:pt x="37885" y="1280"/>
                  <a:pt x="28876" y="3223"/>
                </a:cubicBezTo>
                <a:cubicBezTo>
                  <a:pt x="17295" y="5746"/>
                  <a:pt x="7143" y="11582"/>
                  <a:pt x="0" y="17479"/>
                </a:cubicBezTo>
                <a:lnTo>
                  <a:pt x="0" y="58422"/>
                </a:lnTo>
                <a:lnTo>
                  <a:pt x="289215" y="58422"/>
                </a:lnTo>
                <a:lnTo>
                  <a:pt x="289215" y="45503"/>
                </a:lnTo>
                <a:cubicBezTo>
                  <a:pt x="266836" y="35074"/>
                  <a:pt x="242148" y="29634"/>
                  <a:pt x="217463" y="29634"/>
                </a:cubicBezTo>
                <a:cubicBezTo>
                  <a:pt x="206106" y="29634"/>
                  <a:pt x="194750" y="30786"/>
                  <a:pt x="183621" y="33132"/>
                </a:cubicBezTo>
                <a:cubicBezTo>
                  <a:pt x="173852" y="35195"/>
                  <a:pt x="164058" y="38129"/>
                  <a:pt x="154133" y="38129"/>
                </a:cubicBezTo>
                <a:cubicBezTo>
                  <a:pt x="152940" y="38129"/>
                  <a:pt x="151746" y="38087"/>
                  <a:pt x="150550" y="37996"/>
                </a:cubicBezTo>
                <a:cubicBezTo>
                  <a:pt x="148575" y="37844"/>
                  <a:pt x="146660" y="37540"/>
                  <a:pt x="144805" y="37145"/>
                </a:cubicBezTo>
                <a:cubicBezTo>
                  <a:pt x="122617" y="32555"/>
                  <a:pt x="105443" y="12767"/>
                  <a:pt x="83771" y="4621"/>
                </a:cubicBezTo>
                <a:cubicBezTo>
                  <a:pt x="75017" y="1325"/>
                  <a:pt x="65753" y="1"/>
                  <a:pt x="563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6"/>
          <p:cNvSpPr txBox="1">
            <a:spLocks noGrp="1"/>
          </p:cNvSpPr>
          <p:nvPr>
            <p:ph type="title"/>
          </p:nvPr>
        </p:nvSpPr>
        <p:spPr>
          <a:xfrm>
            <a:off x="715100" y="2628525"/>
            <a:ext cx="702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5" name="Google Shape;375;p16"/>
          <p:cNvSpPr txBox="1">
            <a:spLocks noGrp="1"/>
          </p:cNvSpPr>
          <p:nvPr>
            <p:ph type="title" idx="2" hasCustomPrompt="1"/>
          </p:nvPr>
        </p:nvSpPr>
        <p:spPr>
          <a:xfrm>
            <a:off x="5714850" y="1337725"/>
            <a:ext cx="202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76" name="Google Shape;376;p16"/>
          <p:cNvSpPr txBox="1">
            <a:spLocks noGrp="1"/>
          </p:cNvSpPr>
          <p:nvPr>
            <p:ph type="subTitle" idx="1"/>
          </p:nvPr>
        </p:nvSpPr>
        <p:spPr>
          <a:xfrm>
            <a:off x="715100" y="3524275"/>
            <a:ext cx="7024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77" name="Google Shape;377;p16"/>
          <p:cNvGrpSpPr/>
          <p:nvPr/>
        </p:nvGrpSpPr>
        <p:grpSpPr>
          <a:xfrm rot="4635381">
            <a:off x="650945" y="-464641"/>
            <a:ext cx="1532581" cy="2240249"/>
            <a:chOff x="5268600" y="1434950"/>
            <a:chExt cx="433925" cy="661900"/>
          </a:xfrm>
        </p:grpSpPr>
        <p:sp>
          <p:nvSpPr>
            <p:cNvPr id="378" name="Google Shape;378;p16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4" name="Google Shape;394;p16"/>
          <p:cNvGrpSpPr/>
          <p:nvPr/>
        </p:nvGrpSpPr>
        <p:grpSpPr>
          <a:xfrm>
            <a:off x="25801" y="4107546"/>
            <a:ext cx="2595893" cy="1775099"/>
            <a:chOff x="25801" y="4107546"/>
            <a:chExt cx="2595893" cy="1775099"/>
          </a:xfrm>
        </p:grpSpPr>
        <p:sp>
          <p:nvSpPr>
            <p:cNvPr id="395" name="Google Shape;395;p16"/>
            <p:cNvSpPr/>
            <p:nvPr/>
          </p:nvSpPr>
          <p:spPr>
            <a:xfrm rot="9889000">
              <a:off x="132714" y="4399695"/>
              <a:ext cx="2382066" cy="1133803"/>
            </a:xfrm>
            <a:custGeom>
              <a:avLst/>
              <a:gdLst/>
              <a:ahLst/>
              <a:cxnLst/>
              <a:rect l="l" t="t" r="r" b="b"/>
              <a:pathLst>
                <a:path w="86142" h="41005" extrusionOk="0">
                  <a:moveTo>
                    <a:pt x="47722" y="40488"/>
                  </a:moveTo>
                  <a:cubicBezTo>
                    <a:pt x="45776" y="40427"/>
                    <a:pt x="43892" y="39789"/>
                    <a:pt x="42372" y="38603"/>
                  </a:cubicBezTo>
                  <a:cubicBezTo>
                    <a:pt x="41338" y="37813"/>
                    <a:pt x="40427" y="36810"/>
                    <a:pt x="39454" y="35989"/>
                  </a:cubicBezTo>
                  <a:cubicBezTo>
                    <a:pt x="38238" y="34956"/>
                    <a:pt x="36779" y="34165"/>
                    <a:pt x="35290" y="33588"/>
                  </a:cubicBezTo>
                  <a:cubicBezTo>
                    <a:pt x="34013" y="33132"/>
                    <a:pt x="32645" y="32950"/>
                    <a:pt x="31277" y="32980"/>
                  </a:cubicBezTo>
                  <a:cubicBezTo>
                    <a:pt x="30244" y="33010"/>
                    <a:pt x="29180" y="33132"/>
                    <a:pt x="28147" y="33132"/>
                  </a:cubicBezTo>
                  <a:cubicBezTo>
                    <a:pt x="25928" y="33193"/>
                    <a:pt x="23648" y="32554"/>
                    <a:pt x="21855" y="31156"/>
                  </a:cubicBezTo>
                  <a:cubicBezTo>
                    <a:pt x="21064" y="30518"/>
                    <a:pt x="20244" y="29758"/>
                    <a:pt x="19727" y="28846"/>
                  </a:cubicBezTo>
                  <a:cubicBezTo>
                    <a:pt x="18967" y="27418"/>
                    <a:pt x="18633" y="25837"/>
                    <a:pt x="18086" y="24378"/>
                  </a:cubicBezTo>
                  <a:cubicBezTo>
                    <a:pt x="17569" y="22828"/>
                    <a:pt x="16688" y="21338"/>
                    <a:pt x="15684" y="20062"/>
                  </a:cubicBezTo>
                  <a:cubicBezTo>
                    <a:pt x="14742" y="18846"/>
                    <a:pt x="13770" y="17661"/>
                    <a:pt x="12614" y="16597"/>
                  </a:cubicBezTo>
                  <a:cubicBezTo>
                    <a:pt x="10882" y="14955"/>
                    <a:pt x="9058" y="13375"/>
                    <a:pt x="7326" y="11703"/>
                  </a:cubicBezTo>
                  <a:cubicBezTo>
                    <a:pt x="5806" y="10244"/>
                    <a:pt x="4195" y="8876"/>
                    <a:pt x="2918" y="7174"/>
                  </a:cubicBezTo>
                  <a:cubicBezTo>
                    <a:pt x="1794" y="5533"/>
                    <a:pt x="1398" y="3557"/>
                    <a:pt x="699" y="1733"/>
                  </a:cubicBezTo>
                  <a:cubicBezTo>
                    <a:pt x="456" y="1186"/>
                    <a:pt x="243" y="578"/>
                    <a:pt x="0" y="1"/>
                  </a:cubicBezTo>
                  <a:lnTo>
                    <a:pt x="395" y="1"/>
                  </a:lnTo>
                  <a:cubicBezTo>
                    <a:pt x="882" y="1125"/>
                    <a:pt x="1307" y="2311"/>
                    <a:pt x="1672" y="3496"/>
                  </a:cubicBezTo>
                  <a:cubicBezTo>
                    <a:pt x="2006" y="4469"/>
                    <a:pt x="2310" y="5472"/>
                    <a:pt x="2827" y="6384"/>
                  </a:cubicBezTo>
                  <a:cubicBezTo>
                    <a:pt x="3739" y="7934"/>
                    <a:pt x="5137" y="9119"/>
                    <a:pt x="6414" y="10366"/>
                  </a:cubicBezTo>
                  <a:cubicBezTo>
                    <a:pt x="7782" y="11673"/>
                    <a:pt x="9149" y="12949"/>
                    <a:pt x="10578" y="14256"/>
                  </a:cubicBezTo>
                  <a:cubicBezTo>
                    <a:pt x="12007" y="15533"/>
                    <a:pt x="13466" y="16779"/>
                    <a:pt x="14712" y="18268"/>
                  </a:cubicBezTo>
                  <a:cubicBezTo>
                    <a:pt x="15836" y="19636"/>
                    <a:pt x="16991" y="21034"/>
                    <a:pt x="17782" y="22676"/>
                  </a:cubicBezTo>
                  <a:cubicBezTo>
                    <a:pt x="18511" y="24165"/>
                    <a:pt x="18937" y="25837"/>
                    <a:pt x="19484" y="27387"/>
                  </a:cubicBezTo>
                  <a:cubicBezTo>
                    <a:pt x="19697" y="27843"/>
                    <a:pt x="19849" y="28329"/>
                    <a:pt x="20092" y="28755"/>
                  </a:cubicBezTo>
                  <a:cubicBezTo>
                    <a:pt x="20396" y="29211"/>
                    <a:pt x="20791" y="29636"/>
                    <a:pt x="21156" y="30001"/>
                  </a:cubicBezTo>
                  <a:cubicBezTo>
                    <a:pt x="22797" y="31673"/>
                    <a:pt x="25077" y="32676"/>
                    <a:pt x="27448" y="32737"/>
                  </a:cubicBezTo>
                  <a:cubicBezTo>
                    <a:pt x="28815" y="32828"/>
                    <a:pt x="30214" y="32585"/>
                    <a:pt x="31581" y="32585"/>
                  </a:cubicBezTo>
                  <a:cubicBezTo>
                    <a:pt x="32797" y="32585"/>
                    <a:pt x="34013" y="32737"/>
                    <a:pt x="35199" y="33132"/>
                  </a:cubicBezTo>
                  <a:cubicBezTo>
                    <a:pt x="36657" y="33618"/>
                    <a:pt x="38025" y="34378"/>
                    <a:pt x="39302" y="35290"/>
                  </a:cubicBezTo>
                  <a:cubicBezTo>
                    <a:pt x="40396" y="36141"/>
                    <a:pt x="41338" y="37205"/>
                    <a:pt x="42402" y="38056"/>
                  </a:cubicBezTo>
                  <a:cubicBezTo>
                    <a:pt x="45928" y="41004"/>
                    <a:pt x="50913" y="40640"/>
                    <a:pt x="54378" y="37752"/>
                  </a:cubicBezTo>
                  <a:cubicBezTo>
                    <a:pt x="55351" y="36901"/>
                    <a:pt x="56020" y="35716"/>
                    <a:pt x="56810" y="34682"/>
                  </a:cubicBezTo>
                  <a:cubicBezTo>
                    <a:pt x="58238" y="32858"/>
                    <a:pt x="59910" y="31217"/>
                    <a:pt x="61825" y="29940"/>
                  </a:cubicBezTo>
                  <a:cubicBezTo>
                    <a:pt x="62463" y="29545"/>
                    <a:pt x="63193" y="29241"/>
                    <a:pt x="63983" y="29211"/>
                  </a:cubicBezTo>
                  <a:cubicBezTo>
                    <a:pt x="65412" y="29150"/>
                    <a:pt x="66810" y="29393"/>
                    <a:pt x="68208" y="29545"/>
                  </a:cubicBezTo>
                  <a:cubicBezTo>
                    <a:pt x="69910" y="29758"/>
                    <a:pt x="71673" y="29788"/>
                    <a:pt x="73376" y="29515"/>
                  </a:cubicBezTo>
                  <a:cubicBezTo>
                    <a:pt x="74622" y="29332"/>
                    <a:pt x="75898" y="29059"/>
                    <a:pt x="76993" y="28481"/>
                  </a:cubicBezTo>
                  <a:cubicBezTo>
                    <a:pt x="78056" y="27965"/>
                    <a:pt x="79090" y="27266"/>
                    <a:pt x="80063" y="26597"/>
                  </a:cubicBezTo>
                  <a:cubicBezTo>
                    <a:pt x="81582" y="25503"/>
                    <a:pt x="83072" y="24348"/>
                    <a:pt x="84409" y="23010"/>
                  </a:cubicBezTo>
                  <a:cubicBezTo>
                    <a:pt x="85078" y="22341"/>
                    <a:pt x="85655" y="21612"/>
                    <a:pt x="86142" y="20822"/>
                  </a:cubicBezTo>
                  <a:lnTo>
                    <a:pt x="86142" y="21430"/>
                  </a:lnTo>
                  <a:cubicBezTo>
                    <a:pt x="85564" y="22220"/>
                    <a:pt x="84926" y="22980"/>
                    <a:pt x="84196" y="23679"/>
                  </a:cubicBezTo>
                  <a:cubicBezTo>
                    <a:pt x="82889" y="24925"/>
                    <a:pt x="81430" y="26019"/>
                    <a:pt x="79941" y="27083"/>
                  </a:cubicBezTo>
                  <a:cubicBezTo>
                    <a:pt x="78816" y="27843"/>
                    <a:pt x="77631" y="28633"/>
                    <a:pt x="76324" y="29180"/>
                  </a:cubicBezTo>
                  <a:cubicBezTo>
                    <a:pt x="73831" y="30062"/>
                    <a:pt x="71126" y="30244"/>
                    <a:pt x="68512" y="29971"/>
                  </a:cubicBezTo>
                  <a:cubicBezTo>
                    <a:pt x="67327" y="29849"/>
                    <a:pt x="66202" y="29667"/>
                    <a:pt x="65017" y="29606"/>
                  </a:cubicBezTo>
                  <a:cubicBezTo>
                    <a:pt x="64074" y="29515"/>
                    <a:pt x="63102" y="29636"/>
                    <a:pt x="62311" y="30123"/>
                  </a:cubicBezTo>
                  <a:cubicBezTo>
                    <a:pt x="61096" y="30822"/>
                    <a:pt x="60062" y="31764"/>
                    <a:pt x="59090" y="32706"/>
                  </a:cubicBezTo>
                  <a:cubicBezTo>
                    <a:pt x="57843" y="33892"/>
                    <a:pt x="56810" y="35290"/>
                    <a:pt x="55807" y="36688"/>
                  </a:cubicBezTo>
                  <a:cubicBezTo>
                    <a:pt x="54013" y="39181"/>
                    <a:pt x="50670" y="40579"/>
                    <a:pt x="47722" y="4048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16"/>
            <p:cNvSpPr/>
            <p:nvPr/>
          </p:nvSpPr>
          <p:spPr>
            <a:xfrm rot="9889000">
              <a:off x="265482" y="4689859"/>
              <a:ext cx="1408771" cy="1026216"/>
            </a:xfrm>
            <a:custGeom>
              <a:avLst/>
              <a:gdLst/>
              <a:ahLst/>
              <a:cxnLst/>
              <a:rect l="l" t="t" r="r" b="b"/>
              <a:pathLst>
                <a:path w="50945" h="37114" extrusionOk="0">
                  <a:moveTo>
                    <a:pt x="12615" y="37114"/>
                  </a:moveTo>
                  <a:cubicBezTo>
                    <a:pt x="10670" y="37053"/>
                    <a:pt x="8725" y="36293"/>
                    <a:pt x="7417" y="34804"/>
                  </a:cubicBezTo>
                  <a:cubicBezTo>
                    <a:pt x="6658" y="34013"/>
                    <a:pt x="6110" y="32980"/>
                    <a:pt x="5624" y="31977"/>
                  </a:cubicBezTo>
                  <a:cubicBezTo>
                    <a:pt x="4712" y="30244"/>
                    <a:pt x="4378" y="28299"/>
                    <a:pt x="4287" y="26354"/>
                  </a:cubicBezTo>
                  <a:cubicBezTo>
                    <a:pt x="4135" y="23101"/>
                    <a:pt x="5898" y="20153"/>
                    <a:pt x="6050" y="16931"/>
                  </a:cubicBezTo>
                  <a:cubicBezTo>
                    <a:pt x="6202" y="13253"/>
                    <a:pt x="3831" y="10122"/>
                    <a:pt x="1977" y="7083"/>
                  </a:cubicBezTo>
                  <a:cubicBezTo>
                    <a:pt x="1095" y="5685"/>
                    <a:pt x="305" y="4195"/>
                    <a:pt x="123" y="2584"/>
                  </a:cubicBezTo>
                  <a:cubicBezTo>
                    <a:pt x="1" y="1703"/>
                    <a:pt x="1" y="852"/>
                    <a:pt x="123" y="1"/>
                  </a:cubicBezTo>
                  <a:lnTo>
                    <a:pt x="457" y="1"/>
                  </a:lnTo>
                  <a:cubicBezTo>
                    <a:pt x="426" y="305"/>
                    <a:pt x="366" y="609"/>
                    <a:pt x="366" y="852"/>
                  </a:cubicBezTo>
                  <a:cubicBezTo>
                    <a:pt x="62" y="4803"/>
                    <a:pt x="3101" y="7812"/>
                    <a:pt x="4834" y="11095"/>
                  </a:cubicBezTo>
                  <a:cubicBezTo>
                    <a:pt x="5837" y="13010"/>
                    <a:pt x="6597" y="15229"/>
                    <a:pt x="6354" y="17478"/>
                  </a:cubicBezTo>
                  <a:cubicBezTo>
                    <a:pt x="6080" y="20214"/>
                    <a:pt x="4773" y="22706"/>
                    <a:pt x="4621" y="25442"/>
                  </a:cubicBezTo>
                  <a:cubicBezTo>
                    <a:pt x="4530" y="27843"/>
                    <a:pt x="5016" y="30244"/>
                    <a:pt x="6141" y="32342"/>
                  </a:cubicBezTo>
                  <a:cubicBezTo>
                    <a:pt x="6992" y="34013"/>
                    <a:pt x="8238" y="35533"/>
                    <a:pt x="10032" y="36202"/>
                  </a:cubicBezTo>
                  <a:cubicBezTo>
                    <a:pt x="11065" y="36536"/>
                    <a:pt x="12129" y="36779"/>
                    <a:pt x="13193" y="36688"/>
                  </a:cubicBezTo>
                  <a:cubicBezTo>
                    <a:pt x="15016" y="36506"/>
                    <a:pt x="16719" y="35624"/>
                    <a:pt x="18117" y="34500"/>
                  </a:cubicBezTo>
                  <a:cubicBezTo>
                    <a:pt x="20640" y="32402"/>
                    <a:pt x="21795" y="29880"/>
                    <a:pt x="25047" y="28603"/>
                  </a:cubicBezTo>
                  <a:cubicBezTo>
                    <a:pt x="26780" y="27813"/>
                    <a:pt x="28694" y="27509"/>
                    <a:pt x="30518" y="27114"/>
                  </a:cubicBezTo>
                  <a:cubicBezTo>
                    <a:pt x="31582" y="26901"/>
                    <a:pt x="32585" y="26597"/>
                    <a:pt x="33649" y="26293"/>
                  </a:cubicBezTo>
                  <a:cubicBezTo>
                    <a:pt x="36780" y="25503"/>
                    <a:pt x="40032" y="25290"/>
                    <a:pt x="43011" y="24044"/>
                  </a:cubicBezTo>
                  <a:cubicBezTo>
                    <a:pt x="45139" y="23101"/>
                    <a:pt x="46993" y="21642"/>
                    <a:pt x="48391" y="19788"/>
                  </a:cubicBezTo>
                  <a:cubicBezTo>
                    <a:pt x="49394" y="18481"/>
                    <a:pt x="50215" y="17113"/>
                    <a:pt x="50944" y="15685"/>
                  </a:cubicBezTo>
                  <a:lnTo>
                    <a:pt x="50944" y="16445"/>
                  </a:lnTo>
                  <a:cubicBezTo>
                    <a:pt x="49971" y="18390"/>
                    <a:pt x="48725" y="20214"/>
                    <a:pt x="47145" y="21734"/>
                  </a:cubicBezTo>
                  <a:cubicBezTo>
                    <a:pt x="45929" y="22858"/>
                    <a:pt x="44531" y="23770"/>
                    <a:pt x="43011" y="24408"/>
                  </a:cubicBezTo>
                  <a:cubicBezTo>
                    <a:pt x="40974" y="25290"/>
                    <a:pt x="38725" y="25594"/>
                    <a:pt x="36567" y="26050"/>
                  </a:cubicBezTo>
                  <a:cubicBezTo>
                    <a:pt x="34895" y="26323"/>
                    <a:pt x="33254" y="26779"/>
                    <a:pt x="31612" y="27235"/>
                  </a:cubicBezTo>
                  <a:cubicBezTo>
                    <a:pt x="30579" y="27509"/>
                    <a:pt x="29515" y="27691"/>
                    <a:pt x="28451" y="27873"/>
                  </a:cubicBezTo>
                  <a:cubicBezTo>
                    <a:pt x="26263" y="28360"/>
                    <a:pt x="23983" y="29180"/>
                    <a:pt x="22281" y="30731"/>
                  </a:cubicBezTo>
                  <a:cubicBezTo>
                    <a:pt x="21065" y="31855"/>
                    <a:pt x="20062" y="33193"/>
                    <a:pt x="18816" y="34287"/>
                  </a:cubicBezTo>
                  <a:cubicBezTo>
                    <a:pt x="17266" y="35898"/>
                    <a:pt x="15016" y="37114"/>
                    <a:pt x="12615" y="371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97" name="Google Shape;397;p16"/>
          <p:cNvSpPr/>
          <p:nvPr/>
        </p:nvSpPr>
        <p:spPr>
          <a:xfrm rot="-1048211">
            <a:off x="2399769" y="-916400"/>
            <a:ext cx="2476355" cy="1359350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98" name="Google Shape;398;p16"/>
          <p:cNvGrpSpPr/>
          <p:nvPr/>
        </p:nvGrpSpPr>
        <p:grpSpPr>
          <a:xfrm rot="5222312">
            <a:off x="2644071" y="4289417"/>
            <a:ext cx="1021479" cy="963458"/>
            <a:chOff x="5340800" y="1510950"/>
            <a:chExt cx="1108700" cy="1045725"/>
          </a:xfrm>
        </p:grpSpPr>
        <p:sp>
          <p:nvSpPr>
            <p:cNvPr id="399" name="Google Shape;399;p16"/>
            <p:cNvSpPr/>
            <p:nvPr/>
          </p:nvSpPr>
          <p:spPr>
            <a:xfrm>
              <a:off x="5618900" y="1510950"/>
              <a:ext cx="134550" cy="185300"/>
            </a:xfrm>
            <a:custGeom>
              <a:avLst/>
              <a:gdLst/>
              <a:ahLst/>
              <a:cxnLst/>
              <a:rect l="l" t="t" r="r" b="b"/>
              <a:pathLst>
                <a:path w="5382" h="7412" extrusionOk="0">
                  <a:moveTo>
                    <a:pt x="2645" y="1"/>
                  </a:moveTo>
                  <a:cubicBezTo>
                    <a:pt x="1065" y="669"/>
                    <a:pt x="1" y="3162"/>
                    <a:pt x="1338" y="4469"/>
                  </a:cubicBezTo>
                  <a:lnTo>
                    <a:pt x="1521" y="4256"/>
                  </a:lnTo>
                  <a:cubicBezTo>
                    <a:pt x="1977" y="5350"/>
                    <a:pt x="1825" y="6688"/>
                    <a:pt x="2980" y="7356"/>
                  </a:cubicBezTo>
                  <a:cubicBezTo>
                    <a:pt x="3085" y="7395"/>
                    <a:pt x="3194" y="7412"/>
                    <a:pt x="3304" y="7412"/>
                  </a:cubicBezTo>
                  <a:cubicBezTo>
                    <a:pt x="3891" y="7412"/>
                    <a:pt x="4516" y="6924"/>
                    <a:pt x="4925" y="6566"/>
                  </a:cubicBezTo>
                  <a:cubicBezTo>
                    <a:pt x="5381" y="5685"/>
                    <a:pt x="5290" y="4833"/>
                    <a:pt x="5047" y="3922"/>
                  </a:cubicBezTo>
                  <a:cubicBezTo>
                    <a:pt x="4591" y="2341"/>
                    <a:pt x="4408" y="639"/>
                    <a:pt x="2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6194900" y="1682550"/>
              <a:ext cx="121625" cy="196075"/>
            </a:xfrm>
            <a:custGeom>
              <a:avLst/>
              <a:gdLst/>
              <a:ahLst/>
              <a:cxnLst/>
              <a:rect l="l" t="t" r="r" b="b"/>
              <a:pathLst>
                <a:path w="4865" h="7843" extrusionOk="0">
                  <a:moveTo>
                    <a:pt x="1750" y="1"/>
                  </a:moveTo>
                  <a:cubicBezTo>
                    <a:pt x="715" y="1"/>
                    <a:pt x="182" y="1585"/>
                    <a:pt x="1" y="2620"/>
                  </a:cubicBezTo>
                  <a:cubicBezTo>
                    <a:pt x="1" y="3349"/>
                    <a:pt x="153" y="3957"/>
                    <a:pt x="609" y="4444"/>
                  </a:cubicBezTo>
                  <a:cubicBezTo>
                    <a:pt x="623" y="4543"/>
                    <a:pt x="498" y="4569"/>
                    <a:pt x="361" y="4569"/>
                  </a:cubicBezTo>
                  <a:cubicBezTo>
                    <a:pt x="204" y="4569"/>
                    <a:pt x="31" y="4535"/>
                    <a:pt x="31" y="4535"/>
                  </a:cubicBezTo>
                  <a:lnTo>
                    <a:pt x="31" y="4535"/>
                  </a:lnTo>
                  <a:cubicBezTo>
                    <a:pt x="31" y="5751"/>
                    <a:pt x="791" y="7301"/>
                    <a:pt x="1794" y="7757"/>
                  </a:cubicBezTo>
                  <a:cubicBezTo>
                    <a:pt x="1943" y="7816"/>
                    <a:pt x="2081" y="7843"/>
                    <a:pt x="2211" y="7843"/>
                  </a:cubicBezTo>
                  <a:cubicBezTo>
                    <a:pt x="3146" y="7843"/>
                    <a:pt x="3646" y="6459"/>
                    <a:pt x="4287" y="5872"/>
                  </a:cubicBezTo>
                  <a:cubicBezTo>
                    <a:pt x="4287" y="5356"/>
                    <a:pt x="4864" y="4991"/>
                    <a:pt x="4864" y="4504"/>
                  </a:cubicBezTo>
                  <a:cubicBezTo>
                    <a:pt x="4378" y="2833"/>
                    <a:pt x="3800" y="887"/>
                    <a:pt x="2341" y="158"/>
                  </a:cubicBezTo>
                  <a:cubicBezTo>
                    <a:pt x="2128" y="49"/>
                    <a:pt x="1932" y="1"/>
                    <a:pt x="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5886400" y="1611125"/>
              <a:ext cx="129200" cy="170425"/>
            </a:xfrm>
            <a:custGeom>
              <a:avLst/>
              <a:gdLst/>
              <a:ahLst/>
              <a:cxnLst/>
              <a:rect l="l" t="t" r="r" b="b"/>
              <a:pathLst>
                <a:path w="5168" h="6817" extrusionOk="0">
                  <a:moveTo>
                    <a:pt x="2372" y="0"/>
                  </a:moveTo>
                  <a:cubicBezTo>
                    <a:pt x="2117" y="0"/>
                    <a:pt x="1856" y="49"/>
                    <a:pt x="1611" y="127"/>
                  </a:cubicBezTo>
                  <a:cubicBezTo>
                    <a:pt x="304" y="766"/>
                    <a:pt x="0" y="2437"/>
                    <a:pt x="395" y="4018"/>
                  </a:cubicBezTo>
                  <a:cubicBezTo>
                    <a:pt x="395" y="4022"/>
                    <a:pt x="397" y="4024"/>
                    <a:pt x="400" y="4024"/>
                  </a:cubicBezTo>
                  <a:cubicBezTo>
                    <a:pt x="420" y="4024"/>
                    <a:pt x="487" y="3957"/>
                    <a:pt x="487" y="3957"/>
                  </a:cubicBezTo>
                  <a:cubicBezTo>
                    <a:pt x="899" y="4976"/>
                    <a:pt x="1213" y="6817"/>
                    <a:pt x="2419" y="6817"/>
                  </a:cubicBezTo>
                  <a:cubicBezTo>
                    <a:pt x="2545" y="6817"/>
                    <a:pt x="2681" y="6797"/>
                    <a:pt x="2827" y="6754"/>
                  </a:cubicBezTo>
                  <a:cubicBezTo>
                    <a:pt x="4590" y="6298"/>
                    <a:pt x="5168" y="3805"/>
                    <a:pt x="4286" y="2285"/>
                  </a:cubicBezTo>
                  <a:cubicBezTo>
                    <a:pt x="4286" y="2073"/>
                    <a:pt x="3800" y="2103"/>
                    <a:pt x="3800" y="1890"/>
                  </a:cubicBezTo>
                  <a:cubicBezTo>
                    <a:pt x="3557" y="1647"/>
                    <a:pt x="3739" y="1009"/>
                    <a:pt x="3526" y="553"/>
                  </a:cubicBezTo>
                  <a:cubicBezTo>
                    <a:pt x="3237" y="148"/>
                    <a:pt x="2814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5502075" y="1767175"/>
              <a:ext cx="134350" cy="156350"/>
            </a:xfrm>
            <a:custGeom>
              <a:avLst/>
              <a:gdLst/>
              <a:ahLst/>
              <a:cxnLst/>
              <a:rect l="l" t="t" r="r" b="b"/>
              <a:pathLst>
                <a:path w="5374" h="6254" extrusionOk="0">
                  <a:moveTo>
                    <a:pt x="1626" y="0"/>
                  </a:moveTo>
                  <a:cubicBezTo>
                    <a:pt x="942" y="0"/>
                    <a:pt x="434" y="977"/>
                    <a:pt x="267" y="1575"/>
                  </a:cubicBezTo>
                  <a:cubicBezTo>
                    <a:pt x="267" y="2115"/>
                    <a:pt x="1" y="3067"/>
                    <a:pt x="546" y="3618"/>
                  </a:cubicBezTo>
                  <a:lnTo>
                    <a:pt x="546" y="3618"/>
                  </a:lnTo>
                  <a:cubicBezTo>
                    <a:pt x="543" y="3598"/>
                    <a:pt x="540" y="3582"/>
                    <a:pt x="540" y="3582"/>
                  </a:cubicBezTo>
                  <a:lnTo>
                    <a:pt x="540" y="3582"/>
                  </a:lnTo>
                  <a:cubicBezTo>
                    <a:pt x="542" y="3594"/>
                    <a:pt x="544" y="3606"/>
                    <a:pt x="546" y="3618"/>
                  </a:cubicBezTo>
                  <a:lnTo>
                    <a:pt x="546" y="3618"/>
                  </a:lnTo>
                  <a:cubicBezTo>
                    <a:pt x="546" y="3618"/>
                    <a:pt x="546" y="3618"/>
                    <a:pt x="546" y="3618"/>
                  </a:cubicBezTo>
                  <a:lnTo>
                    <a:pt x="546" y="3618"/>
                  </a:lnTo>
                  <a:cubicBezTo>
                    <a:pt x="547" y="3626"/>
                    <a:pt x="549" y="3634"/>
                    <a:pt x="550" y="3643"/>
                  </a:cubicBezTo>
                  <a:lnTo>
                    <a:pt x="550" y="3643"/>
                  </a:lnTo>
                  <a:cubicBezTo>
                    <a:pt x="549" y="3635"/>
                    <a:pt x="547" y="3626"/>
                    <a:pt x="546" y="3618"/>
                  </a:cubicBezTo>
                  <a:lnTo>
                    <a:pt x="546" y="3618"/>
                  </a:lnTo>
                  <a:cubicBezTo>
                    <a:pt x="554" y="3626"/>
                    <a:pt x="562" y="3634"/>
                    <a:pt x="571" y="3642"/>
                  </a:cubicBezTo>
                  <a:cubicBezTo>
                    <a:pt x="571" y="3682"/>
                    <a:pt x="568" y="3697"/>
                    <a:pt x="565" y="3697"/>
                  </a:cubicBezTo>
                  <a:cubicBezTo>
                    <a:pt x="561" y="3697"/>
                    <a:pt x="555" y="3670"/>
                    <a:pt x="550" y="3643"/>
                  </a:cubicBezTo>
                  <a:lnTo>
                    <a:pt x="550" y="3643"/>
                  </a:lnTo>
                  <a:cubicBezTo>
                    <a:pt x="720" y="4632"/>
                    <a:pt x="1407" y="6253"/>
                    <a:pt x="2498" y="6253"/>
                  </a:cubicBezTo>
                  <a:cubicBezTo>
                    <a:pt x="2729" y="6253"/>
                    <a:pt x="2979" y="6180"/>
                    <a:pt x="3245" y="6013"/>
                  </a:cubicBezTo>
                  <a:cubicBezTo>
                    <a:pt x="5373" y="4463"/>
                    <a:pt x="3762" y="1606"/>
                    <a:pt x="2212" y="238"/>
                  </a:cubicBezTo>
                  <a:cubicBezTo>
                    <a:pt x="2006" y="71"/>
                    <a:pt x="1809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323325" y="1964600"/>
              <a:ext cx="126175" cy="167125"/>
            </a:xfrm>
            <a:custGeom>
              <a:avLst/>
              <a:gdLst/>
              <a:ahLst/>
              <a:cxnLst/>
              <a:rect l="l" t="t" r="r" b="b"/>
              <a:pathLst>
                <a:path w="5047" h="6685" extrusionOk="0">
                  <a:moveTo>
                    <a:pt x="2341" y="1"/>
                  </a:moveTo>
                  <a:cubicBezTo>
                    <a:pt x="1369" y="1"/>
                    <a:pt x="214" y="1156"/>
                    <a:pt x="1" y="2128"/>
                  </a:cubicBezTo>
                  <a:cubicBezTo>
                    <a:pt x="1" y="2736"/>
                    <a:pt x="335" y="3314"/>
                    <a:pt x="700" y="3891"/>
                  </a:cubicBezTo>
                  <a:cubicBezTo>
                    <a:pt x="761" y="4043"/>
                    <a:pt x="396" y="4043"/>
                    <a:pt x="396" y="4043"/>
                  </a:cubicBezTo>
                  <a:cubicBezTo>
                    <a:pt x="791" y="5016"/>
                    <a:pt x="973" y="6019"/>
                    <a:pt x="1977" y="6627"/>
                  </a:cubicBezTo>
                  <a:cubicBezTo>
                    <a:pt x="2056" y="6667"/>
                    <a:pt x="2151" y="6685"/>
                    <a:pt x="2255" y="6685"/>
                  </a:cubicBezTo>
                  <a:cubicBezTo>
                    <a:pt x="2631" y="6685"/>
                    <a:pt x="3126" y="6450"/>
                    <a:pt x="3436" y="6141"/>
                  </a:cubicBezTo>
                  <a:cubicBezTo>
                    <a:pt x="5046" y="4165"/>
                    <a:pt x="3739" y="1612"/>
                    <a:pt x="23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6001150" y="1883325"/>
              <a:ext cx="133000" cy="181875"/>
            </a:xfrm>
            <a:custGeom>
              <a:avLst/>
              <a:gdLst/>
              <a:ahLst/>
              <a:cxnLst/>
              <a:rect l="l" t="t" r="r" b="b"/>
              <a:pathLst>
                <a:path w="5320" h="7275" extrusionOk="0">
                  <a:moveTo>
                    <a:pt x="1975" y="1"/>
                  </a:moveTo>
                  <a:cubicBezTo>
                    <a:pt x="1272" y="1"/>
                    <a:pt x="676" y="730"/>
                    <a:pt x="304" y="1276"/>
                  </a:cubicBezTo>
                  <a:cubicBezTo>
                    <a:pt x="61" y="2188"/>
                    <a:pt x="0" y="3616"/>
                    <a:pt x="213" y="4528"/>
                  </a:cubicBezTo>
                  <a:cubicBezTo>
                    <a:pt x="232" y="4557"/>
                    <a:pt x="259" y="4569"/>
                    <a:pt x="290" y="4569"/>
                  </a:cubicBezTo>
                  <a:cubicBezTo>
                    <a:pt x="458" y="4569"/>
                    <a:pt x="760" y="4224"/>
                    <a:pt x="760" y="4224"/>
                  </a:cubicBezTo>
                  <a:cubicBezTo>
                    <a:pt x="1429" y="5136"/>
                    <a:pt x="1337" y="6504"/>
                    <a:pt x="2462" y="7173"/>
                  </a:cubicBezTo>
                  <a:cubicBezTo>
                    <a:pt x="2592" y="7242"/>
                    <a:pt x="2713" y="7274"/>
                    <a:pt x="2829" y="7274"/>
                  </a:cubicBezTo>
                  <a:cubicBezTo>
                    <a:pt x="3119" y="7274"/>
                    <a:pt x="3383" y="7073"/>
                    <a:pt x="3708" y="6747"/>
                  </a:cubicBezTo>
                  <a:cubicBezTo>
                    <a:pt x="5319" y="4437"/>
                    <a:pt x="4559" y="1732"/>
                    <a:pt x="2462" y="121"/>
                  </a:cubicBezTo>
                  <a:cubicBezTo>
                    <a:pt x="2295" y="37"/>
                    <a:pt x="2132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5736700" y="1822500"/>
              <a:ext cx="151250" cy="176375"/>
            </a:xfrm>
            <a:custGeom>
              <a:avLst/>
              <a:gdLst/>
              <a:ahLst/>
              <a:cxnLst/>
              <a:rect l="l" t="t" r="r" b="b"/>
              <a:pathLst>
                <a:path w="6050" h="7055" extrusionOk="0">
                  <a:moveTo>
                    <a:pt x="2584" y="1"/>
                  </a:moveTo>
                  <a:cubicBezTo>
                    <a:pt x="1459" y="1"/>
                    <a:pt x="243" y="943"/>
                    <a:pt x="0" y="2098"/>
                  </a:cubicBezTo>
                  <a:cubicBezTo>
                    <a:pt x="0" y="2767"/>
                    <a:pt x="760" y="3344"/>
                    <a:pt x="1216" y="4013"/>
                  </a:cubicBezTo>
                  <a:cubicBezTo>
                    <a:pt x="1277" y="4074"/>
                    <a:pt x="730" y="4165"/>
                    <a:pt x="730" y="4165"/>
                  </a:cubicBezTo>
                  <a:cubicBezTo>
                    <a:pt x="1186" y="5320"/>
                    <a:pt x="1520" y="6080"/>
                    <a:pt x="2614" y="6749"/>
                  </a:cubicBezTo>
                  <a:cubicBezTo>
                    <a:pt x="2910" y="6896"/>
                    <a:pt x="3306" y="7055"/>
                    <a:pt x="3660" y="7055"/>
                  </a:cubicBezTo>
                  <a:cubicBezTo>
                    <a:pt x="3889" y="7055"/>
                    <a:pt x="4100" y="6988"/>
                    <a:pt x="4256" y="6809"/>
                  </a:cubicBezTo>
                  <a:cubicBezTo>
                    <a:pt x="6049" y="4560"/>
                    <a:pt x="4134" y="1794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5340800" y="1954325"/>
              <a:ext cx="143625" cy="181825"/>
            </a:xfrm>
            <a:custGeom>
              <a:avLst/>
              <a:gdLst/>
              <a:ahLst/>
              <a:cxnLst/>
              <a:rect l="l" t="t" r="r" b="b"/>
              <a:pathLst>
                <a:path w="5745" h="7273" extrusionOk="0">
                  <a:moveTo>
                    <a:pt x="1904" y="1"/>
                  </a:moveTo>
                  <a:cubicBezTo>
                    <a:pt x="1353" y="1"/>
                    <a:pt x="915" y="655"/>
                    <a:pt x="730" y="1263"/>
                  </a:cubicBezTo>
                  <a:cubicBezTo>
                    <a:pt x="486" y="2175"/>
                    <a:pt x="0" y="2995"/>
                    <a:pt x="912" y="4150"/>
                  </a:cubicBezTo>
                  <a:cubicBezTo>
                    <a:pt x="915" y="4154"/>
                    <a:pt x="920" y="4155"/>
                    <a:pt x="925" y="4155"/>
                  </a:cubicBezTo>
                  <a:cubicBezTo>
                    <a:pt x="968" y="4155"/>
                    <a:pt x="1064" y="4059"/>
                    <a:pt x="1064" y="4059"/>
                  </a:cubicBezTo>
                  <a:cubicBezTo>
                    <a:pt x="1520" y="5214"/>
                    <a:pt x="1307" y="6491"/>
                    <a:pt x="2401" y="7190"/>
                  </a:cubicBezTo>
                  <a:cubicBezTo>
                    <a:pt x="2522" y="7246"/>
                    <a:pt x="2669" y="7273"/>
                    <a:pt x="2827" y="7273"/>
                  </a:cubicBezTo>
                  <a:cubicBezTo>
                    <a:pt x="3267" y="7273"/>
                    <a:pt x="3799" y="7069"/>
                    <a:pt x="4134" y="6734"/>
                  </a:cubicBezTo>
                  <a:cubicBezTo>
                    <a:pt x="5745" y="4454"/>
                    <a:pt x="4651" y="1172"/>
                    <a:pt x="2158" y="47"/>
                  </a:cubicBezTo>
                  <a:cubicBezTo>
                    <a:pt x="2071" y="15"/>
                    <a:pt x="1986" y="1"/>
                    <a:pt x="1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6136400" y="2134450"/>
              <a:ext cx="129200" cy="184875"/>
            </a:xfrm>
            <a:custGeom>
              <a:avLst/>
              <a:gdLst/>
              <a:ahLst/>
              <a:cxnLst/>
              <a:rect l="l" t="t" r="r" b="b"/>
              <a:pathLst>
                <a:path w="5168" h="7395" extrusionOk="0">
                  <a:moveTo>
                    <a:pt x="2300" y="0"/>
                  </a:moveTo>
                  <a:cubicBezTo>
                    <a:pt x="1341" y="0"/>
                    <a:pt x="402" y="1281"/>
                    <a:pt x="244" y="2325"/>
                  </a:cubicBezTo>
                  <a:cubicBezTo>
                    <a:pt x="0" y="3055"/>
                    <a:pt x="578" y="3876"/>
                    <a:pt x="1034" y="4392"/>
                  </a:cubicBezTo>
                  <a:cubicBezTo>
                    <a:pt x="1064" y="4453"/>
                    <a:pt x="882" y="4544"/>
                    <a:pt x="882" y="4544"/>
                  </a:cubicBezTo>
                  <a:cubicBezTo>
                    <a:pt x="1338" y="5730"/>
                    <a:pt x="1581" y="6581"/>
                    <a:pt x="2736" y="7280"/>
                  </a:cubicBezTo>
                  <a:cubicBezTo>
                    <a:pt x="2906" y="7359"/>
                    <a:pt x="3054" y="7394"/>
                    <a:pt x="3186" y="7394"/>
                  </a:cubicBezTo>
                  <a:cubicBezTo>
                    <a:pt x="3811" y="7394"/>
                    <a:pt x="4067" y="6606"/>
                    <a:pt x="4469" y="6003"/>
                  </a:cubicBezTo>
                  <a:cubicBezTo>
                    <a:pt x="5168" y="3876"/>
                    <a:pt x="4408" y="2173"/>
                    <a:pt x="3253" y="502"/>
                  </a:cubicBezTo>
                  <a:cubicBezTo>
                    <a:pt x="2953" y="147"/>
                    <a:pt x="2625" y="0"/>
                    <a:pt x="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5857525" y="2108875"/>
              <a:ext cx="110200" cy="174550"/>
            </a:xfrm>
            <a:custGeom>
              <a:avLst/>
              <a:gdLst/>
              <a:ahLst/>
              <a:cxnLst/>
              <a:rect l="l" t="t" r="r" b="b"/>
              <a:pathLst>
                <a:path w="4408" h="6982" extrusionOk="0">
                  <a:moveTo>
                    <a:pt x="2168" y="1"/>
                  </a:moveTo>
                  <a:cubicBezTo>
                    <a:pt x="1948" y="1"/>
                    <a:pt x="1711" y="50"/>
                    <a:pt x="1459" y="126"/>
                  </a:cubicBezTo>
                  <a:cubicBezTo>
                    <a:pt x="61" y="826"/>
                    <a:pt x="0" y="2376"/>
                    <a:pt x="456" y="3956"/>
                  </a:cubicBezTo>
                  <a:cubicBezTo>
                    <a:pt x="487" y="4017"/>
                    <a:pt x="122" y="4047"/>
                    <a:pt x="122" y="4047"/>
                  </a:cubicBezTo>
                  <a:cubicBezTo>
                    <a:pt x="516" y="5230"/>
                    <a:pt x="1138" y="6981"/>
                    <a:pt x="2478" y="6981"/>
                  </a:cubicBezTo>
                  <a:cubicBezTo>
                    <a:pt x="2687" y="6981"/>
                    <a:pt x="2915" y="6938"/>
                    <a:pt x="3161" y="6844"/>
                  </a:cubicBezTo>
                  <a:cubicBezTo>
                    <a:pt x="4073" y="6388"/>
                    <a:pt x="4408" y="5385"/>
                    <a:pt x="4408" y="4473"/>
                  </a:cubicBezTo>
                  <a:cubicBezTo>
                    <a:pt x="4408" y="3561"/>
                    <a:pt x="3526" y="2710"/>
                    <a:pt x="3526" y="1798"/>
                  </a:cubicBezTo>
                  <a:cubicBezTo>
                    <a:pt x="3313" y="1585"/>
                    <a:pt x="3435" y="1038"/>
                    <a:pt x="3192" y="582"/>
                  </a:cubicBezTo>
                  <a:cubicBezTo>
                    <a:pt x="2900" y="155"/>
                    <a:pt x="2559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5544450" y="2108225"/>
              <a:ext cx="131475" cy="188575"/>
            </a:xfrm>
            <a:custGeom>
              <a:avLst/>
              <a:gdLst/>
              <a:ahLst/>
              <a:cxnLst/>
              <a:rect l="l" t="t" r="r" b="b"/>
              <a:pathLst>
                <a:path w="5259" h="7543" extrusionOk="0">
                  <a:moveTo>
                    <a:pt x="2432" y="0"/>
                  </a:moveTo>
                  <a:cubicBezTo>
                    <a:pt x="851" y="700"/>
                    <a:pt x="0" y="3101"/>
                    <a:pt x="1368" y="4438"/>
                  </a:cubicBezTo>
                  <a:cubicBezTo>
                    <a:pt x="1383" y="4453"/>
                    <a:pt x="1397" y="4459"/>
                    <a:pt x="1408" y="4459"/>
                  </a:cubicBezTo>
                  <a:cubicBezTo>
                    <a:pt x="1442" y="4459"/>
                    <a:pt x="1459" y="4408"/>
                    <a:pt x="1459" y="4408"/>
                  </a:cubicBezTo>
                  <a:cubicBezTo>
                    <a:pt x="1915" y="5502"/>
                    <a:pt x="1733" y="6809"/>
                    <a:pt x="2827" y="7478"/>
                  </a:cubicBezTo>
                  <a:cubicBezTo>
                    <a:pt x="2957" y="7523"/>
                    <a:pt x="3090" y="7543"/>
                    <a:pt x="3225" y="7543"/>
                  </a:cubicBezTo>
                  <a:cubicBezTo>
                    <a:pt x="3818" y="7543"/>
                    <a:pt x="4431" y="7156"/>
                    <a:pt x="4803" y="6809"/>
                  </a:cubicBezTo>
                  <a:cubicBezTo>
                    <a:pt x="5259" y="5928"/>
                    <a:pt x="5107" y="4985"/>
                    <a:pt x="4894" y="4104"/>
                  </a:cubicBezTo>
                  <a:cubicBezTo>
                    <a:pt x="4438" y="2554"/>
                    <a:pt x="4195" y="70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5977575" y="2375750"/>
              <a:ext cx="134525" cy="175525"/>
            </a:xfrm>
            <a:custGeom>
              <a:avLst/>
              <a:gdLst/>
              <a:ahLst/>
              <a:cxnLst/>
              <a:rect l="l" t="t" r="r" b="b"/>
              <a:pathLst>
                <a:path w="5381" h="7021" extrusionOk="0">
                  <a:moveTo>
                    <a:pt x="1651" y="1"/>
                  </a:moveTo>
                  <a:cubicBezTo>
                    <a:pt x="1538" y="1"/>
                    <a:pt x="1423" y="19"/>
                    <a:pt x="1308" y="60"/>
                  </a:cubicBezTo>
                  <a:cubicBezTo>
                    <a:pt x="1" y="941"/>
                    <a:pt x="92" y="2917"/>
                    <a:pt x="517" y="4224"/>
                  </a:cubicBezTo>
                  <a:cubicBezTo>
                    <a:pt x="529" y="4246"/>
                    <a:pt x="544" y="4255"/>
                    <a:pt x="561" y="4255"/>
                  </a:cubicBezTo>
                  <a:cubicBezTo>
                    <a:pt x="639" y="4255"/>
                    <a:pt x="761" y="4072"/>
                    <a:pt x="761" y="4072"/>
                  </a:cubicBezTo>
                  <a:cubicBezTo>
                    <a:pt x="1429" y="5196"/>
                    <a:pt x="1156" y="6777"/>
                    <a:pt x="2736" y="7020"/>
                  </a:cubicBezTo>
                  <a:cubicBezTo>
                    <a:pt x="5381" y="5895"/>
                    <a:pt x="4256" y="3069"/>
                    <a:pt x="3132" y="1032"/>
                  </a:cubicBezTo>
                  <a:cubicBezTo>
                    <a:pt x="2751" y="474"/>
                    <a:pt x="2222" y="1"/>
                    <a:pt x="1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5719975" y="2377025"/>
              <a:ext cx="152775" cy="179650"/>
            </a:xfrm>
            <a:custGeom>
              <a:avLst/>
              <a:gdLst/>
              <a:ahLst/>
              <a:cxnLst/>
              <a:rect l="l" t="t" r="r" b="b"/>
              <a:pathLst>
                <a:path w="6111" h="7186" extrusionOk="0">
                  <a:moveTo>
                    <a:pt x="2061" y="1"/>
                  </a:moveTo>
                  <a:cubicBezTo>
                    <a:pt x="1454" y="1"/>
                    <a:pt x="776" y="323"/>
                    <a:pt x="609" y="1042"/>
                  </a:cubicBezTo>
                  <a:cubicBezTo>
                    <a:pt x="365" y="2167"/>
                    <a:pt x="1" y="3048"/>
                    <a:pt x="912" y="4173"/>
                  </a:cubicBezTo>
                  <a:lnTo>
                    <a:pt x="821" y="4233"/>
                  </a:lnTo>
                  <a:cubicBezTo>
                    <a:pt x="1221" y="5219"/>
                    <a:pt x="1504" y="7186"/>
                    <a:pt x="2652" y="7186"/>
                  </a:cubicBezTo>
                  <a:cubicBezTo>
                    <a:pt x="2814" y="7186"/>
                    <a:pt x="2993" y="7147"/>
                    <a:pt x="3192" y="7060"/>
                  </a:cubicBezTo>
                  <a:cubicBezTo>
                    <a:pt x="6110" y="5692"/>
                    <a:pt x="4590" y="1680"/>
                    <a:pt x="2523" y="69"/>
                  </a:cubicBezTo>
                  <a:cubicBezTo>
                    <a:pt x="2382" y="24"/>
                    <a:pt x="2224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7"/>
          <p:cNvSpPr/>
          <p:nvPr/>
        </p:nvSpPr>
        <p:spPr>
          <a:xfrm rot="10800000">
            <a:off x="-49668" y="33"/>
            <a:ext cx="3400018" cy="1272242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4" name="Google Shape;414;p17"/>
          <p:cNvSpPr/>
          <p:nvPr/>
        </p:nvSpPr>
        <p:spPr>
          <a:xfrm>
            <a:off x="6479275" y="3718811"/>
            <a:ext cx="2664725" cy="1424688"/>
          </a:xfrm>
          <a:custGeom>
            <a:avLst/>
            <a:gdLst/>
            <a:ahLst/>
            <a:cxnLst/>
            <a:rect l="l" t="t" r="r" b="b"/>
            <a:pathLst>
              <a:path w="79213" h="42351" extrusionOk="0">
                <a:moveTo>
                  <a:pt x="76190" y="0"/>
                </a:moveTo>
                <a:cubicBezTo>
                  <a:pt x="72446" y="0"/>
                  <a:pt x="66119" y="1724"/>
                  <a:pt x="62494" y="12290"/>
                </a:cubicBezTo>
                <a:cubicBezTo>
                  <a:pt x="58781" y="23054"/>
                  <a:pt x="55512" y="27061"/>
                  <a:pt x="47311" y="27061"/>
                </a:cubicBezTo>
                <a:cubicBezTo>
                  <a:pt x="43563" y="27061"/>
                  <a:pt x="38785" y="26224"/>
                  <a:pt x="32464" y="24813"/>
                </a:cubicBezTo>
                <a:cubicBezTo>
                  <a:pt x="28113" y="23848"/>
                  <a:pt x="24158" y="23367"/>
                  <a:pt x="20623" y="23367"/>
                </a:cubicBezTo>
                <a:cubicBezTo>
                  <a:pt x="7786" y="23367"/>
                  <a:pt x="501" y="29719"/>
                  <a:pt x="1" y="42351"/>
                </a:cubicBezTo>
                <a:lnTo>
                  <a:pt x="79212" y="42351"/>
                </a:lnTo>
                <a:lnTo>
                  <a:pt x="79212" y="405"/>
                </a:lnTo>
                <a:cubicBezTo>
                  <a:pt x="79212" y="405"/>
                  <a:pt x="78004" y="0"/>
                  <a:pt x="76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5" name="Google Shape;415;p17"/>
          <p:cNvSpPr/>
          <p:nvPr/>
        </p:nvSpPr>
        <p:spPr>
          <a:xfrm>
            <a:off x="6551000" y="-83775"/>
            <a:ext cx="2664764" cy="1969255"/>
          </a:xfrm>
          <a:custGeom>
            <a:avLst/>
            <a:gdLst/>
            <a:ahLst/>
            <a:cxnLst/>
            <a:rect l="l" t="t" r="r" b="b"/>
            <a:pathLst>
              <a:path w="72555" h="53618" extrusionOk="0">
                <a:moveTo>
                  <a:pt x="0" y="0"/>
                </a:moveTo>
                <a:cubicBezTo>
                  <a:pt x="0" y="0"/>
                  <a:pt x="1155" y="16566"/>
                  <a:pt x="11277" y="19088"/>
                </a:cubicBezTo>
                <a:cubicBezTo>
                  <a:pt x="13672" y="19684"/>
                  <a:pt x="15717" y="19846"/>
                  <a:pt x="17508" y="19846"/>
                </a:cubicBezTo>
                <a:cubicBezTo>
                  <a:pt x="19649" y="19846"/>
                  <a:pt x="21427" y="19614"/>
                  <a:pt x="23005" y="19614"/>
                </a:cubicBezTo>
                <a:cubicBezTo>
                  <a:pt x="25699" y="19614"/>
                  <a:pt x="27809" y="20290"/>
                  <a:pt x="30153" y="23952"/>
                </a:cubicBezTo>
                <a:cubicBezTo>
                  <a:pt x="35016" y="31551"/>
                  <a:pt x="36201" y="38542"/>
                  <a:pt x="49636" y="39909"/>
                </a:cubicBezTo>
                <a:cubicBezTo>
                  <a:pt x="63102" y="41277"/>
                  <a:pt x="65047" y="41642"/>
                  <a:pt x="66202" y="47691"/>
                </a:cubicBezTo>
                <a:cubicBezTo>
                  <a:pt x="67342" y="53506"/>
                  <a:pt x="72161" y="53618"/>
                  <a:pt x="72532" y="53618"/>
                </a:cubicBezTo>
                <a:cubicBezTo>
                  <a:pt x="72547" y="53618"/>
                  <a:pt x="72555" y="53618"/>
                  <a:pt x="72555" y="53618"/>
                </a:cubicBezTo>
                <a:lnTo>
                  <a:pt x="725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6" name="Google Shape;416;p17"/>
          <p:cNvSpPr txBox="1">
            <a:spLocks noGrp="1"/>
          </p:cNvSpPr>
          <p:nvPr>
            <p:ph type="title"/>
          </p:nvPr>
        </p:nvSpPr>
        <p:spPr>
          <a:xfrm>
            <a:off x="1059750" y="2628525"/>
            <a:ext cx="702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7" name="Google Shape;417;p17"/>
          <p:cNvSpPr txBox="1">
            <a:spLocks noGrp="1"/>
          </p:cNvSpPr>
          <p:nvPr>
            <p:ph type="title" idx="2" hasCustomPrompt="1"/>
          </p:nvPr>
        </p:nvSpPr>
        <p:spPr>
          <a:xfrm>
            <a:off x="3559650" y="1337725"/>
            <a:ext cx="202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18" name="Google Shape;418;p17"/>
          <p:cNvSpPr txBox="1">
            <a:spLocks noGrp="1"/>
          </p:cNvSpPr>
          <p:nvPr>
            <p:ph type="subTitle" idx="1"/>
          </p:nvPr>
        </p:nvSpPr>
        <p:spPr>
          <a:xfrm>
            <a:off x="1059750" y="3543775"/>
            <a:ext cx="7024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17"/>
          <p:cNvSpPr/>
          <p:nvPr/>
        </p:nvSpPr>
        <p:spPr>
          <a:xfrm rot="9699717">
            <a:off x="6655199" y="4318966"/>
            <a:ext cx="1714775" cy="1249232"/>
          </a:xfrm>
          <a:custGeom>
            <a:avLst/>
            <a:gdLst/>
            <a:ahLst/>
            <a:cxnLst/>
            <a:rect l="l" t="t" r="r" b="b"/>
            <a:pathLst>
              <a:path w="50945" h="37114" extrusionOk="0">
                <a:moveTo>
                  <a:pt x="12615" y="37114"/>
                </a:moveTo>
                <a:cubicBezTo>
                  <a:pt x="10670" y="37053"/>
                  <a:pt x="8725" y="36293"/>
                  <a:pt x="7417" y="34804"/>
                </a:cubicBezTo>
                <a:cubicBezTo>
                  <a:pt x="6658" y="34013"/>
                  <a:pt x="6110" y="32980"/>
                  <a:pt x="5624" y="31977"/>
                </a:cubicBezTo>
                <a:cubicBezTo>
                  <a:pt x="4712" y="30244"/>
                  <a:pt x="4378" y="28299"/>
                  <a:pt x="4287" y="26354"/>
                </a:cubicBezTo>
                <a:cubicBezTo>
                  <a:pt x="4135" y="23101"/>
                  <a:pt x="5898" y="20153"/>
                  <a:pt x="6050" y="16931"/>
                </a:cubicBezTo>
                <a:cubicBezTo>
                  <a:pt x="6202" y="13253"/>
                  <a:pt x="3831" y="10122"/>
                  <a:pt x="1977" y="7083"/>
                </a:cubicBezTo>
                <a:cubicBezTo>
                  <a:pt x="1095" y="5685"/>
                  <a:pt x="305" y="4195"/>
                  <a:pt x="123" y="2584"/>
                </a:cubicBezTo>
                <a:cubicBezTo>
                  <a:pt x="1" y="1703"/>
                  <a:pt x="1" y="852"/>
                  <a:pt x="123" y="1"/>
                </a:cubicBezTo>
                <a:lnTo>
                  <a:pt x="457" y="1"/>
                </a:lnTo>
                <a:cubicBezTo>
                  <a:pt x="426" y="305"/>
                  <a:pt x="366" y="609"/>
                  <a:pt x="366" y="852"/>
                </a:cubicBezTo>
                <a:cubicBezTo>
                  <a:pt x="62" y="4803"/>
                  <a:pt x="3101" y="7812"/>
                  <a:pt x="4834" y="11095"/>
                </a:cubicBezTo>
                <a:cubicBezTo>
                  <a:pt x="5837" y="13010"/>
                  <a:pt x="6597" y="15229"/>
                  <a:pt x="6354" y="17478"/>
                </a:cubicBezTo>
                <a:cubicBezTo>
                  <a:pt x="6080" y="20214"/>
                  <a:pt x="4773" y="22706"/>
                  <a:pt x="4621" y="25442"/>
                </a:cubicBezTo>
                <a:cubicBezTo>
                  <a:pt x="4530" y="27843"/>
                  <a:pt x="5016" y="30244"/>
                  <a:pt x="6141" y="32342"/>
                </a:cubicBezTo>
                <a:cubicBezTo>
                  <a:pt x="6992" y="34013"/>
                  <a:pt x="8238" y="35533"/>
                  <a:pt x="10032" y="36202"/>
                </a:cubicBezTo>
                <a:cubicBezTo>
                  <a:pt x="11065" y="36536"/>
                  <a:pt x="12129" y="36779"/>
                  <a:pt x="13193" y="36688"/>
                </a:cubicBezTo>
                <a:cubicBezTo>
                  <a:pt x="15016" y="36506"/>
                  <a:pt x="16719" y="35624"/>
                  <a:pt x="18117" y="34500"/>
                </a:cubicBezTo>
                <a:cubicBezTo>
                  <a:pt x="20640" y="32402"/>
                  <a:pt x="21795" y="29880"/>
                  <a:pt x="25047" y="28603"/>
                </a:cubicBezTo>
                <a:cubicBezTo>
                  <a:pt x="26780" y="27813"/>
                  <a:pt x="28694" y="27509"/>
                  <a:pt x="30518" y="27114"/>
                </a:cubicBezTo>
                <a:cubicBezTo>
                  <a:pt x="31582" y="26901"/>
                  <a:pt x="32585" y="26597"/>
                  <a:pt x="33649" y="26293"/>
                </a:cubicBezTo>
                <a:cubicBezTo>
                  <a:pt x="36780" y="25503"/>
                  <a:pt x="40032" y="25290"/>
                  <a:pt x="43011" y="24044"/>
                </a:cubicBezTo>
                <a:cubicBezTo>
                  <a:pt x="45139" y="23101"/>
                  <a:pt x="46993" y="21642"/>
                  <a:pt x="48391" y="19788"/>
                </a:cubicBezTo>
                <a:cubicBezTo>
                  <a:pt x="49394" y="18481"/>
                  <a:pt x="50215" y="17113"/>
                  <a:pt x="50944" y="15685"/>
                </a:cubicBezTo>
                <a:lnTo>
                  <a:pt x="50944" y="16445"/>
                </a:lnTo>
                <a:cubicBezTo>
                  <a:pt x="49971" y="18390"/>
                  <a:pt x="48725" y="20214"/>
                  <a:pt x="47145" y="21734"/>
                </a:cubicBezTo>
                <a:cubicBezTo>
                  <a:pt x="45929" y="22858"/>
                  <a:pt x="44531" y="23770"/>
                  <a:pt x="43011" y="24408"/>
                </a:cubicBezTo>
                <a:cubicBezTo>
                  <a:pt x="40974" y="25290"/>
                  <a:pt x="38725" y="25594"/>
                  <a:pt x="36567" y="26050"/>
                </a:cubicBezTo>
                <a:cubicBezTo>
                  <a:pt x="34895" y="26323"/>
                  <a:pt x="33254" y="26779"/>
                  <a:pt x="31612" y="27235"/>
                </a:cubicBezTo>
                <a:cubicBezTo>
                  <a:pt x="30579" y="27509"/>
                  <a:pt x="29515" y="27691"/>
                  <a:pt x="28451" y="27873"/>
                </a:cubicBezTo>
                <a:cubicBezTo>
                  <a:pt x="26263" y="28360"/>
                  <a:pt x="23983" y="29180"/>
                  <a:pt x="22281" y="30731"/>
                </a:cubicBezTo>
                <a:cubicBezTo>
                  <a:pt x="21065" y="31855"/>
                  <a:pt x="20062" y="33193"/>
                  <a:pt x="18816" y="34287"/>
                </a:cubicBezTo>
                <a:cubicBezTo>
                  <a:pt x="17266" y="35898"/>
                  <a:pt x="15016" y="37114"/>
                  <a:pt x="12615" y="3711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20" name="Google Shape;420;p17"/>
          <p:cNvGrpSpPr/>
          <p:nvPr/>
        </p:nvGrpSpPr>
        <p:grpSpPr>
          <a:xfrm rot="6439483">
            <a:off x="7614197" y="-218462"/>
            <a:ext cx="1300231" cy="1983281"/>
            <a:chOff x="5268600" y="1434950"/>
            <a:chExt cx="433925" cy="661900"/>
          </a:xfrm>
        </p:grpSpPr>
        <p:sp>
          <p:nvSpPr>
            <p:cNvPr id="421" name="Google Shape;421;p17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7" name="Google Shape;437;p17"/>
          <p:cNvGrpSpPr/>
          <p:nvPr/>
        </p:nvGrpSpPr>
        <p:grpSpPr>
          <a:xfrm rot="-5400000">
            <a:off x="347402" y="-324359"/>
            <a:ext cx="1272233" cy="1199969"/>
            <a:chOff x="5340800" y="1510950"/>
            <a:chExt cx="1108700" cy="1045725"/>
          </a:xfrm>
        </p:grpSpPr>
        <p:sp>
          <p:nvSpPr>
            <p:cNvPr id="438" name="Google Shape;438;p17"/>
            <p:cNvSpPr/>
            <p:nvPr/>
          </p:nvSpPr>
          <p:spPr>
            <a:xfrm>
              <a:off x="5618900" y="1510950"/>
              <a:ext cx="134550" cy="185300"/>
            </a:xfrm>
            <a:custGeom>
              <a:avLst/>
              <a:gdLst/>
              <a:ahLst/>
              <a:cxnLst/>
              <a:rect l="l" t="t" r="r" b="b"/>
              <a:pathLst>
                <a:path w="5382" h="7412" extrusionOk="0">
                  <a:moveTo>
                    <a:pt x="2645" y="1"/>
                  </a:moveTo>
                  <a:cubicBezTo>
                    <a:pt x="1065" y="669"/>
                    <a:pt x="1" y="3162"/>
                    <a:pt x="1338" y="4469"/>
                  </a:cubicBezTo>
                  <a:lnTo>
                    <a:pt x="1521" y="4256"/>
                  </a:lnTo>
                  <a:cubicBezTo>
                    <a:pt x="1977" y="5350"/>
                    <a:pt x="1825" y="6688"/>
                    <a:pt x="2980" y="7356"/>
                  </a:cubicBezTo>
                  <a:cubicBezTo>
                    <a:pt x="3085" y="7395"/>
                    <a:pt x="3194" y="7412"/>
                    <a:pt x="3304" y="7412"/>
                  </a:cubicBezTo>
                  <a:cubicBezTo>
                    <a:pt x="3891" y="7412"/>
                    <a:pt x="4516" y="6924"/>
                    <a:pt x="4925" y="6566"/>
                  </a:cubicBezTo>
                  <a:cubicBezTo>
                    <a:pt x="5381" y="5685"/>
                    <a:pt x="5290" y="4833"/>
                    <a:pt x="5047" y="3922"/>
                  </a:cubicBezTo>
                  <a:cubicBezTo>
                    <a:pt x="4591" y="2341"/>
                    <a:pt x="4408" y="639"/>
                    <a:pt x="2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6194900" y="1682550"/>
              <a:ext cx="121625" cy="196075"/>
            </a:xfrm>
            <a:custGeom>
              <a:avLst/>
              <a:gdLst/>
              <a:ahLst/>
              <a:cxnLst/>
              <a:rect l="l" t="t" r="r" b="b"/>
              <a:pathLst>
                <a:path w="4865" h="7843" extrusionOk="0">
                  <a:moveTo>
                    <a:pt x="1750" y="1"/>
                  </a:moveTo>
                  <a:cubicBezTo>
                    <a:pt x="715" y="1"/>
                    <a:pt x="182" y="1585"/>
                    <a:pt x="1" y="2620"/>
                  </a:cubicBezTo>
                  <a:cubicBezTo>
                    <a:pt x="1" y="3349"/>
                    <a:pt x="153" y="3957"/>
                    <a:pt x="609" y="4444"/>
                  </a:cubicBezTo>
                  <a:cubicBezTo>
                    <a:pt x="623" y="4543"/>
                    <a:pt x="498" y="4569"/>
                    <a:pt x="361" y="4569"/>
                  </a:cubicBezTo>
                  <a:cubicBezTo>
                    <a:pt x="204" y="4569"/>
                    <a:pt x="31" y="4535"/>
                    <a:pt x="31" y="4535"/>
                  </a:cubicBezTo>
                  <a:lnTo>
                    <a:pt x="31" y="4535"/>
                  </a:lnTo>
                  <a:cubicBezTo>
                    <a:pt x="31" y="5751"/>
                    <a:pt x="791" y="7301"/>
                    <a:pt x="1794" y="7757"/>
                  </a:cubicBezTo>
                  <a:cubicBezTo>
                    <a:pt x="1943" y="7816"/>
                    <a:pt x="2081" y="7843"/>
                    <a:pt x="2211" y="7843"/>
                  </a:cubicBezTo>
                  <a:cubicBezTo>
                    <a:pt x="3146" y="7843"/>
                    <a:pt x="3646" y="6459"/>
                    <a:pt x="4287" y="5872"/>
                  </a:cubicBezTo>
                  <a:cubicBezTo>
                    <a:pt x="4287" y="5356"/>
                    <a:pt x="4864" y="4991"/>
                    <a:pt x="4864" y="4504"/>
                  </a:cubicBezTo>
                  <a:cubicBezTo>
                    <a:pt x="4378" y="2833"/>
                    <a:pt x="3800" y="887"/>
                    <a:pt x="2341" y="158"/>
                  </a:cubicBezTo>
                  <a:cubicBezTo>
                    <a:pt x="2128" y="49"/>
                    <a:pt x="1932" y="1"/>
                    <a:pt x="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5886400" y="1611125"/>
              <a:ext cx="129200" cy="170425"/>
            </a:xfrm>
            <a:custGeom>
              <a:avLst/>
              <a:gdLst/>
              <a:ahLst/>
              <a:cxnLst/>
              <a:rect l="l" t="t" r="r" b="b"/>
              <a:pathLst>
                <a:path w="5168" h="6817" extrusionOk="0">
                  <a:moveTo>
                    <a:pt x="2372" y="0"/>
                  </a:moveTo>
                  <a:cubicBezTo>
                    <a:pt x="2117" y="0"/>
                    <a:pt x="1856" y="49"/>
                    <a:pt x="1611" y="127"/>
                  </a:cubicBezTo>
                  <a:cubicBezTo>
                    <a:pt x="304" y="766"/>
                    <a:pt x="0" y="2437"/>
                    <a:pt x="395" y="4018"/>
                  </a:cubicBezTo>
                  <a:cubicBezTo>
                    <a:pt x="395" y="4022"/>
                    <a:pt x="397" y="4024"/>
                    <a:pt x="400" y="4024"/>
                  </a:cubicBezTo>
                  <a:cubicBezTo>
                    <a:pt x="420" y="4024"/>
                    <a:pt x="487" y="3957"/>
                    <a:pt x="487" y="3957"/>
                  </a:cubicBezTo>
                  <a:cubicBezTo>
                    <a:pt x="899" y="4976"/>
                    <a:pt x="1213" y="6817"/>
                    <a:pt x="2419" y="6817"/>
                  </a:cubicBezTo>
                  <a:cubicBezTo>
                    <a:pt x="2545" y="6817"/>
                    <a:pt x="2681" y="6797"/>
                    <a:pt x="2827" y="6754"/>
                  </a:cubicBezTo>
                  <a:cubicBezTo>
                    <a:pt x="4590" y="6298"/>
                    <a:pt x="5168" y="3805"/>
                    <a:pt x="4286" y="2285"/>
                  </a:cubicBezTo>
                  <a:cubicBezTo>
                    <a:pt x="4286" y="2073"/>
                    <a:pt x="3800" y="2103"/>
                    <a:pt x="3800" y="1890"/>
                  </a:cubicBezTo>
                  <a:cubicBezTo>
                    <a:pt x="3557" y="1647"/>
                    <a:pt x="3739" y="1009"/>
                    <a:pt x="3526" y="553"/>
                  </a:cubicBezTo>
                  <a:cubicBezTo>
                    <a:pt x="3237" y="148"/>
                    <a:pt x="2814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5502075" y="1767175"/>
              <a:ext cx="134350" cy="156350"/>
            </a:xfrm>
            <a:custGeom>
              <a:avLst/>
              <a:gdLst/>
              <a:ahLst/>
              <a:cxnLst/>
              <a:rect l="l" t="t" r="r" b="b"/>
              <a:pathLst>
                <a:path w="5374" h="6254" extrusionOk="0">
                  <a:moveTo>
                    <a:pt x="1626" y="0"/>
                  </a:moveTo>
                  <a:cubicBezTo>
                    <a:pt x="942" y="0"/>
                    <a:pt x="434" y="977"/>
                    <a:pt x="267" y="1575"/>
                  </a:cubicBezTo>
                  <a:cubicBezTo>
                    <a:pt x="267" y="2115"/>
                    <a:pt x="1" y="3067"/>
                    <a:pt x="546" y="3618"/>
                  </a:cubicBezTo>
                  <a:lnTo>
                    <a:pt x="546" y="3618"/>
                  </a:lnTo>
                  <a:cubicBezTo>
                    <a:pt x="543" y="3598"/>
                    <a:pt x="540" y="3582"/>
                    <a:pt x="540" y="3582"/>
                  </a:cubicBezTo>
                  <a:lnTo>
                    <a:pt x="540" y="3582"/>
                  </a:lnTo>
                  <a:cubicBezTo>
                    <a:pt x="542" y="3594"/>
                    <a:pt x="544" y="3606"/>
                    <a:pt x="546" y="3618"/>
                  </a:cubicBezTo>
                  <a:lnTo>
                    <a:pt x="546" y="3618"/>
                  </a:lnTo>
                  <a:cubicBezTo>
                    <a:pt x="546" y="3618"/>
                    <a:pt x="546" y="3618"/>
                    <a:pt x="546" y="3618"/>
                  </a:cubicBezTo>
                  <a:lnTo>
                    <a:pt x="546" y="3618"/>
                  </a:lnTo>
                  <a:cubicBezTo>
                    <a:pt x="547" y="3626"/>
                    <a:pt x="549" y="3634"/>
                    <a:pt x="550" y="3643"/>
                  </a:cubicBezTo>
                  <a:lnTo>
                    <a:pt x="550" y="3643"/>
                  </a:lnTo>
                  <a:cubicBezTo>
                    <a:pt x="549" y="3635"/>
                    <a:pt x="547" y="3626"/>
                    <a:pt x="546" y="3618"/>
                  </a:cubicBezTo>
                  <a:lnTo>
                    <a:pt x="546" y="3618"/>
                  </a:lnTo>
                  <a:cubicBezTo>
                    <a:pt x="554" y="3626"/>
                    <a:pt x="562" y="3634"/>
                    <a:pt x="571" y="3642"/>
                  </a:cubicBezTo>
                  <a:cubicBezTo>
                    <a:pt x="571" y="3682"/>
                    <a:pt x="568" y="3697"/>
                    <a:pt x="565" y="3697"/>
                  </a:cubicBezTo>
                  <a:cubicBezTo>
                    <a:pt x="561" y="3697"/>
                    <a:pt x="555" y="3670"/>
                    <a:pt x="550" y="3643"/>
                  </a:cubicBezTo>
                  <a:lnTo>
                    <a:pt x="550" y="3643"/>
                  </a:lnTo>
                  <a:cubicBezTo>
                    <a:pt x="720" y="4632"/>
                    <a:pt x="1407" y="6253"/>
                    <a:pt x="2498" y="6253"/>
                  </a:cubicBezTo>
                  <a:cubicBezTo>
                    <a:pt x="2729" y="6253"/>
                    <a:pt x="2979" y="6180"/>
                    <a:pt x="3245" y="6013"/>
                  </a:cubicBezTo>
                  <a:cubicBezTo>
                    <a:pt x="5373" y="4463"/>
                    <a:pt x="3762" y="1606"/>
                    <a:pt x="2212" y="238"/>
                  </a:cubicBezTo>
                  <a:cubicBezTo>
                    <a:pt x="2006" y="71"/>
                    <a:pt x="1809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6323325" y="1964600"/>
              <a:ext cx="126175" cy="167125"/>
            </a:xfrm>
            <a:custGeom>
              <a:avLst/>
              <a:gdLst/>
              <a:ahLst/>
              <a:cxnLst/>
              <a:rect l="l" t="t" r="r" b="b"/>
              <a:pathLst>
                <a:path w="5047" h="6685" extrusionOk="0">
                  <a:moveTo>
                    <a:pt x="2341" y="1"/>
                  </a:moveTo>
                  <a:cubicBezTo>
                    <a:pt x="1369" y="1"/>
                    <a:pt x="214" y="1156"/>
                    <a:pt x="1" y="2128"/>
                  </a:cubicBezTo>
                  <a:cubicBezTo>
                    <a:pt x="1" y="2736"/>
                    <a:pt x="335" y="3314"/>
                    <a:pt x="700" y="3891"/>
                  </a:cubicBezTo>
                  <a:cubicBezTo>
                    <a:pt x="761" y="4043"/>
                    <a:pt x="396" y="4043"/>
                    <a:pt x="396" y="4043"/>
                  </a:cubicBezTo>
                  <a:cubicBezTo>
                    <a:pt x="791" y="5016"/>
                    <a:pt x="973" y="6019"/>
                    <a:pt x="1977" y="6627"/>
                  </a:cubicBezTo>
                  <a:cubicBezTo>
                    <a:pt x="2056" y="6667"/>
                    <a:pt x="2151" y="6685"/>
                    <a:pt x="2255" y="6685"/>
                  </a:cubicBezTo>
                  <a:cubicBezTo>
                    <a:pt x="2631" y="6685"/>
                    <a:pt x="3126" y="6450"/>
                    <a:pt x="3436" y="6141"/>
                  </a:cubicBezTo>
                  <a:cubicBezTo>
                    <a:pt x="5046" y="4165"/>
                    <a:pt x="3739" y="1612"/>
                    <a:pt x="23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6001150" y="1883325"/>
              <a:ext cx="133000" cy="181875"/>
            </a:xfrm>
            <a:custGeom>
              <a:avLst/>
              <a:gdLst/>
              <a:ahLst/>
              <a:cxnLst/>
              <a:rect l="l" t="t" r="r" b="b"/>
              <a:pathLst>
                <a:path w="5320" h="7275" extrusionOk="0">
                  <a:moveTo>
                    <a:pt x="1975" y="1"/>
                  </a:moveTo>
                  <a:cubicBezTo>
                    <a:pt x="1272" y="1"/>
                    <a:pt x="676" y="730"/>
                    <a:pt x="304" y="1276"/>
                  </a:cubicBezTo>
                  <a:cubicBezTo>
                    <a:pt x="61" y="2188"/>
                    <a:pt x="0" y="3616"/>
                    <a:pt x="213" y="4528"/>
                  </a:cubicBezTo>
                  <a:cubicBezTo>
                    <a:pt x="232" y="4557"/>
                    <a:pt x="259" y="4569"/>
                    <a:pt x="290" y="4569"/>
                  </a:cubicBezTo>
                  <a:cubicBezTo>
                    <a:pt x="458" y="4569"/>
                    <a:pt x="760" y="4224"/>
                    <a:pt x="760" y="4224"/>
                  </a:cubicBezTo>
                  <a:cubicBezTo>
                    <a:pt x="1429" y="5136"/>
                    <a:pt x="1337" y="6504"/>
                    <a:pt x="2462" y="7173"/>
                  </a:cubicBezTo>
                  <a:cubicBezTo>
                    <a:pt x="2592" y="7242"/>
                    <a:pt x="2713" y="7274"/>
                    <a:pt x="2829" y="7274"/>
                  </a:cubicBezTo>
                  <a:cubicBezTo>
                    <a:pt x="3119" y="7274"/>
                    <a:pt x="3383" y="7073"/>
                    <a:pt x="3708" y="6747"/>
                  </a:cubicBezTo>
                  <a:cubicBezTo>
                    <a:pt x="5319" y="4437"/>
                    <a:pt x="4559" y="1732"/>
                    <a:pt x="2462" y="121"/>
                  </a:cubicBezTo>
                  <a:cubicBezTo>
                    <a:pt x="2295" y="37"/>
                    <a:pt x="2132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5736700" y="1822500"/>
              <a:ext cx="151250" cy="176375"/>
            </a:xfrm>
            <a:custGeom>
              <a:avLst/>
              <a:gdLst/>
              <a:ahLst/>
              <a:cxnLst/>
              <a:rect l="l" t="t" r="r" b="b"/>
              <a:pathLst>
                <a:path w="6050" h="7055" extrusionOk="0">
                  <a:moveTo>
                    <a:pt x="2584" y="1"/>
                  </a:moveTo>
                  <a:cubicBezTo>
                    <a:pt x="1459" y="1"/>
                    <a:pt x="243" y="943"/>
                    <a:pt x="0" y="2098"/>
                  </a:cubicBezTo>
                  <a:cubicBezTo>
                    <a:pt x="0" y="2767"/>
                    <a:pt x="760" y="3344"/>
                    <a:pt x="1216" y="4013"/>
                  </a:cubicBezTo>
                  <a:cubicBezTo>
                    <a:pt x="1277" y="4074"/>
                    <a:pt x="730" y="4165"/>
                    <a:pt x="730" y="4165"/>
                  </a:cubicBezTo>
                  <a:cubicBezTo>
                    <a:pt x="1186" y="5320"/>
                    <a:pt x="1520" y="6080"/>
                    <a:pt x="2614" y="6749"/>
                  </a:cubicBezTo>
                  <a:cubicBezTo>
                    <a:pt x="2910" y="6896"/>
                    <a:pt x="3306" y="7055"/>
                    <a:pt x="3660" y="7055"/>
                  </a:cubicBezTo>
                  <a:cubicBezTo>
                    <a:pt x="3889" y="7055"/>
                    <a:pt x="4100" y="6988"/>
                    <a:pt x="4256" y="6809"/>
                  </a:cubicBezTo>
                  <a:cubicBezTo>
                    <a:pt x="6049" y="4560"/>
                    <a:pt x="4134" y="1794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5340800" y="1954325"/>
              <a:ext cx="143625" cy="181825"/>
            </a:xfrm>
            <a:custGeom>
              <a:avLst/>
              <a:gdLst/>
              <a:ahLst/>
              <a:cxnLst/>
              <a:rect l="l" t="t" r="r" b="b"/>
              <a:pathLst>
                <a:path w="5745" h="7273" extrusionOk="0">
                  <a:moveTo>
                    <a:pt x="1904" y="1"/>
                  </a:moveTo>
                  <a:cubicBezTo>
                    <a:pt x="1353" y="1"/>
                    <a:pt x="915" y="655"/>
                    <a:pt x="730" y="1263"/>
                  </a:cubicBezTo>
                  <a:cubicBezTo>
                    <a:pt x="486" y="2175"/>
                    <a:pt x="0" y="2995"/>
                    <a:pt x="912" y="4150"/>
                  </a:cubicBezTo>
                  <a:cubicBezTo>
                    <a:pt x="915" y="4154"/>
                    <a:pt x="920" y="4155"/>
                    <a:pt x="925" y="4155"/>
                  </a:cubicBezTo>
                  <a:cubicBezTo>
                    <a:pt x="968" y="4155"/>
                    <a:pt x="1064" y="4059"/>
                    <a:pt x="1064" y="4059"/>
                  </a:cubicBezTo>
                  <a:cubicBezTo>
                    <a:pt x="1520" y="5214"/>
                    <a:pt x="1307" y="6491"/>
                    <a:pt x="2401" y="7190"/>
                  </a:cubicBezTo>
                  <a:cubicBezTo>
                    <a:pt x="2522" y="7246"/>
                    <a:pt x="2669" y="7273"/>
                    <a:pt x="2827" y="7273"/>
                  </a:cubicBezTo>
                  <a:cubicBezTo>
                    <a:pt x="3267" y="7273"/>
                    <a:pt x="3799" y="7069"/>
                    <a:pt x="4134" y="6734"/>
                  </a:cubicBezTo>
                  <a:cubicBezTo>
                    <a:pt x="5745" y="4454"/>
                    <a:pt x="4651" y="1172"/>
                    <a:pt x="2158" y="47"/>
                  </a:cubicBezTo>
                  <a:cubicBezTo>
                    <a:pt x="2071" y="15"/>
                    <a:pt x="1986" y="1"/>
                    <a:pt x="1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6136400" y="2134450"/>
              <a:ext cx="129200" cy="184875"/>
            </a:xfrm>
            <a:custGeom>
              <a:avLst/>
              <a:gdLst/>
              <a:ahLst/>
              <a:cxnLst/>
              <a:rect l="l" t="t" r="r" b="b"/>
              <a:pathLst>
                <a:path w="5168" h="7395" extrusionOk="0">
                  <a:moveTo>
                    <a:pt x="2300" y="0"/>
                  </a:moveTo>
                  <a:cubicBezTo>
                    <a:pt x="1341" y="0"/>
                    <a:pt x="402" y="1281"/>
                    <a:pt x="244" y="2325"/>
                  </a:cubicBezTo>
                  <a:cubicBezTo>
                    <a:pt x="0" y="3055"/>
                    <a:pt x="578" y="3876"/>
                    <a:pt x="1034" y="4392"/>
                  </a:cubicBezTo>
                  <a:cubicBezTo>
                    <a:pt x="1064" y="4453"/>
                    <a:pt x="882" y="4544"/>
                    <a:pt x="882" y="4544"/>
                  </a:cubicBezTo>
                  <a:cubicBezTo>
                    <a:pt x="1338" y="5730"/>
                    <a:pt x="1581" y="6581"/>
                    <a:pt x="2736" y="7280"/>
                  </a:cubicBezTo>
                  <a:cubicBezTo>
                    <a:pt x="2906" y="7359"/>
                    <a:pt x="3054" y="7394"/>
                    <a:pt x="3186" y="7394"/>
                  </a:cubicBezTo>
                  <a:cubicBezTo>
                    <a:pt x="3811" y="7394"/>
                    <a:pt x="4067" y="6606"/>
                    <a:pt x="4469" y="6003"/>
                  </a:cubicBezTo>
                  <a:cubicBezTo>
                    <a:pt x="5168" y="3876"/>
                    <a:pt x="4408" y="2173"/>
                    <a:pt x="3253" y="502"/>
                  </a:cubicBezTo>
                  <a:cubicBezTo>
                    <a:pt x="2953" y="147"/>
                    <a:pt x="2625" y="0"/>
                    <a:pt x="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5857525" y="2108875"/>
              <a:ext cx="110200" cy="174550"/>
            </a:xfrm>
            <a:custGeom>
              <a:avLst/>
              <a:gdLst/>
              <a:ahLst/>
              <a:cxnLst/>
              <a:rect l="l" t="t" r="r" b="b"/>
              <a:pathLst>
                <a:path w="4408" h="6982" extrusionOk="0">
                  <a:moveTo>
                    <a:pt x="2168" y="1"/>
                  </a:moveTo>
                  <a:cubicBezTo>
                    <a:pt x="1948" y="1"/>
                    <a:pt x="1711" y="50"/>
                    <a:pt x="1459" y="126"/>
                  </a:cubicBezTo>
                  <a:cubicBezTo>
                    <a:pt x="61" y="826"/>
                    <a:pt x="0" y="2376"/>
                    <a:pt x="456" y="3956"/>
                  </a:cubicBezTo>
                  <a:cubicBezTo>
                    <a:pt x="487" y="4017"/>
                    <a:pt x="122" y="4047"/>
                    <a:pt x="122" y="4047"/>
                  </a:cubicBezTo>
                  <a:cubicBezTo>
                    <a:pt x="516" y="5230"/>
                    <a:pt x="1138" y="6981"/>
                    <a:pt x="2478" y="6981"/>
                  </a:cubicBezTo>
                  <a:cubicBezTo>
                    <a:pt x="2687" y="6981"/>
                    <a:pt x="2915" y="6938"/>
                    <a:pt x="3161" y="6844"/>
                  </a:cubicBezTo>
                  <a:cubicBezTo>
                    <a:pt x="4073" y="6388"/>
                    <a:pt x="4408" y="5385"/>
                    <a:pt x="4408" y="4473"/>
                  </a:cubicBezTo>
                  <a:cubicBezTo>
                    <a:pt x="4408" y="3561"/>
                    <a:pt x="3526" y="2710"/>
                    <a:pt x="3526" y="1798"/>
                  </a:cubicBezTo>
                  <a:cubicBezTo>
                    <a:pt x="3313" y="1585"/>
                    <a:pt x="3435" y="1038"/>
                    <a:pt x="3192" y="582"/>
                  </a:cubicBezTo>
                  <a:cubicBezTo>
                    <a:pt x="2900" y="155"/>
                    <a:pt x="2559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5544450" y="2108225"/>
              <a:ext cx="131475" cy="188575"/>
            </a:xfrm>
            <a:custGeom>
              <a:avLst/>
              <a:gdLst/>
              <a:ahLst/>
              <a:cxnLst/>
              <a:rect l="l" t="t" r="r" b="b"/>
              <a:pathLst>
                <a:path w="5259" h="7543" extrusionOk="0">
                  <a:moveTo>
                    <a:pt x="2432" y="0"/>
                  </a:moveTo>
                  <a:cubicBezTo>
                    <a:pt x="851" y="700"/>
                    <a:pt x="0" y="3101"/>
                    <a:pt x="1368" y="4438"/>
                  </a:cubicBezTo>
                  <a:cubicBezTo>
                    <a:pt x="1383" y="4453"/>
                    <a:pt x="1397" y="4459"/>
                    <a:pt x="1408" y="4459"/>
                  </a:cubicBezTo>
                  <a:cubicBezTo>
                    <a:pt x="1442" y="4459"/>
                    <a:pt x="1459" y="4408"/>
                    <a:pt x="1459" y="4408"/>
                  </a:cubicBezTo>
                  <a:cubicBezTo>
                    <a:pt x="1915" y="5502"/>
                    <a:pt x="1733" y="6809"/>
                    <a:pt x="2827" y="7478"/>
                  </a:cubicBezTo>
                  <a:cubicBezTo>
                    <a:pt x="2957" y="7523"/>
                    <a:pt x="3090" y="7543"/>
                    <a:pt x="3225" y="7543"/>
                  </a:cubicBezTo>
                  <a:cubicBezTo>
                    <a:pt x="3818" y="7543"/>
                    <a:pt x="4431" y="7156"/>
                    <a:pt x="4803" y="6809"/>
                  </a:cubicBezTo>
                  <a:cubicBezTo>
                    <a:pt x="5259" y="5928"/>
                    <a:pt x="5107" y="4985"/>
                    <a:pt x="4894" y="4104"/>
                  </a:cubicBezTo>
                  <a:cubicBezTo>
                    <a:pt x="4438" y="2554"/>
                    <a:pt x="4195" y="70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5977575" y="2375750"/>
              <a:ext cx="134525" cy="175525"/>
            </a:xfrm>
            <a:custGeom>
              <a:avLst/>
              <a:gdLst/>
              <a:ahLst/>
              <a:cxnLst/>
              <a:rect l="l" t="t" r="r" b="b"/>
              <a:pathLst>
                <a:path w="5381" h="7021" extrusionOk="0">
                  <a:moveTo>
                    <a:pt x="1651" y="1"/>
                  </a:moveTo>
                  <a:cubicBezTo>
                    <a:pt x="1538" y="1"/>
                    <a:pt x="1423" y="19"/>
                    <a:pt x="1308" y="60"/>
                  </a:cubicBezTo>
                  <a:cubicBezTo>
                    <a:pt x="1" y="941"/>
                    <a:pt x="92" y="2917"/>
                    <a:pt x="517" y="4224"/>
                  </a:cubicBezTo>
                  <a:cubicBezTo>
                    <a:pt x="529" y="4246"/>
                    <a:pt x="544" y="4255"/>
                    <a:pt x="561" y="4255"/>
                  </a:cubicBezTo>
                  <a:cubicBezTo>
                    <a:pt x="639" y="4255"/>
                    <a:pt x="761" y="4072"/>
                    <a:pt x="761" y="4072"/>
                  </a:cubicBezTo>
                  <a:cubicBezTo>
                    <a:pt x="1429" y="5196"/>
                    <a:pt x="1156" y="6777"/>
                    <a:pt x="2736" y="7020"/>
                  </a:cubicBezTo>
                  <a:cubicBezTo>
                    <a:pt x="5381" y="5895"/>
                    <a:pt x="4256" y="3069"/>
                    <a:pt x="3132" y="1032"/>
                  </a:cubicBezTo>
                  <a:cubicBezTo>
                    <a:pt x="2751" y="474"/>
                    <a:pt x="2222" y="1"/>
                    <a:pt x="1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5719975" y="2377025"/>
              <a:ext cx="152775" cy="179650"/>
            </a:xfrm>
            <a:custGeom>
              <a:avLst/>
              <a:gdLst/>
              <a:ahLst/>
              <a:cxnLst/>
              <a:rect l="l" t="t" r="r" b="b"/>
              <a:pathLst>
                <a:path w="6111" h="7186" extrusionOk="0">
                  <a:moveTo>
                    <a:pt x="2061" y="1"/>
                  </a:moveTo>
                  <a:cubicBezTo>
                    <a:pt x="1454" y="1"/>
                    <a:pt x="776" y="323"/>
                    <a:pt x="609" y="1042"/>
                  </a:cubicBezTo>
                  <a:cubicBezTo>
                    <a:pt x="365" y="2167"/>
                    <a:pt x="1" y="3048"/>
                    <a:pt x="912" y="4173"/>
                  </a:cubicBezTo>
                  <a:lnTo>
                    <a:pt x="821" y="4233"/>
                  </a:lnTo>
                  <a:cubicBezTo>
                    <a:pt x="1221" y="5219"/>
                    <a:pt x="1504" y="7186"/>
                    <a:pt x="2652" y="7186"/>
                  </a:cubicBezTo>
                  <a:cubicBezTo>
                    <a:pt x="2814" y="7186"/>
                    <a:pt x="2993" y="7147"/>
                    <a:pt x="3192" y="7060"/>
                  </a:cubicBezTo>
                  <a:cubicBezTo>
                    <a:pt x="6110" y="5692"/>
                    <a:pt x="4590" y="1680"/>
                    <a:pt x="2523" y="69"/>
                  </a:cubicBezTo>
                  <a:cubicBezTo>
                    <a:pt x="2382" y="24"/>
                    <a:pt x="2224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51" name="Google Shape;451;p17"/>
          <p:cNvSpPr/>
          <p:nvPr/>
        </p:nvSpPr>
        <p:spPr>
          <a:xfrm rot="5187943">
            <a:off x="-192774" y="3228395"/>
            <a:ext cx="2602246" cy="3247875"/>
          </a:xfrm>
          <a:custGeom>
            <a:avLst/>
            <a:gdLst/>
            <a:ahLst/>
            <a:cxnLst/>
            <a:rect l="l" t="t" r="r" b="b"/>
            <a:pathLst>
              <a:path w="71615" h="89383" extrusionOk="0">
                <a:moveTo>
                  <a:pt x="52267" y="1"/>
                </a:moveTo>
                <a:cubicBezTo>
                  <a:pt x="50741" y="709"/>
                  <a:pt x="49106" y="1145"/>
                  <a:pt x="47689" y="2126"/>
                </a:cubicBezTo>
                <a:cubicBezTo>
                  <a:pt x="40168" y="7249"/>
                  <a:pt x="39514" y="16896"/>
                  <a:pt x="39786" y="25235"/>
                </a:cubicBezTo>
                <a:cubicBezTo>
                  <a:pt x="40059" y="33192"/>
                  <a:pt x="39514" y="39895"/>
                  <a:pt x="30794" y="42402"/>
                </a:cubicBezTo>
                <a:cubicBezTo>
                  <a:pt x="23272" y="44528"/>
                  <a:pt x="14879" y="45618"/>
                  <a:pt x="8285" y="50087"/>
                </a:cubicBezTo>
                <a:cubicBezTo>
                  <a:pt x="5178" y="52213"/>
                  <a:pt x="2834" y="54992"/>
                  <a:pt x="1581" y="58535"/>
                </a:cubicBezTo>
                <a:cubicBezTo>
                  <a:pt x="0" y="62895"/>
                  <a:pt x="55" y="67146"/>
                  <a:pt x="1308" y="71070"/>
                </a:cubicBezTo>
                <a:cubicBezTo>
                  <a:pt x="3434" y="78100"/>
                  <a:pt x="9157" y="84150"/>
                  <a:pt x="15043" y="88074"/>
                </a:cubicBezTo>
                <a:cubicBezTo>
                  <a:pt x="15697" y="88510"/>
                  <a:pt x="16351" y="89001"/>
                  <a:pt x="16950" y="89382"/>
                </a:cubicBezTo>
                <a:cubicBezTo>
                  <a:pt x="28341" y="87148"/>
                  <a:pt x="39786" y="84968"/>
                  <a:pt x="51177" y="82733"/>
                </a:cubicBezTo>
                <a:cubicBezTo>
                  <a:pt x="51068" y="82025"/>
                  <a:pt x="51068" y="81371"/>
                  <a:pt x="51068" y="80662"/>
                </a:cubicBezTo>
                <a:cubicBezTo>
                  <a:pt x="51068" y="80063"/>
                  <a:pt x="51068" y="79518"/>
                  <a:pt x="51177" y="78918"/>
                </a:cubicBezTo>
                <a:cubicBezTo>
                  <a:pt x="51286" y="77283"/>
                  <a:pt x="51831" y="75811"/>
                  <a:pt x="52867" y="74558"/>
                </a:cubicBezTo>
                <a:cubicBezTo>
                  <a:pt x="53957" y="73086"/>
                  <a:pt x="55319" y="71996"/>
                  <a:pt x="56845" y="71070"/>
                </a:cubicBezTo>
                <a:cubicBezTo>
                  <a:pt x="57881" y="70307"/>
                  <a:pt x="59189" y="70034"/>
                  <a:pt x="60497" y="69816"/>
                </a:cubicBezTo>
                <a:cubicBezTo>
                  <a:pt x="61633" y="69659"/>
                  <a:pt x="62788" y="69537"/>
                  <a:pt x="63939" y="69537"/>
                </a:cubicBezTo>
                <a:cubicBezTo>
                  <a:pt x="64776" y="69537"/>
                  <a:pt x="65612" y="69601"/>
                  <a:pt x="66437" y="69762"/>
                </a:cubicBezTo>
                <a:lnTo>
                  <a:pt x="66764" y="69762"/>
                </a:lnTo>
                <a:cubicBezTo>
                  <a:pt x="66764" y="68454"/>
                  <a:pt x="66710" y="67091"/>
                  <a:pt x="66710" y="65838"/>
                </a:cubicBezTo>
                <a:cubicBezTo>
                  <a:pt x="66492" y="65674"/>
                  <a:pt x="66219" y="65565"/>
                  <a:pt x="66001" y="65347"/>
                </a:cubicBezTo>
                <a:cubicBezTo>
                  <a:pt x="65129" y="64639"/>
                  <a:pt x="65238" y="63821"/>
                  <a:pt x="65620" y="62949"/>
                </a:cubicBezTo>
                <a:cubicBezTo>
                  <a:pt x="65674" y="62786"/>
                  <a:pt x="65947" y="62622"/>
                  <a:pt x="66165" y="62568"/>
                </a:cubicBezTo>
                <a:cubicBezTo>
                  <a:pt x="66710" y="62404"/>
                  <a:pt x="67146" y="62350"/>
                  <a:pt x="67691" y="62295"/>
                </a:cubicBezTo>
                <a:cubicBezTo>
                  <a:pt x="67691" y="62077"/>
                  <a:pt x="67800" y="61805"/>
                  <a:pt x="67854" y="61532"/>
                </a:cubicBezTo>
                <a:cubicBezTo>
                  <a:pt x="68508" y="59843"/>
                  <a:pt x="69326" y="58262"/>
                  <a:pt x="70361" y="56736"/>
                </a:cubicBezTo>
                <a:cubicBezTo>
                  <a:pt x="70688" y="56300"/>
                  <a:pt x="70961" y="55755"/>
                  <a:pt x="71615" y="55537"/>
                </a:cubicBezTo>
                <a:cubicBezTo>
                  <a:pt x="71451" y="55265"/>
                  <a:pt x="71342" y="54992"/>
                  <a:pt x="71124" y="54774"/>
                </a:cubicBezTo>
                <a:cubicBezTo>
                  <a:pt x="70143" y="53630"/>
                  <a:pt x="69435" y="52322"/>
                  <a:pt x="68726" y="51013"/>
                </a:cubicBezTo>
                <a:cubicBezTo>
                  <a:pt x="68127" y="50032"/>
                  <a:pt x="67909" y="48833"/>
                  <a:pt x="67854" y="47689"/>
                </a:cubicBezTo>
                <a:cubicBezTo>
                  <a:pt x="67037" y="46817"/>
                  <a:pt x="66492" y="45781"/>
                  <a:pt x="66001" y="44637"/>
                </a:cubicBezTo>
                <a:cubicBezTo>
                  <a:pt x="65347" y="43111"/>
                  <a:pt x="64966" y="41585"/>
                  <a:pt x="64802" y="39950"/>
                </a:cubicBezTo>
                <a:cubicBezTo>
                  <a:pt x="64584" y="38424"/>
                  <a:pt x="64802" y="36952"/>
                  <a:pt x="64584" y="35426"/>
                </a:cubicBezTo>
                <a:cubicBezTo>
                  <a:pt x="64148" y="35317"/>
                  <a:pt x="63821" y="35099"/>
                  <a:pt x="63603" y="34663"/>
                </a:cubicBezTo>
                <a:cubicBezTo>
                  <a:pt x="63440" y="34336"/>
                  <a:pt x="63494" y="34009"/>
                  <a:pt x="63712" y="33682"/>
                </a:cubicBezTo>
                <a:cubicBezTo>
                  <a:pt x="63854" y="33434"/>
                  <a:pt x="64043" y="33347"/>
                  <a:pt x="64247" y="33347"/>
                </a:cubicBezTo>
                <a:cubicBezTo>
                  <a:pt x="64356" y="33347"/>
                  <a:pt x="64470" y="33372"/>
                  <a:pt x="64584" y="33410"/>
                </a:cubicBezTo>
                <a:cubicBezTo>
                  <a:pt x="64693" y="33410"/>
                  <a:pt x="64911" y="33464"/>
                  <a:pt x="65129" y="33519"/>
                </a:cubicBezTo>
                <a:cubicBezTo>
                  <a:pt x="65293" y="32756"/>
                  <a:pt x="65456" y="32102"/>
                  <a:pt x="65620" y="31339"/>
                </a:cubicBezTo>
                <a:cubicBezTo>
                  <a:pt x="65674" y="31066"/>
                  <a:pt x="65620" y="30794"/>
                  <a:pt x="65456" y="30521"/>
                </a:cubicBezTo>
                <a:cubicBezTo>
                  <a:pt x="65129" y="30467"/>
                  <a:pt x="64693" y="30467"/>
                  <a:pt x="64366" y="30303"/>
                </a:cubicBezTo>
                <a:cubicBezTo>
                  <a:pt x="64039" y="30194"/>
                  <a:pt x="63821" y="29922"/>
                  <a:pt x="63821" y="29595"/>
                </a:cubicBezTo>
                <a:cubicBezTo>
                  <a:pt x="63821" y="29159"/>
                  <a:pt x="64312" y="28668"/>
                  <a:pt x="64693" y="28668"/>
                </a:cubicBezTo>
                <a:cubicBezTo>
                  <a:pt x="64747" y="28660"/>
                  <a:pt x="64798" y="28657"/>
                  <a:pt x="64847" y="28657"/>
                </a:cubicBezTo>
                <a:cubicBezTo>
                  <a:pt x="65151" y="28657"/>
                  <a:pt x="65385" y="28785"/>
                  <a:pt x="65620" y="28832"/>
                </a:cubicBezTo>
                <a:cubicBezTo>
                  <a:pt x="65456" y="28123"/>
                  <a:pt x="65293" y="27524"/>
                  <a:pt x="65129" y="26870"/>
                </a:cubicBezTo>
                <a:cubicBezTo>
                  <a:pt x="65048" y="26837"/>
                  <a:pt x="64963" y="26829"/>
                  <a:pt x="64875" y="26829"/>
                </a:cubicBezTo>
                <a:cubicBezTo>
                  <a:pt x="64782" y="26829"/>
                  <a:pt x="64687" y="26838"/>
                  <a:pt x="64593" y="26838"/>
                </a:cubicBezTo>
                <a:cubicBezTo>
                  <a:pt x="64477" y="26838"/>
                  <a:pt x="64363" y="26824"/>
                  <a:pt x="64257" y="26761"/>
                </a:cubicBezTo>
                <a:cubicBezTo>
                  <a:pt x="63821" y="26652"/>
                  <a:pt x="63549" y="26325"/>
                  <a:pt x="63549" y="25834"/>
                </a:cubicBezTo>
                <a:cubicBezTo>
                  <a:pt x="63549" y="25344"/>
                  <a:pt x="63930" y="25126"/>
                  <a:pt x="64312" y="25017"/>
                </a:cubicBezTo>
                <a:cubicBezTo>
                  <a:pt x="64203" y="24744"/>
                  <a:pt x="64094" y="24472"/>
                  <a:pt x="63985" y="24199"/>
                </a:cubicBezTo>
                <a:cubicBezTo>
                  <a:pt x="63494" y="23327"/>
                  <a:pt x="63004" y="22346"/>
                  <a:pt x="62568" y="21419"/>
                </a:cubicBezTo>
                <a:cubicBezTo>
                  <a:pt x="62420" y="21449"/>
                  <a:pt x="62280" y="21467"/>
                  <a:pt x="62148" y="21467"/>
                </a:cubicBezTo>
                <a:cubicBezTo>
                  <a:pt x="61794" y="21467"/>
                  <a:pt x="61498" y="21341"/>
                  <a:pt x="61260" y="20983"/>
                </a:cubicBezTo>
                <a:cubicBezTo>
                  <a:pt x="60987" y="20602"/>
                  <a:pt x="60987" y="20220"/>
                  <a:pt x="61314" y="19675"/>
                </a:cubicBezTo>
                <a:cubicBezTo>
                  <a:pt x="60987" y="19130"/>
                  <a:pt x="60551" y="18694"/>
                  <a:pt x="60224" y="18204"/>
                </a:cubicBezTo>
                <a:cubicBezTo>
                  <a:pt x="59625" y="17332"/>
                  <a:pt x="58916" y="16514"/>
                  <a:pt x="58317" y="15588"/>
                </a:cubicBezTo>
                <a:cubicBezTo>
                  <a:pt x="57445" y="14389"/>
                  <a:pt x="56518" y="13081"/>
                  <a:pt x="55755" y="11773"/>
                </a:cubicBezTo>
                <a:cubicBezTo>
                  <a:pt x="54992" y="10519"/>
                  <a:pt x="54120" y="9211"/>
                  <a:pt x="53739" y="7631"/>
                </a:cubicBezTo>
                <a:cubicBezTo>
                  <a:pt x="53412" y="6214"/>
                  <a:pt x="52867" y="4906"/>
                  <a:pt x="52540" y="3489"/>
                </a:cubicBezTo>
                <a:cubicBezTo>
                  <a:pt x="52322" y="2671"/>
                  <a:pt x="52376" y="1799"/>
                  <a:pt x="52322" y="873"/>
                </a:cubicBezTo>
                <a:cubicBezTo>
                  <a:pt x="52322" y="655"/>
                  <a:pt x="52267" y="273"/>
                  <a:pt x="52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52" name="Google Shape;452;p17"/>
          <p:cNvGrpSpPr/>
          <p:nvPr/>
        </p:nvGrpSpPr>
        <p:grpSpPr>
          <a:xfrm rot="10800000">
            <a:off x="383606" y="4183734"/>
            <a:ext cx="1796774" cy="1047753"/>
            <a:chOff x="4245775" y="2692575"/>
            <a:chExt cx="1188500" cy="693050"/>
          </a:xfrm>
        </p:grpSpPr>
        <p:sp>
          <p:nvSpPr>
            <p:cNvPr id="453" name="Google Shape;453;p17"/>
            <p:cNvSpPr/>
            <p:nvPr/>
          </p:nvSpPr>
          <p:spPr>
            <a:xfrm>
              <a:off x="4245775" y="2693350"/>
              <a:ext cx="1188500" cy="692275"/>
            </a:xfrm>
            <a:custGeom>
              <a:avLst/>
              <a:gdLst/>
              <a:ahLst/>
              <a:cxnLst/>
              <a:rect l="l" t="t" r="r" b="b"/>
              <a:pathLst>
                <a:path w="47540" h="27691" fill="none" extrusionOk="0">
                  <a:moveTo>
                    <a:pt x="46050" y="0"/>
                  </a:moveTo>
                  <a:cubicBezTo>
                    <a:pt x="47540" y="5350"/>
                    <a:pt x="47388" y="13496"/>
                    <a:pt x="46628" y="16596"/>
                  </a:cubicBezTo>
                  <a:cubicBezTo>
                    <a:pt x="45017" y="23010"/>
                    <a:pt x="40184" y="27690"/>
                    <a:pt x="33284" y="27630"/>
                  </a:cubicBezTo>
                  <a:cubicBezTo>
                    <a:pt x="29394" y="27569"/>
                    <a:pt x="19515" y="25289"/>
                    <a:pt x="13223" y="18511"/>
                  </a:cubicBezTo>
                  <a:cubicBezTo>
                    <a:pt x="7661" y="12493"/>
                    <a:pt x="3831" y="787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4371925" y="2692575"/>
              <a:ext cx="969650" cy="525875"/>
            </a:xfrm>
            <a:custGeom>
              <a:avLst/>
              <a:gdLst/>
              <a:ahLst/>
              <a:cxnLst/>
              <a:rect l="l" t="t" r="r" b="b"/>
              <a:pathLst>
                <a:path w="38786" h="21035" fill="none" extrusionOk="0">
                  <a:moveTo>
                    <a:pt x="1" y="1"/>
                  </a:moveTo>
                  <a:cubicBezTo>
                    <a:pt x="1" y="1"/>
                    <a:pt x="1" y="31"/>
                    <a:pt x="31" y="31"/>
                  </a:cubicBezTo>
                  <a:cubicBezTo>
                    <a:pt x="3952" y="9758"/>
                    <a:pt x="16901" y="21034"/>
                    <a:pt x="27661" y="20882"/>
                  </a:cubicBezTo>
                  <a:cubicBezTo>
                    <a:pt x="38786" y="20700"/>
                    <a:pt x="37691" y="7235"/>
                    <a:pt x="32646" y="3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599125" y="2693350"/>
              <a:ext cx="543350" cy="449100"/>
            </a:xfrm>
            <a:custGeom>
              <a:avLst/>
              <a:gdLst/>
              <a:ahLst/>
              <a:cxnLst/>
              <a:rect l="l" t="t" r="r" b="b"/>
              <a:pathLst>
                <a:path w="21734" h="17964" fill="none" extrusionOk="0">
                  <a:moveTo>
                    <a:pt x="18117" y="0"/>
                  </a:moveTo>
                  <a:cubicBezTo>
                    <a:pt x="20488" y="6535"/>
                    <a:pt x="21734" y="17964"/>
                    <a:pt x="12494" y="13800"/>
                  </a:cubicBezTo>
                  <a:cubicBezTo>
                    <a:pt x="8725" y="12097"/>
                    <a:pt x="5655" y="8450"/>
                    <a:pt x="3314" y="5167"/>
                  </a:cubicBezTo>
                  <a:cubicBezTo>
                    <a:pt x="2250" y="3739"/>
                    <a:pt x="1278" y="2158"/>
                    <a:pt x="366" y="638"/>
                  </a:cubicBezTo>
                  <a:cubicBezTo>
                    <a:pt x="275" y="426"/>
                    <a:pt x="123" y="24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719950" y="2693350"/>
              <a:ext cx="300950" cy="284975"/>
            </a:xfrm>
            <a:custGeom>
              <a:avLst/>
              <a:gdLst/>
              <a:ahLst/>
              <a:cxnLst/>
              <a:rect l="l" t="t" r="r" b="b"/>
              <a:pathLst>
                <a:path w="12038" h="11399" fill="none" extrusionOk="0">
                  <a:moveTo>
                    <a:pt x="7995" y="0"/>
                  </a:moveTo>
                  <a:cubicBezTo>
                    <a:pt x="10031" y="2918"/>
                    <a:pt x="12038" y="6170"/>
                    <a:pt x="10123" y="8602"/>
                  </a:cubicBezTo>
                  <a:cubicBezTo>
                    <a:pt x="7934" y="11398"/>
                    <a:pt x="3101" y="4651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57" name="Google Shape;457;p17"/>
          <p:cNvSpPr/>
          <p:nvPr/>
        </p:nvSpPr>
        <p:spPr>
          <a:xfrm rot="8979216">
            <a:off x="6894736" y="4705614"/>
            <a:ext cx="1459600" cy="1063335"/>
          </a:xfrm>
          <a:custGeom>
            <a:avLst/>
            <a:gdLst/>
            <a:ahLst/>
            <a:cxnLst/>
            <a:rect l="l" t="t" r="r" b="b"/>
            <a:pathLst>
              <a:path w="50945" h="37114" extrusionOk="0">
                <a:moveTo>
                  <a:pt x="12615" y="37114"/>
                </a:moveTo>
                <a:cubicBezTo>
                  <a:pt x="10670" y="37053"/>
                  <a:pt x="8725" y="36293"/>
                  <a:pt x="7417" y="34804"/>
                </a:cubicBezTo>
                <a:cubicBezTo>
                  <a:pt x="6658" y="34013"/>
                  <a:pt x="6110" y="32980"/>
                  <a:pt x="5624" y="31977"/>
                </a:cubicBezTo>
                <a:cubicBezTo>
                  <a:pt x="4712" y="30244"/>
                  <a:pt x="4378" y="28299"/>
                  <a:pt x="4287" y="26354"/>
                </a:cubicBezTo>
                <a:cubicBezTo>
                  <a:pt x="4135" y="23101"/>
                  <a:pt x="5898" y="20153"/>
                  <a:pt x="6050" y="16931"/>
                </a:cubicBezTo>
                <a:cubicBezTo>
                  <a:pt x="6202" y="13253"/>
                  <a:pt x="3831" y="10122"/>
                  <a:pt x="1977" y="7083"/>
                </a:cubicBezTo>
                <a:cubicBezTo>
                  <a:pt x="1095" y="5685"/>
                  <a:pt x="305" y="4195"/>
                  <a:pt x="123" y="2584"/>
                </a:cubicBezTo>
                <a:cubicBezTo>
                  <a:pt x="1" y="1703"/>
                  <a:pt x="1" y="852"/>
                  <a:pt x="123" y="1"/>
                </a:cubicBezTo>
                <a:lnTo>
                  <a:pt x="457" y="1"/>
                </a:lnTo>
                <a:cubicBezTo>
                  <a:pt x="426" y="305"/>
                  <a:pt x="366" y="609"/>
                  <a:pt x="366" y="852"/>
                </a:cubicBezTo>
                <a:cubicBezTo>
                  <a:pt x="62" y="4803"/>
                  <a:pt x="3101" y="7812"/>
                  <a:pt x="4834" y="11095"/>
                </a:cubicBezTo>
                <a:cubicBezTo>
                  <a:pt x="5837" y="13010"/>
                  <a:pt x="6597" y="15229"/>
                  <a:pt x="6354" y="17478"/>
                </a:cubicBezTo>
                <a:cubicBezTo>
                  <a:pt x="6080" y="20214"/>
                  <a:pt x="4773" y="22706"/>
                  <a:pt x="4621" y="25442"/>
                </a:cubicBezTo>
                <a:cubicBezTo>
                  <a:pt x="4530" y="27843"/>
                  <a:pt x="5016" y="30244"/>
                  <a:pt x="6141" y="32342"/>
                </a:cubicBezTo>
                <a:cubicBezTo>
                  <a:pt x="6992" y="34013"/>
                  <a:pt x="8238" y="35533"/>
                  <a:pt x="10032" y="36202"/>
                </a:cubicBezTo>
                <a:cubicBezTo>
                  <a:pt x="11065" y="36536"/>
                  <a:pt x="12129" y="36779"/>
                  <a:pt x="13193" y="36688"/>
                </a:cubicBezTo>
                <a:cubicBezTo>
                  <a:pt x="15016" y="36506"/>
                  <a:pt x="16719" y="35624"/>
                  <a:pt x="18117" y="34500"/>
                </a:cubicBezTo>
                <a:cubicBezTo>
                  <a:pt x="20640" y="32402"/>
                  <a:pt x="21795" y="29880"/>
                  <a:pt x="25047" y="28603"/>
                </a:cubicBezTo>
                <a:cubicBezTo>
                  <a:pt x="26780" y="27813"/>
                  <a:pt x="28694" y="27509"/>
                  <a:pt x="30518" y="27114"/>
                </a:cubicBezTo>
                <a:cubicBezTo>
                  <a:pt x="31582" y="26901"/>
                  <a:pt x="32585" y="26597"/>
                  <a:pt x="33649" y="26293"/>
                </a:cubicBezTo>
                <a:cubicBezTo>
                  <a:pt x="36780" y="25503"/>
                  <a:pt x="40032" y="25290"/>
                  <a:pt x="43011" y="24044"/>
                </a:cubicBezTo>
                <a:cubicBezTo>
                  <a:pt x="45139" y="23101"/>
                  <a:pt x="46993" y="21642"/>
                  <a:pt x="48391" y="19788"/>
                </a:cubicBezTo>
                <a:cubicBezTo>
                  <a:pt x="49394" y="18481"/>
                  <a:pt x="50215" y="17113"/>
                  <a:pt x="50944" y="15685"/>
                </a:cubicBezTo>
                <a:lnTo>
                  <a:pt x="50944" y="16445"/>
                </a:lnTo>
                <a:cubicBezTo>
                  <a:pt x="49971" y="18390"/>
                  <a:pt x="48725" y="20214"/>
                  <a:pt x="47145" y="21734"/>
                </a:cubicBezTo>
                <a:cubicBezTo>
                  <a:pt x="45929" y="22858"/>
                  <a:pt x="44531" y="23770"/>
                  <a:pt x="43011" y="24408"/>
                </a:cubicBezTo>
                <a:cubicBezTo>
                  <a:pt x="40974" y="25290"/>
                  <a:pt x="38725" y="25594"/>
                  <a:pt x="36567" y="26050"/>
                </a:cubicBezTo>
                <a:cubicBezTo>
                  <a:pt x="34895" y="26323"/>
                  <a:pt x="33254" y="26779"/>
                  <a:pt x="31612" y="27235"/>
                </a:cubicBezTo>
                <a:cubicBezTo>
                  <a:pt x="30579" y="27509"/>
                  <a:pt x="29515" y="27691"/>
                  <a:pt x="28451" y="27873"/>
                </a:cubicBezTo>
                <a:cubicBezTo>
                  <a:pt x="26263" y="28360"/>
                  <a:pt x="23983" y="29180"/>
                  <a:pt x="22281" y="30731"/>
                </a:cubicBezTo>
                <a:cubicBezTo>
                  <a:pt x="21065" y="31855"/>
                  <a:pt x="20062" y="33193"/>
                  <a:pt x="18816" y="34287"/>
                </a:cubicBezTo>
                <a:cubicBezTo>
                  <a:pt x="17266" y="35898"/>
                  <a:pt x="15016" y="37114"/>
                  <a:pt x="12615" y="37114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2"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 rot="-8708048">
            <a:off x="7281631" y="-456363"/>
            <a:ext cx="4319921" cy="2742544"/>
          </a:xfrm>
          <a:custGeom>
            <a:avLst/>
            <a:gdLst/>
            <a:ahLst/>
            <a:cxnLst/>
            <a:rect l="l" t="t" r="r" b="b"/>
            <a:pathLst>
              <a:path w="70907" h="45016" extrusionOk="0">
                <a:moveTo>
                  <a:pt x="55644" y="0"/>
                </a:moveTo>
                <a:cubicBezTo>
                  <a:pt x="53657" y="0"/>
                  <a:pt x="51643" y="264"/>
                  <a:pt x="49705" y="651"/>
                </a:cubicBezTo>
                <a:cubicBezTo>
                  <a:pt x="45836" y="1469"/>
                  <a:pt x="42075" y="2613"/>
                  <a:pt x="38151" y="2995"/>
                </a:cubicBezTo>
                <a:cubicBezTo>
                  <a:pt x="35900" y="3180"/>
                  <a:pt x="33684" y="3243"/>
                  <a:pt x="31474" y="3243"/>
                </a:cubicBezTo>
                <a:cubicBezTo>
                  <a:pt x="29777" y="3243"/>
                  <a:pt x="28083" y="3206"/>
                  <a:pt x="26379" y="3158"/>
                </a:cubicBezTo>
                <a:cubicBezTo>
                  <a:pt x="24744" y="3158"/>
                  <a:pt x="23000" y="3158"/>
                  <a:pt x="21365" y="3540"/>
                </a:cubicBezTo>
                <a:cubicBezTo>
                  <a:pt x="17822" y="4248"/>
                  <a:pt x="15915" y="6810"/>
                  <a:pt x="14934" y="10135"/>
                </a:cubicBezTo>
                <a:cubicBezTo>
                  <a:pt x="14225" y="12315"/>
                  <a:pt x="13844" y="14604"/>
                  <a:pt x="12754" y="16675"/>
                </a:cubicBezTo>
                <a:cubicBezTo>
                  <a:pt x="11119" y="19781"/>
                  <a:pt x="8175" y="21907"/>
                  <a:pt x="5559" y="24250"/>
                </a:cubicBezTo>
                <a:cubicBezTo>
                  <a:pt x="2289" y="27248"/>
                  <a:pt x="0" y="30790"/>
                  <a:pt x="491" y="35314"/>
                </a:cubicBezTo>
                <a:cubicBezTo>
                  <a:pt x="872" y="39565"/>
                  <a:pt x="3652" y="43217"/>
                  <a:pt x="7739" y="44525"/>
                </a:cubicBezTo>
                <a:cubicBezTo>
                  <a:pt x="8773" y="44863"/>
                  <a:pt x="9847" y="45015"/>
                  <a:pt x="10930" y="45015"/>
                </a:cubicBezTo>
                <a:cubicBezTo>
                  <a:pt x="13159" y="45015"/>
                  <a:pt x="15423" y="44371"/>
                  <a:pt x="17441" y="43380"/>
                </a:cubicBezTo>
                <a:cubicBezTo>
                  <a:pt x="20438" y="41963"/>
                  <a:pt x="23000" y="39783"/>
                  <a:pt x="25670" y="37767"/>
                </a:cubicBezTo>
                <a:cubicBezTo>
                  <a:pt x="30466" y="34278"/>
                  <a:pt x="35590" y="31063"/>
                  <a:pt x="41476" y="29973"/>
                </a:cubicBezTo>
                <a:cubicBezTo>
                  <a:pt x="44092" y="29428"/>
                  <a:pt x="46817" y="29319"/>
                  <a:pt x="49433" y="29210"/>
                </a:cubicBezTo>
                <a:cubicBezTo>
                  <a:pt x="57336" y="28883"/>
                  <a:pt x="65947" y="25994"/>
                  <a:pt x="68890" y="17819"/>
                </a:cubicBezTo>
                <a:cubicBezTo>
                  <a:pt x="70906" y="12097"/>
                  <a:pt x="68726" y="4957"/>
                  <a:pt x="63494" y="1905"/>
                </a:cubicBezTo>
                <a:cubicBezTo>
                  <a:pt x="61116" y="510"/>
                  <a:pt x="58407" y="0"/>
                  <a:pt x="556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0" name="Google Shape;460;p18"/>
          <p:cNvSpPr txBox="1">
            <a:spLocks noGrp="1"/>
          </p:cNvSpPr>
          <p:nvPr>
            <p:ph type="title"/>
          </p:nvPr>
        </p:nvSpPr>
        <p:spPr>
          <a:xfrm>
            <a:off x="720000" y="24911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1" name="Google Shape;461;p18"/>
          <p:cNvSpPr txBox="1">
            <a:spLocks noGrp="1"/>
          </p:cNvSpPr>
          <p:nvPr>
            <p:ph type="title" idx="2" hasCustomPrompt="1"/>
          </p:nvPr>
        </p:nvSpPr>
        <p:spPr>
          <a:xfrm>
            <a:off x="3767200" y="1160100"/>
            <a:ext cx="160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2" name="Google Shape;462;p18"/>
          <p:cNvSpPr txBox="1">
            <a:spLocks noGrp="1"/>
          </p:cNvSpPr>
          <p:nvPr>
            <p:ph type="subTitle" idx="1"/>
          </p:nvPr>
        </p:nvSpPr>
        <p:spPr>
          <a:xfrm>
            <a:off x="1753325" y="3389350"/>
            <a:ext cx="5637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18"/>
          <p:cNvSpPr/>
          <p:nvPr/>
        </p:nvSpPr>
        <p:spPr>
          <a:xfrm>
            <a:off x="6069650" y="-75425"/>
            <a:ext cx="3141924" cy="1491029"/>
          </a:xfrm>
          <a:custGeom>
            <a:avLst/>
            <a:gdLst/>
            <a:ahLst/>
            <a:cxnLst/>
            <a:rect l="l" t="t" r="r" b="b"/>
            <a:pathLst>
              <a:path w="87203" h="41383" extrusionOk="0">
                <a:moveTo>
                  <a:pt x="3613" y="0"/>
                </a:moveTo>
                <a:cubicBezTo>
                  <a:pt x="1474" y="0"/>
                  <a:pt x="0" y="26"/>
                  <a:pt x="0" y="101"/>
                </a:cubicBezTo>
                <a:cubicBezTo>
                  <a:pt x="0" y="1082"/>
                  <a:pt x="5287" y="6259"/>
                  <a:pt x="8503" y="8930"/>
                </a:cubicBezTo>
                <a:cubicBezTo>
                  <a:pt x="8939" y="9257"/>
                  <a:pt x="9266" y="9529"/>
                  <a:pt x="9647" y="9911"/>
                </a:cubicBezTo>
                <a:cubicBezTo>
                  <a:pt x="9593" y="9965"/>
                  <a:pt x="9538" y="10074"/>
                  <a:pt x="9429" y="10183"/>
                </a:cubicBezTo>
                <a:cubicBezTo>
                  <a:pt x="9538" y="10183"/>
                  <a:pt x="9593" y="10183"/>
                  <a:pt x="9647" y="10074"/>
                </a:cubicBezTo>
                <a:cubicBezTo>
                  <a:pt x="9702" y="10020"/>
                  <a:pt x="9811" y="10020"/>
                  <a:pt x="9865" y="10020"/>
                </a:cubicBezTo>
                <a:cubicBezTo>
                  <a:pt x="10138" y="10238"/>
                  <a:pt x="10356" y="10401"/>
                  <a:pt x="10628" y="10565"/>
                </a:cubicBezTo>
                <a:cubicBezTo>
                  <a:pt x="11010" y="10892"/>
                  <a:pt x="11500" y="11219"/>
                  <a:pt x="11827" y="11655"/>
                </a:cubicBezTo>
                <a:cubicBezTo>
                  <a:pt x="12372" y="12254"/>
                  <a:pt x="13190" y="12690"/>
                  <a:pt x="13898" y="13072"/>
                </a:cubicBezTo>
                <a:cubicBezTo>
                  <a:pt x="14498" y="13453"/>
                  <a:pt x="15152" y="13671"/>
                  <a:pt x="15806" y="14053"/>
                </a:cubicBezTo>
                <a:cubicBezTo>
                  <a:pt x="16623" y="14434"/>
                  <a:pt x="17495" y="14870"/>
                  <a:pt x="18313" y="15306"/>
                </a:cubicBezTo>
                <a:cubicBezTo>
                  <a:pt x="18912" y="15688"/>
                  <a:pt x="19566" y="16124"/>
                  <a:pt x="20166" y="16560"/>
                </a:cubicBezTo>
                <a:lnTo>
                  <a:pt x="20166" y="16614"/>
                </a:lnTo>
                <a:cubicBezTo>
                  <a:pt x="20173" y="16601"/>
                  <a:pt x="20188" y="16594"/>
                  <a:pt x="20211" y="16594"/>
                </a:cubicBezTo>
                <a:cubicBezTo>
                  <a:pt x="20551" y="16594"/>
                  <a:pt x="22557" y="18038"/>
                  <a:pt x="22455" y="18140"/>
                </a:cubicBezTo>
                <a:cubicBezTo>
                  <a:pt x="22564" y="18249"/>
                  <a:pt x="22618" y="18304"/>
                  <a:pt x="22673" y="18467"/>
                </a:cubicBezTo>
                <a:cubicBezTo>
                  <a:pt x="23163" y="18958"/>
                  <a:pt x="23599" y="19503"/>
                  <a:pt x="24035" y="20102"/>
                </a:cubicBezTo>
                <a:cubicBezTo>
                  <a:pt x="24362" y="20647"/>
                  <a:pt x="24689" y="21247"/>
                  <a:pt x="24962" y="21846"/>
                </a:cubicBezTo>
                <a:cubicBezTo>
                  <a:pt x="25452" y="22882"/>
                  <a:pt x="25670" y="23972"/>
                  <a:pt x="25670" y="25117"/>
                </a:cubicBezTo>
                <a:cubicBezTo>
                  <a:pt x="25670" y="25553"/>
                  <a:pt x="25616" y="25989"/>
                  <a:pt x="25616" y="26370"/>
                </a:cubicBezTo>
                <a:cubicBezTo>
                  <a:pt x="25616" y="26752"/>
                  <a:pt x="25616" y="27188"/>
                  <a:pt x="25507" y="27569"/>
                </a:cubicBezTo>
                <a:cubicBezTo>
                  <a:pt x="25452" y="28223"/>
                  <a:pt x="25398" y="28768"/>
                  <a:pt x="25452" y="29368"/>
                </a:cubicBezTo>
                <a:cubicBezTo>
                  <a:pt x="25452" y="29477"/>
                  <a:pt x="25452" y="29640"/>
                  <a:pt x="25398" y="29695"/>
                </a:cubicBezTo>
                <a:cubicBezTo>
                  <a:pt x="25398" y="29858"/>
                  <a:pt x="25343" y="30022"/>
                  <a:pt x="25343" y="30185"/>
                </a:cubicBezTo>
                <a:cubicBezTo>
                  <a:pt x="25398" y="30567"/>
                  <a:pt x="25452" y="31003"/>
                  <a:pt x="25616" y="31493"/>
                </a:cubicBezTo>
                <a:cubicBezTo>
                  <a:pt x="25670" y="31766"/>
                  <a:pt x="25779" y="32093"/>
                  <a:pt x="25943" y="32365"/>
                </a:cubicBezTo>
                <a:cubicBezTo>
                  <a:pt x="26161" y="33128"/>
                  <a:pt x="26597" y="33728"/>
                  <a:pt x="27251" y="34218"/>
                </a:cubicBezTo>
                <a:cubicBezTo>
                  <a:pt x="28123" y="34872"/>
                  <a:pt x="29159" y="35417"/>
                  <a:pt x="30249" y="35744"/>
                </a:cubicBezTo>
                <a:cubicBezTo>
                  <a:pt x="30685" y="35908"/>
                  <a:pt x="31175" y="35962"/>
                  <a:pt x="31666" y="35962"/>
                </a:cubicBezTo>
                <a:cubicBezTo>
                  <a:pt x="31905" y="35978"/>
                  <a:pt x="32144" y="35985"/>
                  <a:pt x="32383" y="35985"/>
                </a:cubicBezTo>
                <a:cubicBezTo>
                  <a:pt x="32957" y="35985"/>
                  <a:pt x="33524" y="35946"/>
                  <a:pt x="34064" y="35908"/>
                </a:cubicBezTo>
                <a:cubicBezTo>
                  <a:pt x="34227" y="35908"/>
                  <a:pt x="34445" y="35853"/>
                  <a:pt x="34663" y="35853"/>
                </a:cubicBezTo>
                <a:cubicBezTo>
                  <a:pt x="34854" y="35799"/>
                  <a:pt x="35072" y="35799"/>
                  <a:pt x="35297" y="35799"/>
                </a:cubicBezTo>
                <a:cubicBezTo>
                  <a:pt x="35522" y="35799"/>
                  <a:pt x="35753" y="35799"/>
                  <a:pt x="35971" y="35744"/>
                </a:cubicBezTo>
                <a:lnTo>
                  <a:pt x="39023" y="35145"/>
                </a:lnTo>
                <a:cubicBezTo>
                  <a:pt x="39786" y="35036"/>
                  <a:pt x="40495" y="34763"/>
                  <a:pt x="41258" y="34600"/>
                </a:cubicBezTo>
                <a:cubicBezTo>
                  <a:pt x="41585" y="34545"/>
                  <a:pt x="41966" y="34491"/>
                  <a:pt x="42239" y="34382"/>
                </a:cubicBezTo>
                <a:lnTo>
                  <a:pt x="45509" y="33564"/>
                </a:lnTo>
                <a:lnTo>
                  <a:pt x="46326" y="33401"/>
                </a:lnTo>
                <a:cubicBezTo>
                  <a:pt x="46708" y="33237"/>
                  <a:pt x="47144" y="33128"/>
                  <a:pt x="47525" y="33019"/>
                </a:cubicBezTo>
                <a:cubicBezTo>
                  <a:pt x="47743" y="32965"/>
                  <a:pt x="47852" y="32965"/>
                  <a:pt x="48070" y="32965"/>
                </a:cubicBezTo>
                <a:cubicBezTo>
                  <a:pt x="48615" y="32910"/>
                  <a:pt x="49160" y="32692"/>
                  <a:pt x="49651" y="32692"/>
                </a:cubicBezTo>
                <a:cubicBezTo>
                  <a:pt x="50251" y="32692"/>
                  <a:pt x="50850" y="32747"/>
                  <a:pt x="51395" y="32747"/>
                </a:cubicBezTo>
                <a:cubicBezTo>
                  <a:pt x="51504" y="32747"/>
                  <a:pt x="51559" y="32747"/>
                  <a:pt x="51559" y="32856"/>
                </a:cubicBezTo>
                <a:cubicBezTo>
                  <a:pt x="52213" y="33019"/>
                  <a:pt x="52921" y="33292"/>
                  <a:pt x="53521" y="33673"/>
                </a:cubicBezTo>
                <a:cubicBezTo>
                  <a:pt x="54284" y="34055"/>
                  <a:pt x="54938" y="34600"/>
                  <a:pt x="55483" y="35199"/>
                </a:cubicBezTo>
                <a:cubicBezTo>
                  <a:pt x="56191" y="35908"/>
                  <a:pt x="56845" y="36562"/>
                  <a:pt x="57499" y="37325"/>
                </a:cubicBezTo>
                <a:cubicBezTo>
                  <a:pt x="58044" y="37870"/>
                  <a:pt x="58644" y="38360"/>
                  <a:pt x="59243" y="38742"/>
                </a:cubicBezTo>
                <a:cubicBezTo>
                  <a:pt x="59461" y="38905"/>
                  <a:pt x="59679" y="38960"/>
                  <a:pt x="59843" y="39123"/>
                </a:cubicBezTo>
                <a:cubicBezTo>
                  <a:pt x="60497" y="39450"/>
                  <a:pt x="61042" y="39832"/>
                  <a:pt x="61696" y="40050"/>
                </a:cubicBezTo>
                <a:cubicBezTo>
                  <a:pt x="62132" y="40213"/>
                  <a:pt x="62513" y="40431"/>
                  <a:pt x="62949" y="40595"/>
                </a:cubicBezTo>
                <a:cubicBezTo>
                  <a:pt x="63385" y="40867"/>
                  <a:pt x="63930" y="41031"/>
                  <a:pt x="64475" y="41140"/>
                </a:cubicBezTo>
                <a:cubicBezTo>
                  <a:pt x="65014" y="41274"/>
                  <a:pt x="65552" y="41372"/>
                  <a:pt x="66059" y="41372"/>
                </a:cubicBezTo>
                <a:cubicBezTo>
                  <a:pt x="66169" y="41372"/>
                  <a:pt x="66277" y="41367"/>
                  <a:pt x="66383" y="41358"/>
                </a:cubicBezTo>
                <a:cubicBezTo>
                  <a:pt x="66637" y="41358"/>
                  <a:pt x="66867" y="41382"/>
                  <a:pt x="67073" y="41382"/>
                </a:cubicBezTo>
                <a:cubicBezTo>
                  <a:pt x="67176" y="41382"/>
                  <a:pt x="67273" y="41376"/>
                  <a:pt x="67364" y="41358"/>
                </a:cubicBezTo>
                <a:cubicBezTo>
                  <a:pt x="67963" y="41194"/>
                  <a:pt x="68563" y="41031"/>
                  <a:pt x="69271" y="40976"/>
                </a:cubicBezTo>
                <a:cubicBezTo>
                  <a:pt x="69653" y="40867"/>
                  <a:pt x="70034" y="40649"/>
                  <a:pt x="70416" y="40595"/>
                </a:cubicBezTo>
                <a:cubicBezTo>
                  <a:pt x="70688" y="40540"/>
                  <a:pt x="70906" y="40431"/>
                  <a:pt x="71179" y="40322"/>
                </a:cubicBezTo>
                <a:cubicBezTo>
                  <a:pt x="71779" y="40104"/>
                  <a:pt x="72378" y="39941"/>
                  <a:pt x="73032" y="39668"/>
                </a:cubicBezTo>
                <a:cubicBezTo>
                  <a:pt x="73959" y="39178"/>
                  <a:pt x="74994" y="38578"/>
                  <a:pt x="75921" y="38033"/>
                </a:cubicBezTo>
                <a:cubicBezTo>
                  <a:pt x="76629" y="37597"/>
                  <a:pt x="77229" y="37216"/>
                  <a:pt x="77828" y="36780"/>
                </a:cubicBezTo>
                <a:lnTo>
                  <a:pt x="79082" y="35962"/>
                </a:lnTo>
                <a:cubicBezTo>
                  <a:pt x="79463" y="35690"/>
                  <a:pt x="79954" y="35417"/>
                  <a:pt x="80390" y="35199"/>
                </a:cubicBezTo>
                <a:cubicBezTo>
                  <a:pt x="81480" y="34654"/>
                  <a:pt x="82570" y="34273"/>
                  <a:pt x="83660" y="33728"/>
                </a:cubicBezTo>
                <a:cubicBezTo>
                  <a:pt x="83769" y="33673"/>
                  <a:pt x="83932" y="33510"/>
                  <a:pt x="84041" y="33510"/>
                </a:cubicBezTo>
                <a:cubicBezTo>
                  <a:pt x="84804" y="33237"/>
                  <a:pt x="85567" y="33019"/>
                  <a:pt x="86276" y="32856"/>
                </a:cubicBezTo>
                <a:cubicBezTo>
                  <a:pt x="86548" y="32747"/>
                  <a:pt x="86821" y="32692"/>
                  <a:pt x="87202" y="32692"/>
                </a:cubicBezTo>
                <a:lnTo>
                  <a:pt x="87202" y="101"/>
                </a:lnTo>
                <a:lnTo>
                  <a:pt x="19621" y="101"/>
                </a:lnTo>
                <a:cubicBezTo>
                  <a:pt x="19621" y="115"/>
                  <a:pt x="19283" y="121"/>
                  <a:pt x="18696" y="121"/>
                </a:cubicBezTo>
                <a:cubicBezTo>
                  <a:pt x="16036" y="121"/>
                  <a:pt x="8257" y="0"/>
                  <a:pt x="36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4" name="Google Shape;464;p18"/>
          <p:cNvSpPr/>
          <p:nvPr/>
        </p:nvSpPr>
        <p:spPr>
          <a:xfrm rot="10800000">
            <a:off x="-60650" y="3150012"/>
            <a:ext cx="3092475" cy="2058663"/>
          </a:xfrm>
          <a:custGeom>
            <a:avLst/>
            <a:gdLst/>
            <a:ahLst/>
            <a:cxnLst/>
            <a:rect l="l" t="t" r="r" b="b"/>
            <a:pathLst>
              <a:path w="72555" h="53618" extrusionOk="0">
                <a:moveTo>
                  <a:pt x="0" y="0"/>
                </a:moveTo>
                <a:cubicBezTo>
                  <a:pt x="0" y="0"/>
                  <a:pt x="1155" y="16566"/>
                  <a:pt x="11277" y="19088"/>
                </a:cubicBezTo>
                <a:cubicBezTo>
                  <a:pt x="13672" y="19684"/>
                  <a:pt x="15717" y="19846"/>
                  <a:pt x="17508" y="19846"/>
                </a:cubicBezTo>
                <a:cubicBezTo>
                  <a:pt x="19649" y="19846"/>
                  <a:pt x="21427" y="19614"/>
                  <a:pt x="23005" y="19614"/>
                </a:cubicBezTo>
                <a:cubicBezTo>
                  <a:pt x="25699" y="19614"/>
                  <a:pt x="27809" y="20290"/>
                  <a:pt x="30153" y="23952"/>
                </a:cubicBezTo>
                <a:cubicBezTo>
                  <a:pt x="35016" y="31551"/>
                  <a:pt x="36201" y="38542"/>
                  <a:pt x="49636" y="39909"/>
                </a:cubicBezTo>
                <a:cubicBezTo>
                  <a:pt x="63102" y="41277"/>
                  <a:pt x="65047" y="41642"/>
                  <a:pt x="66202" y="47691"/>
                </a:cubicBezTo>
                <a:cubicBezTo>
                  <a:pt x="67342" y="53506"/>
                  <a:pt x="72161" y="53618"/>
                  <a:pt x="72532" y="53618"/>
                </a:cubicBezTo>
                <a:cubicBezTo>
                  <a:pt x="72547" y="53618"/>
                  <a:pt x="72555" y="53618"/>
                  <a:pt x="72555" y="53618"/>
                </a:cubicBezTo>
                <a:lnTo>
                  <a:pt x="725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5" name="Google Shape;465;p18"/>
          <p:cNvGrpSpPr/>
          <p:nvPr/>
        </p:nvGrpSpPr>
        <p:grpSpPr>
          <a:xfrm rot="10800000">
            <a:off x="7276025" y="34101"/>
            <a:ext cx="2037002" cy="1001790"/>
            <a:chOff x="1507900" y="767750"/>
            <a:chExt cx="1418525" cy="697625"/>
          </a:xfrm>
        </p:grpSpPr>
        <p:sp>
          <p:nvSpPr>
            <p:cNvPr id="466" name="Google Shape;466;p18"/>
            <p:cNvSpPr/>
            <p:nvPr/>
          </p:nvSpPr>
          <p:spPr>
            <a:xfrm>
              <a:off x="1509425" y="1070925"/>
              <a:ext cx="1132750" cy="279725"/>
            </a:xfrm>
            <a:custGeom>
              <a:avLst/>
              <a:gdLst/>
              <a:ahLst/>
              <a:cxnLst/>
              <a:rect l="l" t="t" r="r" b="b"/>
              <a:pathLst>
                <a:path w="45310" h="11189" extrusionOk="0">
                  <a:moveTo>
                    <a:pt x="45016" y="1"/>
                  </a:moveTo>
                  <a:cubicBezTo>
                    <a:pt x="45006" y="1"/>
                    <a:pt x="44996" y="1"/>
                    <a:pt x="44986" y="3"/>
                  </a:cubicBezTo>
                  <a:cubicBezTo>
                    <a:pt x="37873" y="1218"/>
                    <a:pt x="30791" y="2404"/>
                    <a:pt x="23709" y="3620"/>
                  </a:cubicBezTo>
                  <a:cubicBezTo>
                    <a:pt x="16626" y="4775"/>
                    <a:pt x="9514" y="6051"/>
                    <a:pt x="2462" y="7176"/>
                  </a:cubicBezTo>
                  <a:cubicBezTo>
                    <a:pt x="1641" y="7297"/>
                    <a:pt x="821" y="7449"/>
                    <a:pt x="30" y="7571"/>
                  </a:cubicBezTo>
                  <a:lnTo>
                    <a:pt x="30" y="7936"/>
                  </a:lnTo>
                  <a:cubicBezTo>
                    <a:pt x="365" y="7905"/>
                    <a:pt x="699" y="7845"/>
                    <a:pt x="1033" y="7784"/>
                  </a:cubicBezTo>
                  <a:cubicBezTo>
                    <a:pt x="4620" y="7267"/>
                    <a:pt x="8146" y="6598"/>
                    <a:pt x="11733" y="5990"/>
                  </a:cubicBezTo>
                  <a:cubicBezTo>
                    <a:pt x="18815" y="4775"/>
                    <a:pt x="25958" y="3620"/>
                    <a:pt x="33071" y="2404"/>
                  </a:cubicBezTo>
                  <a:cubicBezTo>
                    <a:pt x="35289" y="2009"/>
                    <a:pt x="37478" y="1644"/>
                    <a:pt x="39727" y="1279"/>
                  </a:cubicBezTo>
                  <a:lnTo>
                    <a:pt x="39727" y="1279"/>
                  </a:lnTo>
                  <a:cubicBezTo>
                    <a:pt x="33770" y="2738"/>
                    <a:pt x="27842" y="4136"/>
                    <a:pt x="21855" y="5595"/>
                  </a:cubicBezTo>
                  <a:cubicBezTo>
                    <a:pt x="14529" y="7267"/>
                    <a:pt x="7234" y="9000"/>
                    <a:pt x="0" y="10763"/>
                  </a:cubicBezTo>
                  <a:lnTo>
                    <a:pt x="0" y="11188"/>
                  </a:lnTo>
                  <a:cubicBezTo>
                    <a:pt x="2979" y="10459"/>
                    <a:pt x="6018" y="9729"/>
                    <a:pt x="9028" y="9000"/>
                  </a:cubicBezTo>
                  <a:cubicBezTo>
                    <a:pt x="16718" y="7176"/>
                    <a:pt x="24377" y="5322"/>
                    <a:pt x="32067" y="3498"/>
                  </a:cubicBezTo>
                  <a:cubicBezTo>
                    <a:pt x="36384" y="2465"/>
                    <a:pt x="40730" y="1401"/>
                    <a:pt x="45077" y="367"/>
                  </a:cubicBezTo>
                  <a:cubicBezTo>
                    <a:pt x="45309" y="309"/>
                    <a:pt x="45236" y="1"/>
                    <a:pt x="4501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509425" y="922750"/>
              <a:ext cx="1238375" cy="316175"/>
            </a:xfrm>
            <a:custGeom>
              <a:avLst/>
              <a:gdLst/>
              <a:ahLst/>
              <a:cxnLst/>
              <a:rect l="l" t="t" r="r" b="b"/>
              <a:pathLst>
                <a:path w="49535" h="12647" extrusionOk="0">
                  <a:moveTo>
                    <a:pt x="49215" y="0"/>
                  </a:moveTo>
                  <a:cubicBezTo>
                    <a:pt x="49204" y="0"/>
                    <a:pt x="49192" y="1"/>
                    <a:pt x="49180" y="2"/>
                  </a:cubicBezTo>
                  <a:cubicBezTo>
                    <a:pt x="41733" y="1249"/>
                    <a:pt x="34286" y="2556"/>
                    <a:pt x="26839" y="3802"/>
                  </a:cubicBezTo>
                  <a:cubicBezTo>
                    <a:pt x="23101" y="4440"/>
                    <a:pt x="19362" y="5048"/>
                    <a:pt x="15593" y="5686"/>
                  </a:cubicBezTo>
                  <a:cubicBezTo>
                    <a:pt x="11915" y="6294"/>
                    <a:pt x="8237" y="6993"/>
                    <a:pt x="4559" y="7571"/>
                  </a:cubicBezTo>
                  <a:cubicBezTo>
                    <a:pt x="3040" y="7784"/>
                    <a:pt x="1520" y="7966"/>
                    <a:pt x="30" y="8118"/>
                  </a:cubicBezTo>
                  <a:lnTo>
                    <a:pt x="30" y="8483"/>
                  </a:lnTo>
                  <a:cubicBezTo>
                    <a:pt x="1003" y="8392"/>
                    <a:pt x="2006" y="8240"/>
                    <a:pt x="3040" y="8118"/>
                  </a:cubicBezTo>
                  <a:cubicBezTo>
                    <a:pt x="6748" y="7632"/>
                    <a:pt x="10487" y="6902"/>
                    <a:pt x="14195" y="6294"/>
                  </a:cubicBezTo>
                  <a:cubicBezTo>
                    <a:pt x="21672" y="5048"/>
                    <a:pt x="29210" y="3771"/>
                    <a:pt x="36688" y="2495"/>
                  </a:cubicBezTo>
                  <a:cubicBezTo>
                    <a:pt x="39910" y="1978"/>
                    <a:pt x="43101" y="1401"/>
                    <a:pt x="46353" y="884"/>
                  </a:cubicBezTo>
                  <a:lnTo>
                    <a:pt x="46353" y="884"/>
                  </a:lnTo>
                  <a:cubicBezTo>
                    <a:pt x="39758" y="2860"/>
                    <a:pt x="33131" y="4714"/>
                    <a:pt x="26475" y="6385"/>
                  </a:cubicBezTo>
                  <a:cubicBezTo>
                    <a:pt x="18785" y="8331"/>
                    <a:pt x="11125" y="10033"/>
                    <a:pt x="3435" y="11553"/>
                  </a:cubicBezTo>
                  <a:cubicBezTo>
                    <a:pt x="2310" y="11765"/>
                    <a:pt x="1125" y="12009"/>
                    <a:pt x="0" y="12252"/>
                  </a:cubicBezTo>
                  <a:lnTo>
                    <a:pt x="0" y="12647"/>
                  </a:lnTo>
                  <a:cubicBezTo>
                    <a:pt x="4590" y="11765"/>
                    <a:pt x="9149" y="10823"/>
                    <a:pt x="13739" y="9851"/>
                  </a:cubicBezTo>
                  <a:cubicBezTo>
                    <a:pt x="21429" y="8118"/>
                    <a:pt x="29028" y="6233"/>
                    <a:pt x="36566" y="4136"/>
                  </a:cubicBezTo>
                  <a:cubicBezTo>
                    <a:pt x="40821" y="2951"/>
                    <a:pt x="45077" y="1705"/>
                    <a:pt x="49302" y="367"/>
                  </a:cubicBezTo>
                  <a:cubicBezTo>
                    <a:pt x="49534" y="309"/>
                    <a:pt x="49461" y="0"/>
                    <a:pt x="4921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1507900" y="1219875"/>
              <a:ext cx="845525" cy="245500"/>
            </a:xfrm>
            <a:custGeom>
              <a:avLst/>
              <a:gdLst/>
              <a:ahLst/>
              <a:cxnLst/>
              <a:rect l="l" t="t" r="r" b="b"/>
              <a:pathLst>
                <a:path w="33821" h="9820" extrusionOk="0">
                  <a:moveTo>
                    <a:pt x="33527" y="0"/>
                  </a:moveTo>
                  <a:cubicBezTo>
                    <a:pt x="33517" y="0"/>
                    <a:pt x="33507" y="1"/>
                    <a:pt x="33496" y="2"/>
                  </a:cubicBezTo>
                  <a:cubicBezTo>
                    <a:pt x="27296" y="1066"/>
                    <a:pt x="21064" y="2130"/>
                    <a:pt x="14864" y="3194"/>
                  </a:cubicBezTo>
                  <a:cubicBezTo>
                    <a:pt x="9909" y="4045"/>
                    <a:pt x="4985" y="4926"/>
                    <a:pt x="31" y="5747"/>
                  </a:cubicBezTo>
                  <a:lnTo>
                    <a:pt x="31" y="6142"/>
                  </a:lnTo>
                  <a:cubicBezTo>
                    <a:pt x="1520" y="5868"/>
                    <a:pt x="3040" y="5595"/>
                    <a:pt x="4529" y="5382"/>
                  </a:cubicBezTo>
                  <a:lnTo>
                    <a:pt x="23101" y="2191"/>
                  </a:lnTo>
                  <a:cubicBezTo>
                    <a:pt x="25137" y="1826"/>
                    <a:pt x="27144" y="1491"/>
                    <a:pt x="29119" y="1157"/>
                  </a:cubicBezTo>
                  <a:lnTo>
                    <a:pt x="29119" y="1157"/>
                  </a:lnTo>
                  <a:cubicBezTo>
                    <a:pt x="24438" y="2373"/>
                    <a:pt x="19818" y="3619"/>
                    <a:pt x="15168" y="4957"/>
                  </a:cubicBezTo>
                  <a:cubicBezTo>
                    <a:pt x="10122" y="6385"/>
                    <a:pt x="5076" y="7874"/>
                    <a:pt x="0" y="9394"/>
                  </a:cubicBezTo>
                  <a:lnTo>
                    <a:pt x="0" y="9820"/>
                  </a:lnTo>
                  <a:cubicBezTo>
                    <a:pt x="1672" y="9333"/>
                    <a:pt x="3344" y="8786"/>
                    <a:pt x="5016" y="8300"/>
                  </a:cubicBezTo>
                  <a:cubicBezTo>
                    <a:pt x="11095" y="6476"/>
                    <a:pt x="17174" y="4774"/>
                    <a:pt x="23314" y="3102"/>
                  </a:cubicBezTo>
                  <a:cubicBezTo>
                    <a:pt x="26718" y="2191"/>
                    <a:pt x="30183" y="1279"/>
                    <a:pt x="33587" y="397"/>
                  </a:cubicBezTo>
                  <a:cubicBezTo>
                    <a:pt x="33820" y="310"/>
                    <a:pt x="33747" y="0"/>
                    <a:pt x="3352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1509425" y="767750"/>
              <a:ext cx="1417000" cy="328325"/>
            </a:xfrm>
            <a:custGeom>
              <a:avLst/>
              <a:gdLst/>
              <a:ahLst/>
              <a:cxnLst/>
              <a:rect l="l" t="t" r="r" b="b"/>
              <a:pathLst>
                <a:path w="56680" h="13133" extrusionOk="0">
                  <a:moveTo>
                    <a:pt x="56350" y="0"/>
                  </a:moveTo>
                  <a:cubicBezTo>
                    <a:pt x="56341" y="0"/>
                    <a:pt x="56332" y="1"/>
                    <a:pt x="56323" y="2"/>
                  </a:cubicBezTo>
                  <a:cubicBezTo>
                    <a:pt x="48056" y="1430"/>
                    <a:pt x="39758" y="2737"/>
                    <a:pt x="31490" y="3953"/>
                  </a:cubicBezTo>
                  <a:cubicBezTo>
                    <a:pt x="23192" y="5169"/>
                    <a:pt x="14924" y="6324"/>
                    <a:pt x="6596" y="7357"/>
                  </a:cubicBezTo>
                  <a:lnTo>
                    <a:pt x="0" y="8148"/>
                  </a:lnTo>
                  <a:lnTo>
                    <a:pt x="0" y="8452"/>
                  </a:lnTo>
                  <a:cubicBezTo>
                    <a:pt x="5866" y="7753"/>
                    <a:pt x="11763" y="7084"/>
                    <a:pt x="17630" y="6294"/>
                  </a:cubicBezTo>
                  <a:cubicBezTo>
                    <a:pt x="25928" y="5169"/>
                    <a:pt x="34226" y="4014"/>
                    <a:pt x="42493" y="2707"/>
                  </a:cubicBezTo>
                  <a:cubicBezTo>
                    <a:pt x="45229" y="2281"/>
                    <a:pt x="48025" y="1825"/>
                    <a:pt x="50761" y="1369"/>
                  </a:cubicBezTo>
                  <a:lnTo>
                    <a:pt x="50761" y="1369"/>
                  </a:lnTo>
                  <a:cubicBezTo>
                    <a:pt x="44256" y="2950"/>
                    <a:pt x="37721" y="4500"/>
                    <a:pt x="31186" y="5990"/>
                  </a:cubicBezTo>
                  <a:cubicBezTo>
                    <a:pt x="22827" y="7874"/>
                    <a:pt x="14468" y="9698"/>
                    <a:pt x="6079" y="11461"/>
                  </a:cubicBezTo>
                  <a:cubicBezTo>
                    <a:pt x="4043" y="11856"/>
                    <a:pt x="2006" y="12281"/>
                    <a:pt x="0" y="12707"/>
                  </a:cubicBezTo>
                  <a:lnTo>
                    <a:pt x="0" y="13133"/>
                  </a:lnTo>
                  <a:cubicBezTo>
                    <a:pt x="5775" y="11947"/>
                    <a:pt x="11490" y="10731"/>
                    <a:pt x="17234" y="9485"/>
                  </a:cubicBezTo>
                  <a:cubicBezTo>
                    <a:pt x="25593" y="7661"/>
                    <a:pt x="33952" y="5746"/>
                    <a:pt x="42311" y="3801"/>
                  </a:cubicBezTo>
                  <a:cubicBezTo>
                    <a:pt x="47022" y="2707"/>
                    <a:pt x="51734" y="1613"/>
                    <a:pt x="56445" y="458"/>
                  </a:cubicBezTo>
                  <a:cubicBezTo>
                    <a:pt x="56679" y="370"/>
                    <a:pt x="56575" y="0"/>
                    <a:pt x="5635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0" name="Google Shape;470;p18"/>
          <p:cNvGrpSpPr/>
          <p:nvPr/>
        </p:nvGrpSpPr>
        <p:grpSpPr>
          <a:xfrm>
            <a:off x="-374607" y="4148761"/>
            <a:ext cx="2828378" cy="1131872"/>
            <a:chOff x="618050" y="2914475"/>
            <a:chExt cx="1629250" cy="652000"/>
          </a:xfrm>
        </p:grpSpPr>
        <p:sp>
          <p:nvSpPr>
            <p:cNvPr id="471" name="Google Shape;471;p18"/>
            <p:cNvSpPr/>
            <p:nvPr/>
          </p:nvSpPr>
          <p:spPr>
            <a:xfrm>
              <a:off x="618050" y="3024650"/>
              <a:ext cx="1500825" cy="539550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618050" y="2914475"/>
              <a:ext cx="1629250" cy="652000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618050" y="3156875"/>
              <a:ext cx="1246250" cy="408850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4" name="Google Shape;474;p18"/>
          <p:cNvGrpSpPr/>
          <p:nvPr/>
        </p:nvGrpSpPr>
        <p:grpSpPr>
          <a:xfrm>
            <a:off x="168935" y="3204583"/>
            <a:ext cx="918012" cy="841778"/>
            <a:chOff x="1723275" y="2626350"/>
            <a:chExt cx="604950" cy="554750"/>
          </a:xfrm>
        </p:grpSpPr>
        <p:sp>
          <p:nvSpPr>
            <p:cNvPr id="475" name="Google Shape;475;p18"/>
            <p:cNvSpPr/>
            <p:nvPr/>
          </p:nvSpPr>
          <p:spPr>
            <a:xfrm>
              <a:off x="1775050" y="2681250"/>
              <a:ext cx="104925" cy="118125"/>
            </a:xfrm>
            <a:custGeom>
              <a:avLst/>
              <a:gdLst/>
              <a:ahLst/>
              <a:cxnLst/>
              <a:rect l="l" t="t" r="r" b="b"/>
              <a:pathLst>
                <a:path w="4197" h="4725" extrusionOk="0">
                  <a:moveTo>
                    <a:pt x="2608" y="1"/>
                  </a:moveTo>
                  <a:cubicBezTo>
                    <a:pt x="2068" y="1"/>
                    <a:pt x="1591" y="308"/>
                    <a:pt x="1199" y="700"/>
                  </a:cubicBezTo>
                  <a:cubicBezTo>
                    <a:pt x="872" y="1082"/>
                    <a:pt x="545" y="1463"/>
                    <a:pt x="327" y="1954"/>
                  </a:cubicBezTo>
                  <a:cubicBezTo>
                    <a:pt x="0" y="2771"/>
                    <a:pt x="327" y="3534"/>
                    <a:pt x="818" y="4188"/>
                  </a:cubicBezTo>
                  <a:cubicBezTo>
                    <a:pt x="1059" y="4589"/>
                    <a:pt x="1447" y="4725"/>
                    <a:pt x="1853" y="4725"/>
                  </a:cubicBezTo>
                  <a:cubicBezTo>
                    <a:pt x="1998" y="4725"/>
                    <a:pt x="2146" y="4707"/>
                    <a:pt x="2289" y="4679"/>
                  </a:cubicBezTo>
                  <a:cubicBezTo>
                    <a:pt x="3270" y="4461"/>
                    <a:pt x="4142" y="3262"/>
                    <a:pt x="4197" y="2281"/>
                  </a:cubicBezTo>
                  <a:cubicBezTo>
                    <a:pt x="4197" y="1354"/>
                    <a:pt x="3870" y="482"/>
                    <a:pt x="3270" y="155"/>
                  </a:cubicBezTo>
                  <a:cubicBezTo>
                    <a:pt x="3041" y="48"/>
                    <a:pt x="2820" y="1"/>
                    <a:pt x="26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2001225" y="2626350"/>
              <a:ext cx="104950" cy="106475"/>
            </a:xfrm>
            <a:custGeom>
              <a:avLst/>
              <a:gdLst/>
              <a:ahLst/>
              <a:cxnLst/>
              <a:rect l="l" t="t" r="r" b="b"/>
              <a:pathLst>
                <a:path w="4198" h="4259" extrusionOk="0">
                  <a:moveTo>
                    <a:pt x="2156" y="1"/>
                  </a:moveTo>
                  <a:cubicBezTo>
                    <a:pt x="1108" y="1"/>
                    <a:pt x="53" y="1197"/>
                    <a:pt x="1" y="2242"/>
                  </a:cubicBezTo>
                  <a:cubicBezTo>
                    <a:pt x="1" y="3387"/>
                    <a:pt x="764" y="4259"/>
                    <a:pt x="1799" y="4259"/>
                  </a:cubicBezTo>
                  <a:cubicBezTo>
                    <a:pt x="3053" y="4259"/>
                    <a:pt x="4143" y="3332"/>
                    <a:pt x="4143" y="2079"/>
                  </a:cubicBezTo>
                  <a:cubicBezTo>
                    <a:pt x="4197" y="1098"/>
                    <a:pt x="3271" y="8"/>
                    <a:pt x="2290" y="8"/>
                  </a:cubicBezTo>
                  <a:cubicBezTo>
                    <a:pt x="2245" y="3"/>
                    <a:pt x="2200" y="1"/>
                    <a:pt x="2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1723275" y="2900525"/>
              <a:ext cx="102200" cy="101475"/>
            </a:xfrm>
            <a:custGeom>
              <a:avLst/>
              <a:gdLst/>
              <a:ahLst/>
              <a:cxnLst/>
              <a:rect l="l" t="t" r="r" b="b"/>
              <a:pathLst>
                <a:path w="4088" h="4059" extrusionOk="0">
                  <a:moveTo>
                    <a:pt x="1923" y="0"/>
                  </a:moveTo>
                  <a:cubicBezTo>
                    <a:pt x="1724" y="0"/>
                    <a:pt x="1518" y="34"/>
                    <a:pt x="1308" y="104"/>
                  </a:cubicBezTo>
                  <a:cubicBezTo>
                    <a:pt x="545" y="377"/>
                    <a:pt x="55" y="1085"/>
                    <a:pt x="55" y="1957"/>
                  </a:cubicBezTo>
                  <a:cubicBezTo>
                    <a:pt x="55" y="2012"/>
                    <a:pt x="0" y="2175"/>
                    <a:pt x="0" y="2230"/>
                  </a:cubicBezTo>
                  <a:cubicBezTo>
                    <a:pt x="273" y="2666"/>
                    <a:pt x="491" y="3102"/>
                    <a:pt x="763" y="3538"/>
                  </a:cubicBezTo>
                  <a:cubicBezTo>
                    <a:pt x="1015" y="3904"/>
                    <a:pt x="1430" y="4059"/>
                    <a:pt x="1855" y="4059"/>
                  </a:cubicBezTo>
                  <a:cubicBezTo>
                    <a:pt x="2442" y="4059"/>
                    <a:pt x="3049" y="3763"/>
                    <a:pt x="3270" y="3320"/>
                  </a:cubicBezTo>
                  <a:cubicBezTo>
                    <a:pt x="3597" y="2666"/>
                    <a:pt x="4088" y="1903"/>
                    <a:pt x="3706" y="1085"/>
                  </a:cubicBezTo>
                  <a:cubicBezTo>
                    <a:pt x="3543" y="1031"/>
                    <a:pt x="3488" y="867"/>
                    <a:pt x="3379" y="813"/>
                  </a:cubicBezTo>
                  <a:cubicBezTo>
                    <a:pt x="3015" y="286"/>
                    <a:pt x="2500" y="0"/>
                    <a:pt x="1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2232850" y="2787300"/>
              <a:ext cx="95375" cy="94100"/>
            </a:xfrm>
            <a:custGeom>
              <a:avLst/>
              <a:gdLst/>
              <a:ahLst/>
              <a:cxnLst/>
              <a:rect l="l" t="t" r="r" b="b"/>
              <a:pathLst>
                <a:path w="3815" h="3764" extrusionOk="0">
                  <a:moveTo>
                    <a:pt x="1963" y="1"/>
                  </a:moveTo>
                  <a:cubicBezTo>
                    <a:pt x="1036" y="1"/>
                    <a:pt x="1" y="982"/>
                    <a:pt x="1" y="1908"/>
                  </a:cubicBezTo>
                  <a:cubicBezTo>
                    <a:pt x="1" y="2889"/>
                    <a:pt x="818" y="3761"/>
                    <a:pt x="1745" y="3761"/>
                  </a:cubicBezTo>
                  <a:cubicBezTo>
                    <a:pt x="1777" y="3763"/>
                    <a:pt x="1810" y="3764"/>
                    <a:pt x="1842" y="3764"/>
                  </a:cubicBezTo>
                  <a:cubicBezTo>
                    <a:pt x="2892" y="3764"/>
                    <a:pt x="3814" y="2911"/>
                    <a:pt x="3761" y="1854"/>
                  </a:cubicBezTo>
                  <a:cubicBezTo>
                    <a:pt x="3761" y="764"/>
                    <a:pt x="2944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991700" y="2929000"/>
              <a:ext cx="99475" cy="97075"/>
            </a:xfrm>
            <a:custGeom>
              <a:avLst/>
              <a:gdLst/>
              <a:ahLst/>
              <a:cxnLst/>
              <a:rect l="l" t="t" r="r" b="b"/>
              <a:pathLst>
                <a:path w="3979" h="3883" extrusionOk="0">
                  <a:moveTo>
                    <a:pt x="1526" y="1"/>
                  </a:moveTo>
                  <a:cubicBezTo>
                    <a:pt x="1254" y="273"/>
                    <a:pt x="872" y="491"/>
                    <a:pt x="600" y="818"/>
                  </a:cubicBezTo>
                  <a:cubicBezTo>
                    <a:pt x="0" y="1418"/>
                    <a:pt x="0" y="2181"/>
                    <a:pt x="327" y="2944"/>
                  </a:cubicBezTo>
                  <a:cubicBezTo>
                    <a:pt x="600" y="3598"/>
                    <a:pt x="1145" y="3816"/>
                    <a:pt x="1799" y="3870"/>
                  </a:cubicBezTo>
                  <a:cubicBezTo>
                    <a:pt x="1855" y="3878"/>
                    <a:pt x="1912" y="3882"/>
                    <a:pt x="1970" y="3882"/>
                  </a:cubicBezTo>
                  <a:cubicBezTo>
                    <a:pt x="2695" y="3882"/>
                    <a:pt x="3508" y="3273"/>
                    <a:pt x="3761" y="2617"/>
                  </a:cubicBezTo>
                  <a:cubicBezTo>
                    <a:pt x="3979" y="1908"/>
                    <a:pt x="3761" y="1254"/>
                    <a:pt x="3107" y="600"/>
                  </a:cubicBezTo>
                  <a:cubicBezTo>
                    <a:pt x="2834" y="328"/>
                    <a:pt x="2562" y="219"/>
                    <a:pt x="2289" y="1"/>
                  </a:cubicBezTo>
                  <a:cubicBezTo>
                    <a:pt x="2180" y="28"/>
                    <a:pt x="2058" y="42"/>
                    <a:pt x="1928" y="42"/>
                  </a:cubicBezTo>
                  <a:cubicBezTo>
                    <a:pt x="1799" y="42"/>
                    <a:pt x="1662" y="28"/>
                    <a:pt x="15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864975" y="2860825"/>
              <a:ext cx="87225" cy="95600"/>
            </a:xfrm>
            <a:custGeom>
              <a:avLst/>
              <a:gdLst/>
              <a:ahLst/>
              <a:cxnLst/>
              <a:rect l="l" t="t" r="r" b="b"/>
              <a:pathLst>
                <a:path w="3489" h="3824" extrusionOk="0">
                  <a:moveTo>
                    <a:pt x="1919" y="0"/>
                  </a:moveTo>
                  <a:cubicBezTo>
                    <a:pt x="982" y="0"/>
                    <a:pt x="213" y="748"/>
                    <a:pt x="55" y="1801"/>
                  </a:cubicBezTo>
                  <a:cubicBezTo>
                    <a:pt x="0" y="2074"/>
                    <a:pt x="55" y="2401"/>
                    <a:pt x="55" y="2728"/>
                  </a:cubicBezTo>
                  <a:cubicBezTo>
                    <a:pt x="410" y="3488"/>
                    <a:pt x="1046" y="3824"/>
                    <a:pt x="1922" y="3824"/>
                  </a:cubicBezTo>
                  <a:cubicBezTo>
                    <a:pt x="1989" y="3824"/>
                    <a:pt x="2057" y="3822"/>
                    <a:pt x="2126" y="3818"/>
                  </a:cubicBezTo>
                  <a:cubicBezTo>
                    <a:pt x="3053" y="3763"/>
                    <a:pt x="3053" y="2946"/>
                    <a:pt x="3380" y="2401"/>
                  </a:cubicBezTo>
                  <a:cubicBezTo>
                    <a:pt x="3380" y="2183"/>
                    <a:pt x="3380" y="1965"/>
                    <a:pt x="3489" y="1910"/>
                  </a:cubicBezTo>
                  <a:cubicBezTo>
                    <a:pt x="3380" y="711"/>
                    <a:pt x="2944" y="57"/>
                    <a:pt x="2017" y="3"/>
                  </a:cubicBezTo>
                  <a:cubicBezTo>
                    <a:pt x="1984" y="1"/>
                    <a:pt x="1951" y="0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2112950" y="2846000"/>
              <a:ext cx="98125" cy="90425"/>
            </a:xfrm>
            <a:custGeom>
              <a:avLst/>
              <a:gdLst/>
              <a:ahLst/>
              <a:cxnLst/>
              <a:rect l="l" t="t" r="r" b="b"/>
              <a:pathLst>
                <a:path w="3925" h="3617" extrusionOk="0">
                  <a:moveTo>
                    <a:pt x="2133" y="1"/>
                  </a:moveTo>
                  <a:cubicBezTo>
                    <a:pt x="1895" y="1"/>
                    <a:pt x="1642" y="76"/>
                    <a:pt x="1363" y="269"/>
                  </a:cubicBezTo>
                  <a:cubicBezTo>
                    <a:pt x="219" y="1032"/>
                    <a:pt x="1" y="1631"/>
                    <a:pt x="546" y="3157"/>
                  </a:cubicBezTo>
                  <a:cubicBezTo>
                    <a:pt x="948" y="3459"/>
                    <a:pt x="1351" y="3617"/>
                    <a:pt x="1779" y="3617"/>
                  </a:cubicBezTo>
                  <a:cubicBezTo>
                    <a:pt x="2047" y="3617"/>
                    <a:pt x="2324" y="3555"/>
                    <a:pt x="2617" y="3430"/>
                  </a:cubicBezTo>
                  <a:cubicBezTo>
                    <a:pt x="2944" y="2994"/>
                    <a:pt x="3434" y="2558"/>
                    <a:pt x="3652" y="2013"/>
                  </a:cubicBezTo>
                  <a:cubicBezTo>
                    <a:pt x="3925" y="1413"/>
                    <a:pt x="3707" y="814"/>
                    <a:pt x="3162" y="378"/>
                  </a:cubicBezTo>
                  <a:cubicBezTo>
                    <a:pt x="2831" y="179"/>
                    <a:pt x="2500" y="1"/>
                    <a:pt x="2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1987600" y="2787300"/>
              <a:ext cx="88600" cy="81775"/>
            </a:xfrm>
            <a:custGeom>
              <a:avLst/>
              <a:gdLst/>
              <a:ahLst/>
              <a:cxnLst/>
              <a:rect l="l" t="t" r="r" b="b"/>
              <a:pathLst>
                <a:path w="3544" h="3271" extrusionOk="0">
                  <a:moveTo>
                    <a:pt x="1963" y="1"/>
                  </a:moveTo>
                  <a:cubicBezTo>
                    <a:pt x="927" y="1"/>
                    <a:pt x="1" y="927"/>
                    <a:pt x="55" y="1854"/>
                  </a:cubicBezTo>
                  <a:cubicBezTo>
                    <a:pt x="55" y="2617"/>
                    <a:pt x="873" y="3271"/>
                    <a:pt x="1690" y="3271"/>
                  </a:cubicBezTo>
                  <a:cubicBezTo>
                    <a:pt x="2671" y="3271"/>
                    <a:pt x="3489" y="2562"/>
                    <a:pt x="3489" y="1636"/>
                  </a:cubicBezTo>
                  <a:cubicBezTo>
                    <a:pt x="3543" y="764"/>
                    <a:pt x="2835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2163375" y="2650725"/>
              <a:ext cx="84500" cy="86275"/>
            </a:xfrm>
            <a:custGeom>
              <a:avLst/>
              <a:gdLst/>
              <a:ahLst/>
              <a:cxnLst/>
              <a:rect l="l" t="t" r="r" b="b"/>
              <a:pathLst>
                <a:path w="3380" h="3451" extrusionOk="0">
                  <a:moveTo>
                    <a:pt x="1692" y="1"/>
                  </a:moveTo>
                  <a:cubicBezTo>
                    <a:pt x="858" y="1"/>
                    <a:pt x="159" y="581"/>
                    <a:pt x="109" y="1485"/>
                  </a:cubicBezTo>
                  <a:cubicBezTo>
                    <a:pt x="0" y="2412"/>
                    <a:pt x="654" y="3284"/>
                    <a:pt x="1690" y="3447"/>
                  </a:cubicBezTo>
                  <a:cubicBezTo>
                    <a:pt x="1719" y="3449"/>
                    <a:pt x="1749" y="3450"/>
                    <a:pt x="1778" y="3450"/>
                  </a:cubicBezTo>
                  <a:cubicBezTo>
                    <a:pt x="2503" y="3450"/>
                    <a:pt x="3113" y="2807"/>
                    <a:pt x="3270" y="1812"/>
                  </a:cubicBezTo>
                  <a:cubicBezTo>
                    <a:pt x="3379" y="940"/>
                    <a:pt x="2834" y="177"/>
                    <a:pt x="1908" y="14"/>
                  </a:cubicBezTo>
                  <a:cubicBezTo>
                    <a:pt x="1835" y="5"/>
                    <a:pt x="1763" y="1"/>
                    <a:pt x="16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1839075" y="3073375"/>
              <a:ext cx="99500" cy="107725"/>
            </a:xfrm>
            <a:custGeom>
              <a:avLst/>
              <a:gdLst/>
              <a:ahLst/>
              <a:cxnLst/>
              <a:rect l="l" t="t" r="r" b="b"/>
              <a:pathLst>
                <a:path w="3980" h="4309" extrusionOk="0">
                  <a:moveTo>
                    <a:pt x="2437" y="0"/>
                  </a:moveTo>
                  <a:cubicBezTo>
                    <a:pt x="2407" y="0"/>
                    <a:pt x="2376" y="1"/>
                    <a:pt x="2345" y="3"/>
                  </a:cubicBezTo>
                  <a:cubicBezTo>
                    <a:pt x="1254" y="3"/>
                    <a:pt x="1" y="1529"/>
                    <a:pt x="1" y="2837"/>
                  </a:cubicBezTo>
                  <a:cubicBezTo>
                    <a:pt x="1" y="3600"/>
                    <a:pt x="764" y="4308"/>
                    <a:pt x="1581" y="4308"/>
                  </a:cubicBezTo>
                  <a:cubicBezTo>
                    <a:pt x="2944" y="4308"/>
                    <a:pt x="3980" y="3273"/>
                    <a:pt x="3980" y="1856"/>
                  </a:cubicBezTo>
                  <a:cubicBezTo>
                    <a:pt x="3980" y="750"/>
                    <a:pt x="3318" y="0"/>
                    <a:pt x="24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2206975" y="2980600"/>
              <a:ext cx="99475" cy="92850"/>
            </a:xfrm>
            <a:custGeom>
              <a:avLst/>
              <a:gdLst/>
              <a:ahLst/>
              <a:cxnLst/>
              <a:rect l="l" t="t" r="r" b="b"/>
              <a:pathLst>
                <a:path w="3979" h="3714" extrusionOk="0">
                  <a:moveTo>
                    <a:pt x="2190" y="1"/>
                  </a:moveTo>
                  <a:cubicBezTo>
                    <a:pt x="2151" y="1"/>
                    <a:pt x="2111" y="3"/>
                    <a:pt x="2071" y="8"/>
                  </a:cubicBezTo>
                  <a:cubicBezTo>
                    <a:pt x="872" y="62"/>
                    <a:pt x="164" y="934"/>
                    <a:pt x="55" y="2133"/>
                  </a:cubicBezTo>
                  <a:cubicBezTo>
                    <a:pt x="0" y="3114"/>
                    <a:pt x="818" y="3714"/>
                    <a:pt x="2126" y="3714"/>
                  </a:cubicBezTo>
                  <a:cubicBezTo>
                    <a:pt x="3052" y="3714"/>
                    <a:pt x="3979" y="2951"/>
                    <a:pt x="3979" y="2133"/>
                  </a:cubicBezTo>
                  <a:cubicBezTo>
                    <a:pt x="3979" y="1142"/>
                    <a:pt x="3080" y="1"/>
                    <a:pt x="2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2054375" y="3069100"/>
              <a:ext cx="88575" cy="98450"/>
            </a:xfrm>
            <a:custGeom>
              <a:avLst/>
              <a:gdLst/>
              <a:ahLst/>
              <a:cxnLst/>
              <a:rect l="l" t="t" r="r" b="b"/>
              <a:pathLst>
                <a:path w="3543" h="3938" extrusionOk="0">
                  <a:moveTo>
                    <a:pt x="2120" y="1"/>
                  </a:moveTo>
                  <a:cubicBezTo>
                    <a:pt x="1665" y="1"/>
                    <a:pt x="1255" y="211"/>
                    <a:pt x="872" y="555"/>
                  </a:cubicBezTo>
                  <a:cubicBezTo>
                    <a:pt x="273" y="1155"/>
                    <a:pt x="0" y="2027"/>
                    <a:pt x="273" y="2681"/>
                  </a:cubicBezTo>
                  <a:cubicBezTo>
                    <a:pt x="600" y="3607"/>
                    <a:pt x="981" y="3934"/>
                    <a:pt x="1799" y="3934"/>
                  </a:cubicBezTo>
                  <a:cubicBezTo>
                    <a:pt x="1849" y="3937"/>
                    <a:pt x="1897" y="3938"/>
                    <a:pt x="1945" y="3938"/>
                  </a:cubicBezTo>
                  <a:cubicBezTo>
                    <a:pt x="3042" y="3938"/>
                    <a:pt x="3543" y="3335"/>
                    <a:pt x="3543" y="2081"/>
                  </a:cubicBezTo>
                  <a:cubicBezTo>
                    <a:pt x="3543" y="937"/>
                    <a:pt x="3325" y="392"/>
                    <a:pt x="2725" y="119"/>
                  </a:cubicBezTo>
                  <a:cubicBezTo>
                    <a:pt x="2514" y="38"/>
                    <a:pt x="2313" y="1"/>
                    <a:pt x="2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2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9"/>
          <p:cNvSpPr/>
          <p:nvPr/>
        </p:nvSpPr>
        <p:spPr>
          <a:xfrm>
            <a:off x="5051900" y="-54700"/>
            <a:ext cx="4200115" cy="1825077"/>
          </a:xfrm>
          <a:custGeom>
            <a:avLst/>
            <a:gdLst/>
            <a:ahLst/>
            <a:cxnLst/>
            <a:rect l="l" t="t" r="r" b="b"/>
            <a:pathLst>
              <a:path w="26202" h="13557" extrusionOk="0">
                <a:moveTo>
                  <a:pt x="1" y="0"/>
                </a:moveTo>
                <a:cubicBezTo>
                  <a:pt x="2797" y="4803"/>
                  <a:pt x="7478" y="8420"/>
                  <a:pt x="12615" y="10578"/>
                </a:cubicBezTo>
                <a:cubicBezTo>
                  <a:pt x="16901" y="12371"/>
                  <a:pt x="21521" y="13253"/>
                  <a:pt x="26202" y="13557"/>
                </a:cubicBezTo>
                <a:lnTo>
                  <a:pt x="2620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1404450" y="2628525"/>
            <a:ext cx="702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90" name="Google Shape;490;p19"/>
          <p:cNvSpPr txBox="1">
            <a:spLocks noGrp="1"/>
          </p:cNvSpPr>
          <p:nvPr>
            <p:ph type="title" idx="2" hasCustomPrompt="1"/>
          </p:nvPr>
        </p:nvSpPr>
        <p:spPr>
          <a:xfrm>
            <a:off x="1404450" y="1337725"/>
            <a:ext cx="202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91" name="Google Shape;491;p19"/>
          <p:cNvSpPr txBox="1">
            <a:spLocks noGrp="1"/>
          </p:cNvSpPr>
          <p:nvPr>
            <p:ph type="subTitle" idx="1"/>
          </p:nvPr>
        </p:nvSpPr>
        <p:spPr>
          <a:xfrm>
            <a:off x="1404450" y="3537125"/>
            <a:ext cx="7024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9"/>
          <p:cNvSpPr/>
          <p:nvPr/>
        </p:nvSpPr>
        <p:spPr>
          <a:xfrm rot="-1091183">
            <a:off x="5255300" y="-1824380"/>
            <a:ext cx="4810887" cy="3613169"/>
          </a:xfrm>
          <a:custGeom>
            <a:avLst/>
            <a:gdLst/>
            <a:ahLst/>
            <a:cxnLst/>
            <a:rect l="l" t="t" r="r" b="b"/>
            <a:pathLst>
              <a:path w="106021" h="91978" extrusionOk="0">
                <a:moveTo>
                  <a:pt x="31156" y="4196"/>
                </a:moveTo>
                <a:cubicBezTo>
                  <a:pt x="56293" y="1"/>
                  <a:pt x="82737" y="13132"/>
                  <a:pt x="97874" y="32919"/>
                </a:cubicBezTo>
                <a:cubicBezTo>
                  <a:pt x="106020" y="43527"/>
                  <a:pt x="103406" y="53284"/>
                  <a:pt x="96203" y="63589"/>
                </a:cubicBezTo>
                <a:cubicBezTo>
                  <a:pt x="88816" y="74197"/>
                  <a:pt x="78968" y="91978"/>
                  <a:pt x="63922" y="91704"/>
                </a:cubicBezTo>
                <a:cubicBezTo>
                  <a:pt x="57661" y="91583"/>
                  <a:pt x="52068" y="87449"/>
                  <a:pt x="48177" y="82464"/>
                </a:cubicBezTo>
                <a:cubicBezTo>
                  <a:pt x="37144" y="68269"/>
                  <a:pt x="33071" y="49242"/>
                  <a:pt x="16687" y="39515"/>
                </a:cubicBezTo>
                <a:cubicBezTo>
                  <a:pt x="0" y="29515"/>
                  <a:pt x="17113" y="6566"/>
                  <a:pt x="31156" y="4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3" name="Google Shape;493;p19"/>
          <p:cNvGrpSpPr/>
          <p:nvPr/>
        </p:nvGrpSpPr>
        <p:grpSpPr>
          <a:xfrm rot="-846920">
            <a:off x="4576028" y="-417183"/>
            <a:ext cx="2838145" cy="1527083"/>
            <a:chOff x="5212375" y="1484350"/>
            <a:chExt cx="2153550" cy="1025125"/>
          </a:xfrm>
        </p:grpSpPr>
        <p:sp>
          <p:nvSpPr>
            <p:cNvPr id="494" name="Google Shape;494;p19"/>
            <p:cNvSpPr/>
            <p:nvPr/>
          </p:nvSpPr>
          <p:spPr>
            <a:xfrm>
              <a:off x="5212375" y="1484350"/>
              <a:ext cx="2153550" cy="1025125"/>
            </a:xfrm>
            <a:custGeom>
              <a:avLst/>
              <a:gdLst/>
              <a:ahLst/>
              <a:cxnLst/>
              <a:rect l="l" t="t" r="r" b="b"/>
              <a:pathLst>
                <a:path w="86142" h="41005" extrusionOk="0">
                  <a:moveTo>
                    <a:pt x="47722" y="40488"/>
                  </a:moveTo>
                  <a:cubicBezTo>
                    <a:pt x="45776" y="40427"/>
                    <a:pt x="43892" y="39789"/>
                    <a:pt x="42372" y="38603"/>
                  </a:cubicBezTo>
                  <a:cubicBezTo>
                    <a:pt x="41338" y="37813"/>
                    <a:pt x="40427" y="36810"/>
                    <a:pt x="39454" y="35989"/>
                  </a:cubicBezTo>
                  <a:cubicBezTo>
                    <a:pt x="38238" y="34956"/>
                    <a:pt x="36779" y="34165"/>
                    <a:pt x="35290" y="33588"/>
                  </a:cubicBezTo>
                  <a:cubicBezTo>
                    <a:pt x="34013" y="33132"/>
                    <a:pt x="32645" y="32950"/>
                    <a:pt x="31277" y="32980"/>
                  </a:cubicBezTo>
                  <a:cubicBezTo>
                    <a:pt x="30244" y="33010"/>
                    <a:pt x="29180" y="33132"/>
                    <a:pt x="28147" y="33132"/>
                  </a:cubicBezTo>
                  <a:cubicBezTo>
                    <a:pt x="25928" y="33193"/>
                    <a:pt x="23648" y="32554"/>
                    <a:pt x="21855" y="31156"/>
                  </a:cubicBezTo>
                  <a:cubicBezTo>
                    <a:pt x="21064" y="30518"/>
                    <a:pt x="20244" y="29758"/>
                    <a:pt x="19727" y="28846"/>
                  </a:cubicBezTo>
                  <a:cubicBezTo>
                    <a:pt x="18967" y="27418"/>
                    <a:pt x="18633" y="25837"/>
                    <a:pt x="18086" y="24378"/>
                  </a:cubicBezTo>
                  <a:cubicBezTo>
                    <a:pt x="17569" y="22828"/>
                    <a:pt x="16688" y="21338"/>
                    <a:pt x="15684" y="20062"/>
                  </a:cubicBezTo>
                  <a:cubicBezTo>
                    <a:pt x="14742" y="18846"/>
                    <a:pt x="13770" y="17661"/>
                    <a:pt x="12614" y="16597"/>
                  </a:cubicBezTo>
                  <a:cubicBezTo>
                    <a:pt x="10882" y="14955"/>
                    <a:pt x="9058" y="13375"/>
                    <a:pt x="7326" y="11703"/>
                  </a:cubicBezTo>
                  <a:cubicBezTo>
                    <a:pt x="5806" y="10244"/>
                    <a:pt x="4195" y="8876"/>
                    <a:pt x="2918" y="7174"/>
                  </a:cubicBezTo>
                  <a:cubicBezTo>
                    <a:pt x="1794" y="5533"/>
                    <a:pt x="1398" y="3557"/>
                    <a:pt x="699" y="1733"/>
                  </a:cubicBezTo>
                  <a:cubicBezTo>
                    <a:pt x="456" y="1186"/>
                    <a:pt x="243" y="578"/>
                    <a:pt x="0" y="1"/>
                  </a:cubicBezTo>
                  <a:lnTo>
                    <a:pt x="395" y="1"/>
                  </a:lnTo>
                  <a:cubicBezTo>
                    <a:pt x="882" y="1125"/>
                    <a:pt x="1307" y="2311"/>
                    <a:pt x="1672" y="3496"/>
                  </a:cubicBezTo>
                  <a:cubicBezTo>
                    <a:pt x="2006" y="4469"/>
                    <a:pt x="2310" y="5472"/>
                    <a:pt x="2827" y="6384"/>
                  </a:cubicBezTo>
                  <a:cubicBezTo>
                    <a:pt x="3739" y="7934"/>
                    <a:pt x="5137" y="9119"/>
                    <a:pt x="6414" y="10366"/>
                  </a:cubicBezTo>
                  <a:cubicBezTo>
                    <a:pt x="7782" y="11673"/>
                    <a:pt x="9149" y="12949"/>
                    <a:pt x="10578" y="14256"/>
                  </a:cubicBezTo>
                  <a:cubicBezTo>
                    <a:pt x="12007" y="15533"/>
                    <a:pt x="13466" y="16779"/>
                    <a:pt x="14712" y="18268"/>
                  </a:cubicBezTo>
                  <a:cubicBezTo>
                    <a:pt x="15836" y="19636"/>
                    <a:pt x="16991" y="21034"/>
                    <a:pt x="17782" y="22676"/>
                  </a:cubicBezTo>
                  <a:cubicBezTo>
                    <a:pt x="18511" y="24165"/>
                    <a:pt x="18937" y="25837"/>
                    <a:pt x="19484" y="27387"/>
                  </a:cubicBezTo>
                  <a:cubicBezTo>
                    <a:pt x="19697" y="27843"/>
                    <a:pt x="19849" y="28329"/>
                    <a:pt x="20092" y="28755"/>
                  </a:cubicBezTo>
                  <a:cubicBezTo>
                    <a:pt x="20396" y="29211"/>
                    <a:pt x="20791" y="29636"/>
                    <a:pt x="21156" y="30001"/>
                  </a:cubicBezTo>
                  <a:cubicBezTo>
                    <a:pt x="22797" y="31673"/>
                    <a:pt x="25077" y="32676"/>
                    <a:pt x="27448" y="32737"/>
                  </a:cubicBezTo>
                  <a:cubicBezTo>
                    <a:pt x="28815" y="32828"/>
                    <a:pt x="30214" y="32585"/>
                    <a:pt x="31581" y="32585"/>
                  </a:cubicBezTo>
                  <a:cubicBezTo>
                    <a:pt x="32797" y="32585"/>
                    <a:pt x="34013" y="32737"/>
                    <a:pt x="35199" y="33132"/>
                  </a:cubicBezTo>
                  <a:cubicBezTo>
                    <a:pt x="36657" y="33618"/>
                    <a:pt x="38025" y="34378"/>
                    <a:pt x="39302" y="35290"/>
                  </a:cubicBezTo>
                  <a:cubicBezTo>
                    <a:pt x="40396" y="36141"/>
                    <a:pt x="41338" y="37205"/>
                    <a:pt x="42402" y="38056"/>
                  </a:cubicBezTo>
                  <a:cubicBezTo>
                    <a:pt x="45928" y="41004"/>
                    <a:pt x="50913" y="40640"/>
                    <a:pt x="54378" y="37752"/>
                  </a:cubicBezTo>
                  <a:cubicBezTo>
                    <a:pt x="55351" y="36901"/>
                    <a:pt x="56020" y="35716"/>
                    <a:pt x="56810" y="34682"/>
                  </a:cubicBezTo>
                  <a:cubicBezTo>
                    <a:pt x="58238" y="32858"/>
                    <a:pt x="59910" y="31217"/>
                    <a:pt x="61825" y="29940"/>
                  </a:cubicBezTo>
                  <a:cubicBezTo>
                    <a:pt x="62463" y="29545"/>
                    <a:pt x="63193" y="29241"/>
                    <a:pt x="63983" y="29211"/>
                  </a:cubicBezTo>
                  <a:cubicBezTo>
                    <a:pt x="65412" y="29150"/>
                    <a:pt x="66810" y="29393"/>
                    <a:pt x="68208" y="29545"/>
                  </a:cubicBezTo>
                  <a:cubicBezTo>
                    <a:pt x="69910" y="29758"/>
                    <a:pt x="71673" y="29788"/>
                    <a:pt x="73376" y="29515"/>
                  </a:cubicBezTo>
                  <a:cubicBezTo>
                    <a:pt x="74622" y="29332"/>
                    <a:pt x="75898" y="29059"/>
                    <a:pt x="76993" y="28481"/>
                  </a:cubicBezTo>
                  <a:cubicBezTo>
                    <a:pt x="78056" y="27965"/>
                    <a:pt x="79090" y="27266"/>
                    <a:pt x="80063" y="26597"/>
                  </a:cubicBezTo>
                  <a:cubicBezTo>
                    <a:pt x="81582" y="25503"/>
                    <a:pt x="83072" y="24348"/>
                    <a:pt x="84409" y="23010"/>
                  </a:cubicBezTo>
                  <a:cubicBezTo>
                    <a:pt x="85078" y="22341"/>
                    <a:pt x="85655" y="21612"/>
                    <a:pt x="86142" y="20822"/>
                  </a:cubicBezTo>
                  <a:lnTo>
                    <a:pt x="86142" y="21430"/>
                  </a:lnTo>
                  <a:cubicBezTo>
                    <a:pt x="85564" y="22220"/>
                    <a:pt x="84926" y="22980"/>
                    <a:pt x="84196" y="23679"/>
                  </a:cubicBezTo>
                  <a:cubicBezTo>
                    <a:pt x="82889" y="24925"/>
                    <a:pt x="81430" y="26019"/>
                    <a:pt x="79941" y="27083"/>
                  </a:cubicBezTo>
                  <a:cubicBezTo>
                    <a:pt x="78816" y="27843"/>
                    <a:pt x="77631" y="28633"/>
                    <a:pt x="76324" y="29180"/>
                  </a:cubicBezTo>
                  <a:cubicBezTo>
                    <a:pt x="73831" y="30062"/>
                    <a:pt x="71126" y="30244"/>
                    <a:pt x="68512" y="29971"/>
                  </a:cubicBezTo>
                  <a:cubicBezTo>
                    <a:pt x="67327" y="29849"/>
                    <a:pt x="66202" y="29667"/>
                    <a:pt x="65017" y="29606"/>
                  </a:cubicBezTo>
                  <a:cubicBezTo>
                    <a:pt x="64074" y="29515"/>
                    <a:pt x="63102" y="29636"/>
                    <a:pt x="62311" y="30123"/>
                  </a:cubicBezTo>
                  <a:cubicBezTo>
                    <a:pt x="61096" y="30822"/>
                    <a:pt x="60062" y="31764"/>
                    <a:pt x="59090" y="32706"/>
                  </a:cubicBezTo>
                  <a:cubicBezTo>
                    <a:pt x="57843" y="33892"/>
                    <a:pt x="56810" y="35290"/>
                    <a:pt x="55807" y="36688"/>
                  </a:cubicBezTo>
                  <a:cubicBezTo>
                    <a:pt x="54013" y="39181"/>
                    <a:pt x="50670" y="40579"/>
                    <a:pt x="47722" y="40488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6085475" y="1484350"/>
              <a:ext cx="1273625" cy="927850"/>
            </a:xfrm>
            <a:custGeom>
              <a:avLst/>
              <a:gdLst/>
              <a:ahLst/>
              <a:cxnLst/>
              <a:rect l="l" t="t" r="r" b="b"/>
              <a:pathLst>
                <a:path w="50945" h="37114" extrusionOk="0">
                  <a:moveTo>
                    <a:pt x="12615" y="37114"/>
                  </a:moveTo>
                  <a:cubicBezTo>
                    <a:pt x="10670" y="37053"/>
                    <a:pt x="8725" y="36293"/>
                    <a:pt x="7417" y="34804"/>
                  </a:cubicBezTo>
                  <a:cubicBezTo>
                    <a:pt x="6658" y="34013"/>
                    <a:pt x="6110" y="32980"/>
                    <a:pt x="5624" y="31977"/>
                  </a:cubicBezTo>
                  <a:cubicBezTo>
                    <a:pt x="4712" y="30244"/>
                    <a:pt x="4378" y="28299"/>
                    <a:pt x="4287" y="26354"/>
                  </a:cubicBezTo>
                  <a:cubicBezTo>
                    <a:pt x="4135" y="23101"/>
                    <a:pt x="5898" y="20153"/>
                    <a:pt x="6050" y="16931"/>
                  </a:cubicBezTo>
                  <a:cubicBezTo>
                    <a:pt x="6202" y="13253"/>
                    <a:pt x="3831" y="10122"/>
                    <a:pt x="1977" y="7083"/>
                  </a:cubicBezTo>
                  <a:cubicBezTo>
                    <a:pt x="1095" y="5685"/>
                    <a:pt x="305" y="4195"/>
                    <a:pt x="123" y="2584"/>
                  </a:cubicBezTo>
                  <a:cubicBezTo>
                    <a:pt x="1" y="1703"/>
                    <a:pt x="1" y="852"/>
                    <a:pt x="123" y="1"/>
                  </a:cubicBezTo>
                  <a:lnTo>
                    <a:pt x="457" y="1"/>
                  </a:lnTo>
                  <a:cubicBezTo>
                    <a:pt x="426" y="305"/>
                    <a:pt x="366" y="609"/>
                    <a:pt x="366" y="852"/>
                  </a:cubicBezTo>
                  <a:cubicBezTo>
                    <a:pt x="62" y="4803"/>
                    <a:pt x="3101" y="7812"/>
                    <a:pt x="4834" y="11095"/>
                  </a:cubicBezTo>
                  <a:cubicBezTo>
                    <a:pt x="5837" y="13010"/>
                    <a:pt x="6597" y="15229"/>
                    <a:pt x="6354" y="17478"/>
                  </a:cubicBezTo>
                  <a:cubicBezTo>
                    <a:pt x="6080" y="20214"/>
                    <a:pt x="4773" y="22706"/>
                    <a:pt x="4621" y="25442"/>
                  </a:cubicBezTo>
                  <a:cubicBezTo>
                    <a:pt x="4530" y="27843"/>
                    <a:pt x="5016" y="30244"/>
                    <a:pt x="6141" y="32342"/>
                  </a:cubicBezTo>
                  <a:cubicBezTo>
                    <a:pt x="6992" y="34013"/>
                    <a:pt x="8238" y="35533"/>
                    <a:pt x="10032" y="36202"/>
                  </a:cubicBezTo>
                  <a:cubicBezTo>
                    <a:pt x="11065" y="36536"/>
                    <a:pt x="12129" y="36779"/>
                    <a:pt x="13193" y="36688"/>
                  </a:cubicBezTo>
                  <a:cubicBezTo>
                    <a:pt x="15016" y="36506"/>
                    <a:pt x="16719" y="35624"/>
                    <a:pt x="18117" y="34500"/>
                  </a:cubicBezTo>
                  <a:cubicBezTo>
                    <a:pt x="20640" y="32402"/>
                    <a:pt x="21795" y="29880"/>
                    <a:pt x="25047" y="28603"/>
                  </a:cubicBezTo>
                  <a:cubicBezTo>
                    <a:pt x="26780" y="27813"/>
                    <a:pt x="28694" y="27509"/>
                    <a:pt x="30518" y="27114"/>
                  </a:cubicBezTo>
                  <a:cubicBezTo>
                    <a:pt x="31582" y="26901"/>
                    <a:pt x="32585" y="26597"/>
                    <a:pt x="33649" y="26293"/>
                  </a:cubicBezTo>
                  <a:cubicBezTo>
                    <a:pt x="36780" y="25503"/>
                    <a:pt x="40032" y="25290"/>
                    <a:pt x="43011" y="24044"/>
                  </a:cubicBezTo>
                  <a:cubicBezTo>
                    <a:pt x="45139" y="23101"/>
                    <a:pt x="46993" y="21642"/>
                    <a:pt x="48391" y="19788"/>
                  </a:cubicBezTo>
                  <a:cubicBezTo>
                    <a:pt x="49394" y="18481"/>
                    <a:pt x="50215" y="17113"/>
                    <a:pt x="50944" y="15685"/>
                  </a:cubicBezTo>
                  <a:lnTo>
                    <a:pt x="50944" y="16445"/>
                  </a:lnTo>
                  <a:cubicBezTo>
                    <a:pt x="49971" y="18390"/>
                    <a:pt x="48725" y="20214"/>
                    <a:pt x="47145" y="21734"/>
                  </a:cubicBezTo>
                  <a:cubicBezTo>
                    <a:pt x="45929" y="22858"/>
                    <a:pt x="44531" y="23770"/>
                    <a:pt x="43011" y="24408"/>
                  </a:cubicBezTo>
                  <a:cubicBezTo>
                    <a:pt x="40974" y="25290"/>
                    <a:pt x="38725" y="25594"/>
                    <a:pt x="36567" y="26050"/>
                  </a:cubicBezTo>
                  <a:cubicBezTo>
                    <a:pt x="34895" y="26323"/>
                    <a:pt x="33254" y="26779"/>
                    <a:pt x="31612" y="27235"/>
                  </a:cubicBezTo>
                  <a:cubicBezTo>
                    <a:pt x="30579" y="27509"/>
                    <a:pt x="29515" y="27691"/>
                    <a:pt x="28451" y="27873"/>
                  </a:cubicBezTo>
                  <a:cubicBezTo>
                    <a:pt x="26263" y="28360"/>
                    <a:pt x="23983" y="29180"/>
                    <a:pt x="22281" y="30731"/>
                  </a:cubicBezTo>
                  <a:cubicBezTo>
                    <a:pt x="21065" y="31855"/>
                    <a:pt x="20062" y="33193"/>
                    <a:pt x="18816" y="34287"/>
                  </a:cubicBezTo>
                  <a:cubicBezTo>
                    <a:pt x="17266" y="35898"/>
                    <a:pt x="15016" y="37114"/>
                    <a:pt x="12615" y="37114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6" name="Google Shape;496;p19"/>
          <p:cNvGrpSpPr/>
          <p:nvPr/>
        </p:nvGrpSpPr>
        <p:grpSpPr>
          <a:xfrm rot="-3046232">
            <a:off x="7302620" y="225453"/>
            <a:ext cx="1127476" cy="697947"/>
            <a:chOff x="4313450" y="4574950"/>
            <a:chExt cx="829800" cy="513675"/>
          </a:xfrm>
        </p:grpSpPr>
        <p:sp>
          <p:nvSpPr>
            <p:cNvPr id="497" name="Google Shape;497;p19"/>
            <p:cNvSpPr/>
            <p:nvPr/>
          </p:nvSpPr>
          <p:spPr>
            <a:xfrm>
              <a:off x="4421075" y="4584475"/>
              <a:ext cx="136275" cy="104950"/>
            </a:xfrm>
            <a:custGeom>
              <a:avLst/>
              <a:gdLst/>
              <a:ahLst/>
              <a:cxnLst/>
              <a:rect l="l" t="t" r="r" b="b"/>
              <a:pathLst>
                <a:path w="5451" h="4198" extrusionOk="0">
                  <a:moveTo>
                    <a:pt x="2726" y="1"/>
                  </a:moveTo>
                  <a:cubicBezTo>
                    <a:pt x="1" y="1"/>
                    <a:pt x="1" y="4197"/>
                    <a:pt x="2726" y="4197"/>
                  </a:cubicBezTo>
                  <a:cubicBezTo>
                    <a:pt x="2743" y="4197"/>
                    <a:pt x="2760" y="4198"/>
                    <a:pt x="2778" y="4198"/>
                  </a:cubicBezTo>
                  <a:cubicBezTo>
                    <a:pt x="5451" y="4198"/>
                    <a:pt x="5434" y="1"/>
                    <a:pt x="2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19"/>
            <p:cNvSpPr/>
            <p:nvPr/>
          </p:nvSpPr>
          <p:spPr>
            <a:xfrm>
              <a:off x="4460600" y="4693475"/>
              <a:ext cx="152625" cy="119925"/>
            </a:xfrm>
            <a:custGeom>
              <a:avLst/>
              <a:gdLst/>
              <a:ahLst/>
              <a:cxnLst/>
              <a:rect l="l" t="t" r="r" b="b"/>
              <a:pathLst>
                <a:path w="6105" h="4797" extrusionOk="0">
                  <a:moveTo>
                    <a:pt x="3052" y="1"/>
                  </a:moveTo>
                  <a:cubicBezTo>
                    <a:pt x="0" y="1"/>
                    <a:pt x="0" y="4797"/>
                    <a:pt x="3052" y="4797"/>
                  </a:cubicBezTo>
                  <a:cubicBezTo>
                    <a:pt x="6104" y="4797"/>
                    <a:pt x="6104" y="1"/>
                    <a:pt x="30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607750" y="4792950"/>
              <a:ext cx="126750" cy="125375"/>
            </a:xfrm>
            <a:custGeom>
              <a:avLst/>
              <a:gdLst/>
              <a:ahLst/>
              <a:cxnLst/>
              <a:rect l="l" t="t" r="r" b="b"/>
              <a:pathLst>
                <a:path w="5070" h="5015" extrusionOk="0">
                  <a:moveTo>
                    <a:pt x="2562" y="0"/>
                  </a:moveTo>
                  <a:cubicBezTo>
                    <a:pt x="1908" y="0"/>
                    <a:pt x="1254" y="273"/>
                    <a:pt x="764" y="709"/>
                  </a:cubicBezTo>
                  <a:cubicBezTo>
                    <a:pt x="382" y="1145"/>
                    <a:pt x="0" y="1908"/>
                    <a:pt x="0" y="2507"/>
                  </a:cubicBezTo>
                  <a:cubicBezTo>
                    <a:pt x="0" y="3107"/>
                    <a:pt x="218" y="3815"/>
                    <a:pt x="764" y="4251"/>
                  </a:cubicBezTo>
                  <a:cubicBezTo>
                    <a:pt x="1254" y="4742"/>
                    <a:pt x="1854" y="5014"/>
                    <a:pt x="2562" y="5014"/>
                  </a:cubicBezTo>
                  <a:cubicBezTo>
                    <a:pt x="3162" y="5014"/>
                    <a:pt x="3816" y="4742"/>
                    <a:pt x="4306" y="4251"/>
                  </a:cubicBezTo>
                  <a:cubicBezTo>
                    <a:pt x="4742" y="3870"/>
                    <a:pt x="5069" y="3107"/>
                    <a:pt x="5069" y="2507"/>
                  </a:cubicBezTo>
                  <a:cubicBezTo>
                    <a:pt x="5069" y="1799"/>
                    <a:pt x="4851" y="1199"/>
                    <a:pt x="4306" y="709"/>
                  </a:cubicBezTo>
                  <a:cubicBezTo>
                    <a:pt x="3870" y="273"/>
                    <a:pt x="3216" y="0"/>
                    <a:pt x="2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694950" y="4629450"/>
              <a:ext cx="129475" cy="105275"/>
            </a:xfrm>
            <a:custGeom>
              <a:avLst/>
              <a:gdLst/>
              <a:ahLst/>
              <a:cxnLst/>
              <a:rect l="l" t="t" r="r" b="b"/>
              <a:pathLst>
                <a:path w="5179" h="4211" extrusionOk="0">
                  <a:moveTo>
                    <a:pt x="2617" y="0"/>
                  </a:moveTo>
                  <a:cubicBezTo>
                    <a:pt x="1091" y="0"/>
                    <a:pt x="1" y="1744"/>
                    <a:pt x="818" y="3107"/>
                  </a:cubicBezTo>
                  <a:cubicBezTo>
                    <a:pt x="818" y="3161"/>
                    <a:pt x="927" y="3161"/>
                    <a:pt x="927" y="3270"/>
                  </a:cubicBezTo>
                  <a:cubicBezTo>
                    <a:pt x="1281" y="3897"/>
                    <a:pt x="1935" y="4210"/>
                    <a:pt x="2596" y="4210"/>
                  </a:cubicBezTo>
                  <a:cubicBezTo>
                    <a:pt x="3257" y="4210"/>
                    <a:pt x="3925" y="3897"/>
                    <a:pt x="4306" y="3270"/>
                  </a:cubicBezTo>
                  <a:cubicBezTo>
                    <a:pt x="4306" y="3161"/>
                    <a:pt x="4361" y="3161"/>
                    <a:pt x="4361" y="3107"/>
                  </a:cubicBezTo>
                  <a:cubicBezTo>
                    <a:pt x="5178" y="1744"/>
                    <a:pt x="4197" y="0"/>
                    <a:pt x="2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4953825" y="4574950"/>
              <a:ext cx="143100" cy="111750"/>
            </a:xfrm>
            <a:custGeom>
              <a:avLst/>
              <a:gdLst/>
              <a:ahLst/>
              <a:cxnLst/>
              <a:rect l="l" t="t" r="r" b="b"/>
              <a:pathLst>
                <a:path w="5724" h="4470" extrusionOk="0">
                  <a:moveTo>
                    <a:pt x="2889" y="0"/>
                  </a:moveTo>
                  <a:cubicBezTo>
                    <a:pt x="1" y="0"/>
                    <a:pt x="1" y="4469"/>
                    <a:pt x="2889" y="4469"/>
                  </a:cubicBezTo>
                  <a:cubicBezTo>
                    <a:pt x="5723" y="4469"/>
                    <a:pt x="5723" y="0"/>
                    <a:pt x="2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4874800" y="4679850"/>
              <a:ext cx="98125" cy="76400"/>
            </a:xfrm>
            <a:custGeom>
              <a:avLst/>
              <a:gdLst/>
              <a:ahLst/>
              <a:cxnLst/>
              <a:rect l="l" t="t" r="r" b="b"/>
              <a:pathLst>
                <a:path w="3925" h="3056" extrusionOk="0">
                  <a:moveTo>
                    <a:pt x="1963" y="1"/>
                  </a:moveTo>
                  <a:cubicBezTo>
                    <a:pt x="1" y="1"/>
                    <a:pt x="1" y="3053"/>
                    <a:pt x="1963" y="3053"/>
                  </a:cubicBezTo>
                  <a:cubicBezTo>
                    <a:pt x="1996" y="3055"/>
                    <a:pt x="2029" y="3055"/>
                    <a:pt x="2061" y="3055"/>
                  </a:cubicBezTo>
                  <a:cubicBezTo>
                    <a:pt x="3924" y="3055"/>
                    <a:pt x="3892" y="1"/>
                    <a:pt x="1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4842100" y="4835175"/>
              <a:ext cx="69525" cy="54525"/>
            </a:xfrm>
            <a:custGeom>
              <a:avLst/>
              <a:gdLst/>
              <a:ahLst/>
              <a:cxnLst/>
              <a:rect l="l" t="t" r="r" b="b"/>
              <a:pathLst>
                <a:path w="2781" h="2181" extrusionOk="0">
                  <a:moveTo>
                    <a:pt x="1363" y="1"/>
                  </a:moveTo>
                  <a:cubicBezTo>
                    <a:pt x="1" y="1"/>
                    <a:pt x="1" y="2181"/>
                    <a:pt x="1363" y="2181"/>
                  </a:cubicBezTo>
                  <a:cubicBezTo>
                    <a:pt x="2780" y="2181"/>
                    <a:pt x="2780" y="1"/>
                    <a:pt x="1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4748100" y="4897850"/>
              <a:ext cx="80400" cy="62700"/>
            </a:xfrm>
            <a:custGeom>
              <a:avLst/>
              <a:gdLst/>
              <a:ahLst/>
              <a:cxnLst/>
              <a:rect l="l" t="t" r="r" b="b"/>
              <a:pathLst>
                <a:path w="3216" h="2508" extrusionOk="0">
                  <a:moveTo>
                    <a:pt x="1635" y="1"/>
                  </a:moveTo>
                  <a:cubicBezTo>
                    <a:pt x="0" y="1"/>
                    <a:pt x="0" y="2508"/>
                    <a:pt x="1635" y="2508"/>
                  </a:cubicBezTo>
                  <a:cubicBezTo>
                    <a:pt x="3216" y="2508"/>
                    <a:pt x="3216" y="1"/>
                    <a:pt x="16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19"/>
            <p:cNvSpPr/>
            <p:nvPr/>
          </p:nvSpPr>
          <p:spPr>
            <a:xfrm>
              <a:off x="4618650" y="4987775"/>
              <a:ext cx="95400" cy="74975"/>
            </a:xfrm>
            <a:custGeom>
              <a:avLst/>
              <a:gdLst/>
              <a:ahLst/>
              <a:cxnLst/>
              <a:rect l="l" t="t" r="r" b="b"/>
              <a:pathLst>
                <a:path w="3816" h="2999" extrusionOk="0">
                  <a:moveTo>
                    <a:pt x="1908" y="1"/>
                  </a:moveTo>
                  <a:cubicBezTo>
                    <a:pt x="0" y="1"/>
                    <a:pt x="0" y="2998"/>
                    <a:pt x="1908" y="2998"/>
                  </a:cubicBezTo>
                  <a:cubicBezTo>
                    <a:pt x="3816" y="2944"/>
                    <a:pt x="3816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460600" y="4884225"/>
              <a:ext cx="98125" cy="75000"/>
            </a:xfrm>
            <a:custGeom>
              <a:avLst/>
              <a:gdLst/>
              <a:ahLst/>
              <a:cxnLst/>
              <a:rect l="l" t="t" r="r" b="b"/>
              <a:pathLst>
                <a:path w="3925" h="3000" extrusionOk="0">
                  <a:moveTo>
                    <a:pt x="1962" y="1"/>
                  </a:moveTo>
                  <a:cubicBezTo>
                    <a:pt x="0" y="1"/>
                    <a:pt x="0" y="2998"/>
                    <a:pt x="1962" y="2998"/>
                  </a:cubicBezTo>
                  <a:cubicBezTo>
                    <a:pt x="1980" y="2999"/>
                    <a:pt x="1997" y="2999"/>
                    <a:pt x="2014" y="2999"/>
                  </a:cubicBezTo>
                  <a:cubicBezTo>
                    <a:pt x="3924" y="2999"/>
                    <a:pt x="3907" y="1"/>
                    <a:pt x="1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357050" y="4799750"/>
              <a:ext cx="74950" cy="57250"/>
            </a:xfrm>
            <a:custGeom>
              <a:avLst/>
              <a:gdLst/>
              <a:ahLst/>
              <a:cxnLst/>
              <a:rect l="l" t="t" r="r" b="b"/>
              <a:pathLst>
                <a:path w="2998" h="2290" extrusionOk="0">
                  <a:moveTo>
                    <a:pt x="1472" y="1"/>
                  </a:moveTo>
                  <a:cubicBezTo>
                    <a:pt x="0" y="1"/>
                    <a:pt x="0" y="2290"/>
                    <a:pt x="1472" y="2290"/>
                  </a:cubicBezTo>
                  <a:cubicBezTo>
                    <a:pt x="2998" y="2290"/>
                    <a:pt x="2998" y="1"/>
                    <a:pt x="1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313450" y="4613100"/>
              <a:ext cx="80400" cy="64050"/>
            </a:xfrm>
            <a:custGeom>
              <a:avLst/>
              <a:gdLst/>
              <a:ahLst/>
              <a:cxnLst/>
              <a:rect l="l" t="t" r="r" b="b"/>
              <a:pathLst>
                <a:path w="3216" h="2562" extrusionOk="0">
                  <a:moveTo>
                    <a:pt x="1635" y="0"/>
                  </a:moveTo>
                  <a:cubicBezTo>
                    <a:pt x="0" y="0"/>
                    <a:pt x="0" y="2562"/>
                    <a:pt x="1635" y="2562"/>
                  </a:cubicBezTo>
                  <a:cubicBezTo>
                    <a:pt x="3216" y="2562"/>
                    <a:pt x="3216" y="0"/>
                    <a:pt x="16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5071000" y="4792950"/>
              <a:ext cx="72250" cy="55875"/>
            </a:xfrm>
            <a:custGeom>
              <a:avLst/>
              <a:gdLst/>
              <a:ahLst/>
              <a:cxnLst/>
              <a:rect l="l" t="t" r="r" b="b"/>
              <a:pathLst>
                <a:path w="2890" h="2235" extrusionOk="0">
                  <a:moveTo>
                    <a:pt x="1472" y="0"/>
                  </a:moveTo>
                  <a:cubicBezTo>
                    <a:pt x="1" y="0"/>
                    <a:pt x="1" y="2235"/>
                    <a:pt x="1472" y="2235"/>
                  </a:cubicBezTo>
                  <a:cubicBezTo>
                    <a:pt x="2889" y="2235"/>
                    <a:pt x="2889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19"/>
            <p:cNvSpPr/>
            <p:nvPr/>
          </p:nvSpPr>
          <p:spPr>
            <a:xfrm>
              <a:off x="4959275" y="4753650"/>
              <a:ext cx="95400" cy="94475"/>
            </a:xfrm>
            <a:custGeom>
              <a:avLst/>
              <a:gdLst/>
              <a:ahLst/>
              <a:cxnLst/>
              <a:rect l="l" t="t" r="r" b="b"/>
              <a:pathLst>
                <a:path w="3816" h="3779" extrusionOk="0">
                  <a:moveTo>
                    <a:pt x="1852" y="0"/>
                  </a:moveTo>
                  <a:cubicBezTo>
                    <a:pt x="1357" y="0"/>
                    <a:pt x="907" y="135"/>
                    <a:pt x="546" y="537"/>
                  </a:cubicBezTo>
                  <a:cubicBezTo>
                    <a:pt x="219" y="864"/>
                    <a:pt x="1" y="1354"/>
                    <a:pt x="1" y="1899"/>
                  </a:cubicBezTo>
                  <a:cubicBezTo>
                    <a:pt x="1" y="2335"/>
                    <a:pt x="219" y="2880"/>
                    <a:pt x="546" y="3262"/>
                  </a:cubicBezTo>
                  <a:cubicBezTo>
                    <a:pt x="920" y="3636"/>
                    <a:pt x="1320" y="3779"/>
                    <a:pt x="1763" y="3779"/>
                  </a:cubicBezTo>
                  <a:cubicBezTo>
                    <a:pt x="1965" y="3779"/>
                    <a:pt x="2177" y="3749"/>
                    <a:pt x="2399" y="3698"/>
                  </a:cubicBezTo>
                  <a:lnTo>
                    <a:pt x="2453" y="3698"/>
                  </a:lnTo>
                  <a:cubicBezTo>
                    <a:pt x="2889" y="3643"/>
                    <a:pt x="3216" y="3316"/>
                    <a:pt x="3434" y="3044"/>
                  </a:cubicBezTo>
                  <a:cubicBezTo>
                    <a:pt x="3652" y="2717"/>
                    <a:pt x="3816" y="2281"/>
                    <a:pt x="3816" y="1899"/>
                  </a:cubicBezTo>
                  <a:cubicBezTo>
                    <a:pt x="3816" y="1518"/>
                    <a:pt x="3761" y="1191"/>
                    <a:pt x="3543" y="918"/>
                  </a:cubicBezTo>
                  <a:cubicBezTo>
                    <a:pt x="3434" y="537"/>
                    <a:pt x="2835" y="101"/>
                    <a:pt x="2453" y="46"/>
                  </a:cubicBezTo>
                  <a:lnTo>
                    <a:pt x="2399" y="46"/>
                  </a:lnTo>
                  <a:cubicBezTo>
                    <a:pt x="2212" y="17"/>
                    <a:pt x="2029" y="0"/>
                    <a:pt x="1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19"/>
            <p:cNvSpPr/>
            <p:nvPr/>
          </p:nvSpPr>
          <p:spPr>
            <a:xfrm>
              <a:off x="4917050" y="4910125"/>
              <a:ext cx="68150" cy="68150"/>
            </a:xfrm>
            <a:custGeom>
              <a:avLst/>
              <a:gdLst/>
              <a:ahLst/>
              <a:cxnLst/>
              <a:rect l="l" t="t" r="r" b="b"/>
              <a:pathLst>
                <a:path w="2726" h="2726" extrusionOk="0">
                  <a:moveTo>
                    <a:pt x="1363" y="0"/>
                  </a:moveTo>
                  <a:cubicBezTo>
                    <a:pt x="654" y="0"/>
                    <a:pt x="0" y="600"/>
                    <a:pt x="0" y="1363"/>
                  </a:cubicBezTo>
                  <a:cubicBezTo>
                    <a:pt x="0" y="2126"/>
                    <a:pt x="600" y="2725"/>
                    <a:pt x="1363" y="2725"/>
                  </a:cubicBezTo>
                  <a:cubicBezTo>
                    <a:pt x="2017" y="2725"/>
                    <a:pt x="2725" y="2126"/>
                    <a:pt x="2725" y="1363"/>
                  </a:cubicBezTo>
                  <a:cubicBezTo>
                    <a:pt x="2725" y="600"/>
                    <a:pt x="2126" y="0"/>
                    <a:pt x="1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806675" y="5010950"/>
              <a:ext cx="70875" cy="55875"/>
            </a:xfrm>
            <a:custGeom>
              <a:avLst/>
              <a:gdLst/>
              <a:ahLst/>
              <a:cxnLst/>
              <a:rect l="l" t="t" r="r" b="b"/>
              <a:pathLst>
                <a:path w="2835" h="2235" extrusionOk="0">
                  <a:moveTo>
                    <a:pt x="1418" y="0"/>
                  </a:moveTo>
                  <a:cubicBezTo>
                    <a:pt x="1" y="0"/>
                    <a:pt x="1" y="2235"/>
                    <a:pt x="1418" y="2235"/>
                  </a:cubicBezTo>
                  <a:cubicBezTo>
                    <a:pt x="2835" y="2235"/>
                    <a:pt x="2835" y="0"/>
                    <a:pt x="1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707225" y="5015025"/>
              <a:ext cx="94025" cy="73600"/>
            </a:xfrm>
            <a:custGeom>
              <a:avLst/>
              <a:gdLst/>
              <a:ahLst/>
              <a:cxnLst/>
              <a:rect l="l" t="t" r="r" b="b"/>
              <a:pathLst>
                <a:path w="3761" h="2944" extrusionOk="0">
                  <a:moveTo>
                    <a:pt x="1908" y="1"/>
                  </a:moveTo>
                  <a:cubicBezTo>
                    <a:pt x="0" y="1"/>
                    <a:pt x="0" y="2944"/>
                    <a:pt x="1908" y="2944"/>
                  </a:cubicBezTo>
                  <a:cubicBezTo>
                    <a:pt x="3761" y="2944"/>
                    <a:pt x="3761" y="1"/>
                    <a:pt x="19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14" name="Google Shape;514;p19"/>
          <p:cNvGrpSpPr/>
          <p:nvPr/>
        </p:nvGrpSpPr>
        <p:grpSpPr>
          <a:xfrm>
            <a:off x="308258" y="4457616"/>
            <a:ext cx="2322546" cy="1213467"/>
            <a:chOff x="320050" y="4412075"/>
            <a:chExt cx="1864301" cy="974047"/>
          </a:xfrm>
        </p:grpSpPr>
        <p:sp>
          <p:nvSpPr>
            <p:cNvPr id="515" name="Google Shape;515;p19"/>
            <p:cNvSpPr/>
            <p:nvPr/>
          </p:nvSpPr>
          <p:spPr>
            <a:xfrm>
              <a:off x="320050" y="4412075"/>
              <a:ext cx="1864301" cy="892304"/>
            </a:xfrm>
            <a:custGeom>
              <a:avLst/>
              <a:gdLst/>
              <a:ahLst/>
              <a:cxnLst/>
              <a:rect l="l" t="t" r="r" b="b"/>
              <a:pathLst>
                <a:path w="52214" h="24991" extrusionOk="0">
                  <a:moveTo>
                    <a:pt x="25184" y="0"/>
                  </a:moveTo>
                  <a:cubicBezTo>
                    <a:pt x="22880" y="0"/>
                    <a:pt x="20587" y="257"/>
                    <a:pt x="18422" y="792"/>
                  </a:cubicBezTo>
                  <a:cubicBezTo>
                    <a:pt x="15534" y="1555"/>
                    <a:pt x="12863" y="3081"/>
                    <a:pt x="10247" y="4553"/>
                  </a:cubicBezTo>
                  <a:cubicBezTo>
                    <a:pt x="7904" y="5970"/>
                    <a:pt x="6323" y="7768"/>
                    <a:pt x="4742" y="10003"/>
                  </a:cubicBezTo>
                  <a:cubicBezTo>
                    <a:pt x="3053" y="12456"/>
                    <a:pt x="2290" y="15453"/>
                    <a:pt x="1091" y="18124"/>
                  </a:cubicBezTo>
                  <a:cubicBezTo>
                    <a:pt x="600" y="19159"/>
                    <a:pt x="273" y="20249"/>
                    <a:pt x="1" y="21339"/>
                  </a:cubicBezTo>
                  <a:cubicBezTo>
                    <a:pt x="873" y="21666"/>
                    <a:pt x="1799" y="22048"/>
                    <a:pt x="2726" y="22429"/>
                  </a:cubicBezTo>
                  <a:cubicBezTo>
                    <a:pt x="2998" y="21721"/>
                    <a:pt x="3271" y="21012"/>
                    <a:pt x="3598" y="20249"/>
                  </a:cubicBezTo>
                  <a:cubicBezTo>
                    <a:pt x="4524" y="18069"/>
                    <a:pt x="5724" y="15998"/>
                    <a:pt x="6596" y="13818"/>
                  </a:cubicBezTo>
                  <a:cubicBezTo>
                    <a:pt x="8449" y="9294"/>
                    <a:pt x="13190" y="6406"/>
                    <a:pt x="17605" y="4771"/>
                  </a:cubicBezTo>
                  <a:cubicBezTo>
                    <a:pt x="20590" y="3705"/>
                    <a:pt x="23669" y="3171"/>
                    <a:pt x="26765" y="3171"/>
                  </a:cubicBezTo>
                  <a:cubicBezTo>
                    <a:pt x="28415" y="3171"/>
                    <a:pt x="30071" y="3323"/>
                    <a:pt x="31721" y="3626"/>
                  </a:cubicBezTo>
                  <a:cubicBezTo>
                    <a:pt x="32811" y="3844"/>
                    <a:pt x="33955" y="4171"/>
                    <a:pt x="34991" y="4662"/>
                  </a:cubicBezTo>
                  <a:cubicBezTo>
                    <a:pt x="36026" y="5098"/>
                    <a:pt x="37062" y="5534"/>
                    <a:pt x="37988" y="6024"/>
                  </a:cubicBezTo>
                  <a:cubicBezTo>
                    <a:pt x="38969" y="6460"/>
                    <a:pt x="39787" y="7223"/>
                    <a:pt x="40713" y="7714"/>
                  </a:cubicBezTo>
                  <a:cubicBezTo>
                    <a:pt x="41858" y="8313"/>
                    <a:pt x="42839" y="9131"/>
                    <a:pt x="43493" y="10221"/>
                  </a:cubicBezTo>
                  <a:cubicBezTo>
                    <a:pt x="44964" y="12401"/>
                    <a:pt x="46981" y="14363"/>
                    <a:pt x="47580" y="17034"/>
                  </a:cubicBezTo>
                  <a:cubicBezTo>
                    <a:pt x="47962" y="18396"/>
                    <a:pt x="48507" y="19813"/>
                    <a:pt x="48670" y="21285"/>
                  </a:cubicBezTo>
                  <a:cubicBezTo>
                    <a:pt x="48888" y="22484"/>
                    <a:pt x="49161" y="23792"/>
                    <a:pt x="49325" y="24991"/>
                  </a:cubicBezTo>
                  <a:cubicBezTo>
                    <a:pt x="50306" y="24718"/>
                    <a:pt x="51287" y="24446"/>
                    <a:pt x="52213" y="24173"/>
                  </a:cubicBezTo>
                  <a:cubicBezTo>
                    <a:pt x="51941" y="23247"/>
                    <a:pt x="51559" y="22266"/>
                    <a:pt x="51341" y="21230"/>
                  </a:cubicBezTo>
                  <a:cubicBezTo>
                    <a:pt x="51069" y="19759"/>
                    <a:pt x="50415" y="18396"/>
                    <a:pt x="50142" y="16870"/>
                  </a:cubicBezTo>
                  <a:cubicBezTo>
                    <a:pt x="49597" y="14254"/>
                    <a:pt x="48016" y="11911"/>
                    <a:pt x="46436" y="9785"/>
                  </a:cubicBezTo>
                  <a:cubicBezTo>
                    <a:pt x="46054" y="9240"/>
                    <a:pt x="45836" y="8640"/>
                    <a:pt x="45400" y="8095"/>
                  </a:cubicBezTo>
                  <a:cubicBezTo>
                    <a:pt x="45073" y="7714"/>
                    <a:pt x="44692" y="7278"/>
                    <a:pt x="44310" y="6896"/>
                  </a:cubicBezTo>
                  <a:cubicBezTo>
                    <a:pt x="43384" y="5861"/>
                    <a:pt x="42130" y="5370"/>
                    <a:pt x="40986" y="4716"/>
                  </a:cubicBezTo>
                  <a:cubicBezTo>
                    <a:pt x="38860" y="3408"/>
                    <a:pt x="36626" y="2100"/>
                    <a:pt x="34228" y="1337"/>
                  </a:cubicBezTo>
                  <a:cubicBezTo>
                    <a:pt x="31386" y="463"/>
                    <a:pt x="28275" y="0"/>
                    <a:pt x="25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491293" y="4609634"/>
              <a:ext cx="1531530" cy="723955"/>
            </a:xfrm>
            <a:custGeom>
              <a:avLst/>
              <a:gdLst/>
              <a:ahLst/>
              <a:cxnLst/>
              <a:rect l="l" t="t" r="r" b="b"/>
              <a:pathLst>
                <a:path w="42894" h="20276" extrusionOk="0">
                  <a:moveTo>
                    <a:pt x="23709" y="1"/>
                  </a:moveTo>
                  <a:cubicBezTo>
                    <a:pt x="22510" y="1"/>
                    <a:pt x="21256" y="219"/>
                    <a:pt x="20112" y="382"/>
                  </a:cubicBezTo>
                  <a:cubicBezTo>
                    <a:pt x="18913" y="655"/>
                    <a:pt x="17659" y="1091"/>
                    <a:pt x="16460" y="1472"/>
                  </a:cubicBezTo>
                  <a:cubicBezTo>
                    <a:pt x="15152" y="1908"/>
                    <a:pt x="13735" y="2181"/>
                    <a:pt x="12427" y="2671"/>
                  </a:cubicBezTo>
                  <a:cubicBezTo>
                    <a:pt x="10138" y="3489"/>
                    <a:pt x="8176" y="4960"/>
                    <a:pt x="6650" y="6759"/>
                  </a:cubicBezTo>
                  <a:cubicBezTo>
                    <a:pt x="4852" y="8721"/>
                    <a:pt x="3435" y="10956"/>
                    <a:pt x="2127" y="13190"/>
                  </a:cubicBezTo>
                  <a:cubicBezTo>
                    <a:pt x="1418" y="14389"/>
                    <a:pt x="819" y="15588"/>
                    <a:pt x="382" y="16842"/>
                  </a:cubicBezTo>
                  <a:cubicBezTo>
                    <a:pt x="219" y="17114"/>
                    <a:pt x="164" y="17387"/>
                    <a:pt x="1" y="17659"/>
                  </a:cubicBezTo>
                  <a:cubicBezTo>
                    <a:pt x="764" y="17932"/>
                    <a:pt x="1418" y="18095"/>
                    <a:pt x="2181" y="18313"/>
                  </a:cubicBezTo>
                  <a:cubicBezTo>
                    <a:pt x="3489" y="16024"/>
                    <a:pt x="4688" y="13572"/>
                    <a:pt x="6323" y="11446"/>
                  </a:cubicBezTo>
                  <a:cubicBezTo>
                    <a:pt x="7631" y="9757"/>
                    <a:pt x="8503" y="7740"/>
                    <a:pt x="10247" y="6323"/>
                  </a:cubicBezTo>
                  <a:cubicBezTo>
                    <a:pt x="11991" y="4906"/>
                    <a:pt x="14171" y="4415"/>
                    <a:pt x="16297" y="3816"/>
                  </a:cubicBezTo>
                  <a:cubicBezTo>
                    <a:pt x="18422" y="3216"/>
                    <a:pt x="20439" y="2562"/>
                    <a:pt x="22619" y="2399"/>
                  </a:cubicBezTo>
                  <a:cubicBezTo>
                    <a:pt x="22957" y="2370"/>
                    <a:pt x="23290" y="2356"/>
                    <a:pt x="23618" y="2356"/>
                  </a:cubicBezTo>
                  <a:cubicBezTo>
                    <a:pt x="25146" y="2356"/>
                    <a:pt x="26589" y="2649"/>
                    <a:pt x="28069" y="3053"/>
                  </a:cubicBezTo>
                  <a:cubicBezTo>
                    <a:pt x="29105" y="3325"/>
                    <a:pt x="30140" y="3271"/>
                    <a:pt x="31067" y="3761"/>
                  </a:cubicBezTo>
                  <a:cubicBezTo>
                    <a:pt x="31884" y="4143"/>
                    <a:pt x="32811" y="4361"/>
                    <a:pt x="33410" y="4960"/>
                  </a:cubicBezTo>
                  <a:cubicBezTo>
                    <a:pt x="35154" y="6541"/>
                    <a:pt x="36626" y="8449"/>
                    <a:pt x="37770" y="10465"/>
                  </a:cubicBezTo>
                  <a:cubicBezTo>
                    <a:pt x="38969" y="12754"/>
                    <a:pt x="39514" y="14934"/>
                    <a:pt x="40005" y="17387"/>
                  </a:cubicBezTo>
                  <a:cubicBezTo>
                    <a:pt x="40223" y="18313"/>
                    <a:pt x="40277" y="19294"/>
                    <a:pt x="40332" y="20275"/>
                  </a:cubicBezTo>
                  <a:cubicBezTo>
                    <a:pt x="41258" y="20166"/>
                    <a:pt x="42076" y="19948"/>
                    <a:pt x="42893" y="19730"/>
                  </a:cubicBezTo>
                  <a:cubicBezTo>
                    <a:pt x="42621" y="17714"/>
                    <a:pt x="42348" y="15643"/>
                    <a:pt x="41803" y="13572"/>
                  </a:cubicBezTo>
                  <a:cubicBezTo>
                    <a:pt x="41149" y="11228"/>
                    <a:pt x="39787" y="8830"/>
                    <a:pt x="38315" y="6868"/>
                  </a:cubicBezTo>
                  <a:cubicBezTo>
                    <a:pt x="36953" y="5124"/>
                    <a:pt x="35318" y="2998"/>
                    <a:pt x="33138" y="2235"/>
                  </a:cubicBezTo>
                  <a:cubicBezTo>
                    <a:pt x="32102" y="1854"/>
                    <a:pt x="31230" y="1363"/>
                    <a:pt x="30140" y="1200"/>
                  </a:cubicBezTo>
                  <a:cubicBezTo>
                    <a:pt x="29541" y="1145"/>
                    <a:pt x="28887" y="1091"/>
                    <a:pt x="28287" y="818"/>
                  </a:cubicBezTo>
                  <a:cubicBezTo>
                    <a:pt x="27742" y="600"/>
                    <a:pt x="27252" y="382"/>
                    <a:pt x="26652" y="328"/>
                  </a:cubicBezTo>
                  <a:cubicBezTo>
                    <a:pt x="25726" y="273"/>
                    <a:pt x="24745" y="1"/>
                    <a:pt x="23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645041" y="4802945"/>
              <a:ext cx="1212363" cy="563711"/>
            </a:xfrm>
            <a:custGeom>
              <a:avLst/>
              <a:gdLst/>
              <a:ahLst/>
              <a:cxnLst/>
              <a:rect l="l" t="t" r="r" b="b"/>
              <a:pathLst>
                <a:path w="33955" h="15788" extrusionOk="0">
                  <a:moveTo>
                    <a:pt x="19740" y="1"/>
                  </a:moveTo>
                  <a:cubicBezTo>
                    <a:pt x="19431" y="1"/>
                    <a:pt x="19119" y="13"/>
                    <a:pt x="18804" y="37"/>
                  </a:cubicBezTo>
                  <a:cubicBezTo>
                    <a:pt x="14498" y="364"/>
                    <a:pt x="10519" y="2163"/>
                    <a:pt x="7140" y="4779"/>
                  </a:cubicBezTo>
                  <a:cubicBezTo>
                    <a:pt x="5233" y="6305"/>
                    <a:pt x="3707" y="8267"/>
                    <a:pt x="2181" y="10174"/>
                  </a:cubicBezTo>
                  <a:cubicBezTo>
                    <a:pt x="1309" y="11264"/>
                    <a:pt x="600" y="12409"/>
                    <a:pt x="1" y="13608"/>
                  </a:cubicBezTo>
                  <a:cubicBezTo>
                    <a:pt x="437" y="13717"/>
                    <a:pt x="818" y="13771"/>
                    <a:pt x="1254" y="13935"/>
                  </a:cubicBezTo>
                  <a:cubicBezTo>
                    <a:pt x="3162" y="11428"/>
                    <a:pt x="5233" y="9030"/>
                    <a:pt x="7631" y="6904"/>
                  </a:cubicBezTo>
                  <a:cubicBezTo>
                    <a:pt x="9157" y="5596"/>
                    <a:pt x="10955" y="4615"/>
                    <a:pt x="12699" y="3634"/>
                  </a:cubicBezTo>
                  <a:cubicBezTo>
                    <a:pt x="14225" y="2817"/>
                    <a:pt x="16569" y="2490"/>
                    <a:pt x="18313" y="2217"/>
                  </a:cubicBezTo>
                  <a:cubicBezTo>
                    <a:pt x="18745" y="2163"/>
                    <a:pt x="19169" y="2137"/>
                    <a:pt x="19586" y="2137"/>
                  </a:cubicBezTo>
                  <a:cubicBezTo>
                    <a:pt x="22956" y="2137"/>
                    <a:pt x="25814" y="3855"/>
                    <a:pt x="27851" y="6523"/>
                  </a:cubicBezTo>
                  <a:cubicBezTo>
                    <a:pt x="29159" y="8212"/>
                    <a:pt x="30140" y="10174"/>
                    <a:pt x="30685" y="12300"/>
                  </a:cubicBezTo>
                  <a:cubicBezTo>
                    <a:pt x="31012" y="13444"/>
                    <a:pt x="31121" y="14589"/>
                    <a:pt x="31339" y="15788"/>
                  </a:cubicBezTo>
                  <a:cubicBezTo>
                    <a:pt x="32211" y="15624"/>
                    <a:pt x="33028" y="15570"/>
                    <a:pt x="33955" y="15352"/>
                  </a:cubicBezTo>
                  <a:cubicBezTo>
                    <a:pt x="33573" y="13771"/>
                    <a:pt x="33301" y="12136"/>
                    <a:pt x="32701" y="10610"/>
                  </a:cubicBezTo>
                  <a:cubicBezTo>
                    <a:pt x="31829" y="8485"/>
                    <a:pt x="30739" y="6632"/>
                    <a:pt x="29322" y="4888"/>
                  </a:cubicBezTo>
                  <a:cubicBezTo>
                    <a:pt x="26900" y="1860"/>
                    <a:pt x="23591" y="1"/>
                    <a:pt x="19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789041" y="4989792"/>
              <a:ext cx="924367" cy="390506"/>
            </a:xfrm>
            <a:custGeom>
              <a:avLst/>
              <a:gdLst/>
              <a:ahLst/>
              <a:cxnLst/>
              <a:rect l="l" t="t" r="r" b="b"/>
              <a:pathLst>
                <a:path w="25889" h="10937" extrusionOk="0">
                  <a:moveTo>
                    <a:pt x="13455" y="0"/>
                  </a:moveTo>
                  <a:cubicBezTo>
                    <a:pt x="12321" y="0"/>
                    <a:pt x="11148" y="324"/>
                    <a:pt x="10138" y="745"/>
                  </a:cubicBezTo>
                  <a:cubicBezTo>
                    <a:pt x="8557" y="1344"/>
                    <a:pt x="7522" y="2380"/>
                    <a:pt x="6105" y="3197"/>
                  </a:cubicBezTo>
                  <a:cubicBezTo>
                    <a:pt x="3543" y="4669"/>
                    <a:pt x="1418" y="6794"/>
                    <a:pt x="1" y="9356"/>
                  </a:cubicBezTo>
                  <a:cubicBezTo>
                    <a:pt x="437" y="9465"/>
                    <a:pt x="873" y="9574"/>
                    <a:pt x="1363" y="9628"/>
                  </a:cubicBezTo>
                  <a:cubicBezTo>
                    <a:pt x="2072" y="8756"/>
                    <a:pt x="2835" y="7939"/>
                    <a:pt x="3761" y="7176"/>
                  </a:cubicBezTo>
                  <a:cubicBezTo>
                    <a:pt x="4633" y="6358"/>
                    <a:pt x="5778" y="5432"/>
                    <a:pt x="6813" y="4887"/>
                  </a:cubicBezTo>
                  <a:cubicBezTo>
                    <a:pt x="7958" y="4233"/>
                    <a:pt x="8884" y="3252"/>
                    <a:pt x="10138" y="2707"/>
                  </a:cubicBezTo>
                  <a:cubicBezTo>
                    <a:pt x="11098" y="2244"/>
                    <a:pt x="12105" y="1967"/>
                    <a:pt x="13144" y="1967"/>
                  </a:cubicBezTo>
                  <a:cubicBezTo>
                    <a:pt x="13696" y="1967"/>
                    <a:pt x="14257" y="2046"/>
                    <a:pt x="14825" y="2216"/>
                  </a:cubicBezTo>
                  <a:cubicBezTo>
                    <a:pt x="16133" y="2543"/>
                    <a:pt x="17496" y="2925"/>
                    <a:pt x="18586" y="3633"/>
                  </a:cubicBezTo>
                  <a:cubicBezTo>
                    <a:pt x="19894" y="4451"/>
                    <a:pt x="20493" y="5486"/>
                    <a:pt x="21256" y="6794"/>
                  </a:cubicBezTo>
                  <a:cubicBezTo>
                    <a:pt x="22019" y="8157"/>
                    <a:pt x="22891" y="9465"/>
                    <a:pt x="23382" y="10936"/>
                  </a:cubicBezTo>
                  <a:cubicBezTo>
                    <a:pt x="24254" y="10882"/>
                    <a:pt x="25071" y="10827"/>
                    <a:pt x="25889" y="10664"/>
                  </a:cubicBezTo>
                  <a:cubicBezTo>
                    <a:pt x="25671" y="10119"/>
                    <a:pt x="25453" y="9519"/>
                    <a:pt x="25180" y="8974"/>
                  </a:cubicBezTo>
                  <a:cubicBezTo>
                    <a:pt x="24472" y="7339"/>
                    <a:pt x="23436" y="5704"/>
                    <a:pt x="22346" y="4178"/>
                  </a:cubicBezTo>
                  <a:cubicBezTo>
                    <a:pt x="20657" y="1726"/>
                    <a:pt x="17223" y="581"/>
                    <a:pt x="14444" y="91"/>
                  </a:cubicBezTo>
                  <a:cubicBezTo>
                    <a:pt x="14121" y="29"/>
                    <a:pt x="13789" y="0"/>
                    <a:pt x="13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975852" y="5193029"/>
              <a:ext cx="570209" cy="193093"/>
            </a:xfrm>
            <a:custGeom>
              <a:avLst/>
              <a:gdLst/>
              <a:ahLst/>
              <a:cxnLst/>
              <a:rect l="l" t="t" r="r" b="b"/>
              <a:pathLst>
                <a:path w="15970" h="5408" extrusionOk="0">
                  <a:moveTo>
                    <a:pt x="6886" y="0"/>
                  </a:moveTo>
                  <a:cubicBezTo>
                    <a:pt x="5846" y="0"/>
                    <a:pt x="4822" y="245"/>
                    <a:pt x="3761" y="775"/>
                  </a:cubicBezTo>
                  <a:cubicBezTo>
                    <a:pt x="2726" y="1320"/>
                    <a:pt x="1854" y="1974"/>
                    <a:pt x="1091" y="2846"/>
                  </a:cubicBezTo>
                  <a:cubicBezTo>
                    <a:pt x="709" y="3391"/>
                    <a:pt x="328" y="3936"/>
                    <a:pt x="1" y="4590"/>
                  </a:cubicBezTo>
                  <a:cubicBezTo>
                    <a:pt x="328" y="4645"/>
                    <a:pt x="709" y="4645"/>
                    <a:pt x="1036" y="4699"/>
                  </a:cubicBezTo>
                  <a:cubicBezTo>
                    <a:pt x="1636" y="3936"/>
                    <a:pt x="2399" y="3391"/>
                    <a:pt x="3216" y="2846"/>
                  </a:cubicBezTo>
                  <a:cubicBezTo>
                    <a:pt x="4306" y="2120"/>
                    <a:pt x="5445" y="1684"/>
                    <a:pt x="6648" y="1684"/>
                  </a:cubicBezTo>
                  <a:cubicBezTo>
                    <a:pt x="7249" y="1684"/>
                    <a:pt x="7867" y="1793"/>
                    <a:pt x="8503" y="2029"/>
                  </a:cubicBezTo>
                  <a:cubicBezTo>
                    <a:pt x="10084" y="2683"/>
                    <a:pt x="11119" y="3119"/>
                    <a:pt x="12209" y="4481"/>
                  </a:cubicBezTo>
                  <a:cubicBezTo>
                    <a:pt x="12482" y="4754"/>
                    <a:pt x="12700" y="5135"/>
                    <a:pt x="12863" y="5408"/>
                  </a:cubicBezTo>
                  <a:cubicBezTo>
                    <a:pt x="13899" y="5408"/>
                    <a:pt x="14934" y="5299"/>
                    <a:pt x="15970" y="5244"/>
                  </a:cubicBezTo>
                  <a:cubicBezTo>
                    <a:pt x="15425" y="4427"/>
                    <a:pt x="14716" y="3664"/>
                    <a:pt x="14062" y="3010"/>
                  </a:cubicBezTo>
                  <a:cubicBezTo>
                    <a:pt x="12591" y="1593"/>
                    <a:pt x="11228" y="1102"/>
                    <a:pt x="9266" y="394"/>
                  </a:cubicBezTo>
                  <a:cubicBezTo>
                    <a:pt x="8450" y="137"/>
                    <a:pt x="7664" y="0"/>
                    <a:pt x="6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dk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"/>
          <p:cNvSpPr/>
          <p:nvPr/>
        </p:nvSpPr>
        <p:spPr>
          <a:xfrm>
            <a:off x="-45175" y="-52425"/>
            <a:ext cx="2599228" cy="1363973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2" name="Google Shape;522;p20"/>
          <p:cNvSpPr/>
          <p:nvPr/>
        </p:nvSpPr>
        <p:spPr>
          <a:xfrm>
            <a:off x="4849225" y="-311900"/>
            <a:ext cx="4449044" cy="1199454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23" name="Google Shape;523;p20"/>
          <p:cNvGrpSpPr/>
          <p:nvPr/>
        </p:nvGrpSpPr>
        <p:grpSpPr>
          <a:xfrm>
            <a:off x="55625" y="-58700"/>
            <a:ext cx="1188500" cy="693050"/>
            <a:chOff x="4245775" y="2692575"/>
            <a:chExt cx="1188500" cy="693050"/>
          </a:xfrm>
        </p:grpSpPr>
        <p:sp>
          <p:nvSpPr>
            <p:cNvPr id="524" name="Google Shape;524;p20"/>
            <p:cNvSpPr/>
            <p:nvPr/>
          </p:nvSpPr>
          <p:spPr>
            <a:xfrm>
              <a:off x="4245775" y="2693350"/>
              <a:ext cx="1188500" cy="692275"/>
            </a:xfrm>
            <a:custGeom>
              <a:avLst/>
              <a:gdLst/>
              <a:ahLst/>
              <a:cxnLst/>
              <a:rect l="l" t="t" r="r" b="b"/>
              <a:pathLst>
                <a:path w="47540" h="27691" fill="none" extrusionOk="0">
                  <a:moveTo>
                    <a:pt x="46050" y="0"/>
                  </a:moveTo>
                  <a:cubicBezTo>
                    <a:pt x="47540" y="5350"/>
                    <a:pt x="47388" y="13496"/>
                    <a:pt x="46628" y="16596"/>
                  </a:cubicBezTo>
                  <a:cubicBezTo>
                    <a:pt x="45017" y="23010"/>
                    <a:pt x="40184" y="27690"/>
                    <a:pt x="33284" y="27630"/>
                  </a:cubicBezTo>
                  <a:cubicBezTo>
                    <a:pt x="29394" y="27569"/>
                    <a:pt x="19515" y="25289"/>
                    <a:pt x="13223" y="18511"/>
                  </a:cubicBezTo>
                  <a:cubicBezTo>
                    <a:pt x="7661" y="12493"/>
                    <a:pt x="3831" y="787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371925" y="2692575"/>
              <a:ext cx="969650" cy="525875"/>
            </a:xfrm>
            <a:custGeom>
              <a:avLst/>
              <a:gdLst/>
              <a:ahLst/>
              <a:cxnLst/>
              <a:rect l="l" t="t" r="r" b="b"/>
              <a:pathLst>
                <a:path w="38786" h="21035" fill="none" extrusionOk="0">
                  <a:moveTo>
                    <a:pt x="1" y="1"/>
                  </a:moveTo>
                  <a:cubicBezTo>
                    <a:pt x="1" y="1"/>
                    <a:pt x="1" y="31"/>
                    <a:pt x="31" y="31"/>
                  </a:cubicBezTo>
                  <a:cubicBezTo>
                    <a:pt x="3952" y="9758"/>
                    <a:pt x="16901" y="21034"/>
                    <a:pt x="27661" y="20882"/>
                  </a:cubicBezTo>
                  <a:cubicBezTo>
                    <a:pt x="38786" y="20700"/>
                    <a:pt x="37691" y="7235"/>
                    <a:pt x="32646" y="31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4599125" y="2693350"/>
              <a:ext cx="543350" cy="449100"/>
            </a:xfrm>
            <a:custGeom>
              <a:avLst/>
              <a:gdLst/>
              <a:ahLst/>
              <a:cxnLst/>
              <a:rect l="l" t="t" r="r" b="b"/>
              <a:pathLst>
                <a:path w="21734" h="17964" fill="none" extrusionOk="0">
                  <a:moveTo>
                    <a:pt x="18117" y="0"/>
                  </a:moveTo>
                  <a:cubicBezTo>
                    <a:pt x="20488" y="6535"/>
                    <a:pt x="21734" y="17964"/>
                    <a:pt x="12494" y="13800"/>
                  </a:cubicBezTo>
                  <a:cubicBezTo>
                    <a:pt x="8725" y="12097"/>
                    <a:pt x="5655" y="8450"/>
                    <a:pt x="3314" y="5167"/>
                  </a:cubicBezTo>
                  <a:cubicBezTo>
                    <a:pt x="2250" y="3739"/>
                    <a:pt x="1278" y="2158"/>
                    <a:pt x="366" y="638"/>
                  </a:cubicBezTo>
                  <a:cubicBezTo>
                    <a:pt x="275" y="426"/>
                    <a:pt x="123" y="24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4719950" y="2693350"/>
              <a:ext cx="300950" cy="284975"/>
            </a:xfrm>
            <a:custGeom>
              <a:avLst/>
              <a:gdLst/>
              <a:ahLst/>
              <a:cxnLst/>
              <a:rect l="l" t="t" r="r" b="b"/>
              <a:pathLst>
                <a:path w="12038" h="11399" fill="none" extrusionOk="0">
                  <a:moveTo>
                    <a:pt x="7995" y="0"/>
                  </a:moveTo>
                  <a:cubicBezTo>
                    <a:pt x="10031" y="2918"/>
                    <a:pt x="12038" y="6170"/>
                    <a:pt x="10123" y="8602"/>
                  </a:cubicBezTo>
                  <a:cubicBezTo>
                    <a:pt x="7934" y="11398"/>
                    <a:pt x="3101" y="4651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8" name="Google Shape;528;p20"/>
          <p:cNvGrpSpPr/>
          <p:nvPr/>
        </p:nvGrpSpPr>
        <p:grpSpPr>
          <a:xfrm rot="-1567149" flipH="1">
            <a:off x="7263114" y="-510873"/>
            <a:ext cx="1703117" cy="1903376"/>
            <a:chOff x="5268600" y="1434950"/>
            <a:chExt cx="433925" cy="661900"/>
          </a:xfrm>
        </p:grpSpPr>
        <p:sp>
          <p:nvSpPr>
            <p:cNvPr id="529" name="Google Shape;529;p20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45" name="Google Shape;545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46" name="Google Shape;546;p20"/>
          <p:cNvSpPr/>
          <p:nvPr/>
        </p:nvSpPr>
        <p:spPr>
          <a:xfrm>
            <a:off x="6134450" y="3552900"/>
            <a:ext cx="3163767" cy="1691499"/>
          </a:xfrm>
          <a:custGeom>
            <a:avLst/>
            <a:gdLst/>
            <a:ahLst/>
            <a:cxnLst/>
            <a:rect l="l" t="t" r="r" b="b"/>
            <a:pathLst>
              <a:path w="79213" h="42351" extrusionOk="0">
                <a:moveTo>
                  <a:pt x="76190" y="0"/>
                </a:moveTo>
                <a:cubicBezTo>
                  <a:pt x="72446" y="0"/>
                  <a:pt x="66119" y="1724"/>
                  <a:pt x="62494" y="12290"/>
                </a:cubicBezTo>
                <a:cubicBezTo>
                  <a:pt x="58781" y="23054"/>
                  <a:pt x="55512" y="27061"/>
                  <a:pt x="47311" y="27061"/>
                </a:cubicBezTo>
                <a:cubicBezTo>
                  <a:pt x="43563" y="27061"/>
                  <a:pt x="38785" y="26224"/>
                  <a:pt x="32464" y="24813"/>
                </a:cubicBezTo>
                <a:cubicBezTo>
                  <a:pt x="28113" y="23848"/>
                  <a:pt x="24158" y="23367"/>
                  <a:pt x="20623" y="23367"/>
                </a:cubicBezTo>
                <a:cubicBezTo>
                  <a:pt x="7786" y="23367"/>
                  <a:pt x="501" y="29719"/>
                  <a:pt x="1" y="42351"/>
                </a:cubicBezTo>
                <a:lnTo>
                  <a:pt x="79212" y="42351"/>
                </a:lnTo>
                <a:lnTo>
                  <a:pt x="79212" y="405"/>
                </a:lnTo>
                <a:cubicBezTo>
                  <a:pt x="79212" y="405"/>
                  <a:pt x="78004" y="0"/>
                  <a:pt x="761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720000" y="24911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800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>
            <a:off x="3767200" y="1160100"/>
            <a:ext cx="160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 txBox="1">
            <a:spLocks noGrp="1"/>
          </p:cNvSpPr>
          <p:nvPr>
            <p:ph type="subTitle" idx="1"/>
          </p:nvPr>
        </p:nvSpPr>
        <p:spPr>
          <a:xfrm>
            <a:off x="1753325" y="3386900"/>
            <a:ext cx="5637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"/>
          <p:cNvSpPr/>
          <p:nvPr/>
        </p:nvSpPr>
        <p:spPr>
          <a:xfrm flipH="1">
            <a:off x="-82659" y="3882574"/>
            <a:ext cx="4790659" cy="1343284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3"/>
          <p:cNvSpPr/>
          <p:nvPr/>
        </p:nvSpPr>
        <p:spPr>
          <a:xfrm>
            <a:off x="7539200" y="2787650"/>
            <a:ext cx="2356193" cy="2584171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4" name="Google Shape;84;p3"/>
          <p:cNvGrpSpPr/>
          <p:nvPr/>
        </p:nvGrpSpPr>
        <p:grpSpPr>
          <a:xfrm>
            <a:off x="-90" y="4340785"/>
            <a:ext cx="2961309" cy="878731"/>
            <a:chOff x="3229050" y="3536825"/>
            <a:chExt cx="1467375" cy="435425"/>
          </a:xfrm>
        </p:grpSpPr>
        <p:sp>
          <p:nvSpPr>
            <p:cNvPr id="85" name="Google Shape;85;p3"/>
            <p:cNvSpPr/>
            <p:nvPr/>
          </p:nvSpPr>
          <p:spPr>
            <a:xfrm>
              <a:off x="4121175" y="3608250"/>
              <a:ext cx="575250" cy="362500"/>
            </a:xfrm>
            <a:custGeom>
              <a:avLst/>
              <a:gdLst/>
              <a:ahLst/>
              <a:cxnLst/>
              <a:rect l="l" t="t" r="r" b="b"/>
              <a:pathLst>
                <a:path w="23010" h="14500" extrusionOk="0">
                  <a:moveTo>
                    <a:pt x="23010" y="0"/>
                  </a:moveTo>
                  <a:cubicBezTo>
                    <a:pt x="21885" y="487"/>
                    <a:pt x="20791" y="1064"/>
                    <a:pt x="19818" y="1854"/>
                  </a:cubicBezTo>
                  <a:cubicBezTo>
                    <a:pt x="18967" y="2614"/>
                    <a:pt x="18268" y="3465"/>
                    <a:pt x="17873" y="4438"/>
                  </a:cubicBezTo>
                  <a:cubicBezTo>
                    <a:pt x="17356" y="5593"/>
                    <a:pt x="17174" y="6839"/>
                    <a:pt x="16444" y="7873"/>
                  </a:cubicBezTo>
                  <a:cubicBezTo>
                    <a:pt x="15198" y="9636"/>
                    <a:pt x="12918" y="10365"/>
                    <a:pt x="10882" y="10669"/>
                  </a:cubicBezTo>
                  <a:cubicBezTo>
                    <a:pt x="8541" y="11064"/>
                    <a:pt x="6170" y="10973"/>
                    <a:pt x="3921" y="11733"/>
                  </a:cubicBezTo>
                  <a:cubicBezTo>
                    <a:pt x="2827" y="12128"/>
                    <a:pt x="1824" y="12736"/>
                    <a:pt x="1003" y="13526"/>
                  </a:cubicBezTo>
                  <a:lnTo>
                    <a:pt x="0" y="14499"/>
                  </a:lnTo>
                  <a:lnTo>
                    <a:pt x="699" y="14499"/>
                  </a:lnTo>
                  <a:cubicBezTo>
                    <a:pt x="1185" y="14013"/>
                    <a:pt x="1641" y="13557"/>
                    <a:pt x="2158" y="13131"/>
                  </a:cubicBezTo>
                  <a:cubicBezTo>
                    <a:pt x="4195" y="11703"/>
                    <a:pt x="6778" y="11551"/>
                    <a:pt x="9149" y="11307"/>
                  </a:cubicBezTo>
                  <a:cubicBezTo>
                    <a:pt x="11277" y="11125"/>
                    <a:pt x="13496" y="10791"/>
                    <a:pt x="15319" y="9575"/>
                  </a:cubicBezTo>
                  <a:cubicBezTo>
                    <a:pt x="16201" y="8967"/>
                    <a:pt x="16900" y="8146"/>
                    <a:pt x="17356" y="7174"/>
                  </a:cubicBezTo>
                  <a:cubicBezTo>
                    <a:pt x="17842" y="6019"/>
                    <a:pt x="18085" y="4772"/>
                    <a:pt x="18754" y="3709"/>
                  </a:cubicBezTo>
                  <a:cubicBezTo>
                    <a:pt x="19757" y="2189"/>
                    <a:pt x="21338" y="1216"/>
                    <a:pt x="23010" y="487"/>
                  </a:cubicBezTo>
                  <a:lnTo>
                    <a:pt x="230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285300" y="3700950"/>
              <a:ext cx="410375" cy="271300"/>
            </a:xfrm>
            <a:custGeom>
              <a:avLst/>
              <a:gdLst/>
              <a:ahLst/>
              <a:cxnLst/>
              <a:rect l="l" t="t" r="r" b="b"/>
              <a:pathLst>
                <a:path w="16415" h="10852" extrusionOk="0">
                  <a:moveTo>
                    <a:pt x="16414" y="1"/>
                  </a:moveTo>
                  <a:cubicBezTo>
                    <a:pt x="15958" y="274"/>
                    <a:pt x="15563" y="578"/>
                    <a:pt x="15168" y="912"/>
                  </a:cubicBezTo>
                  <a:cubicBezTo>
                    <a:pt x="14256" y="1733"/>
                    <a:pt x="13831" y="2706"/>
                    <a:pt x="13527" y="3861"/>
                  </a:cubicBezTo>
                  <a:cubicBezTo>
                    <a:pt x="13223" y="4955"/>
                    <a:pt x="13010" y="6171"/>
                    <a:pt x="12128" y="6961"/>
                  </a:cubicBezTo>
                  <a:cubicBezTo>
                    <a:pt x="10639" y="8359"/>
                    <a:pt x="8268" y="8147"/>
                    <a:pt x="6353" y="8238"/>
                  </a:cubicBezTo>
                  <a:cubicBezTo>
                    <a:pt x="5320" y="8299"/>
                    <a:pt x="4256" y="8390"/>
                    <a:pt x="3283" y="8755"/>
                  </a:cubicBezTo>
                  <a:cubicBezTo>
                    <a:pt x="2280" y="9089"/>
                    <a:pt x="1368" y="9697"/>
                    <a:pt x="578" y="10335"/>
                  </a:cubicBezTo>
                  <a:cubicBezTo>
                    <a:pt x="396" y="10487"/>
                    <a:pt x="213" y="10639"/>
                    <a:pt x="1" y="10852"/>
                  </a:cubicBezTo>
                  <a:lnTo>
                    <a:pt x="760" y="10852"/>
                  </a:lnTo>
                  <a:cubicBezTo>
                    <a:pt x="1368" y="10335"/>
                    <a:pt x="1976" y="9879"/>
                    <a:pt x="2675" y="9545"/>
                  </a:cubicBezTo>
                  <a:cubicBezTo>
                    <a:pt x="3648" y="9058"/>
                    <a:pt x="4712" y="8876"/>
                    <a:pt x="5836" y="8785"/>
                  </a:cubicBezTo>
                  <a:cubicBezTo>
                    <a:pt x="7751" y="8633"/>
                    <a:pt x="10031" y="8906"/>
                    <a:pt x="11794" y="7812"/>
                  </a:cubicBezTo>
                  <a:cubicBezTo>
                    <a:pt x="12706" y="7235"/>
                    <a:pt x="13253" y="6323"/>
                    <a:pt x="13557" y="5289"/>
                  </a:cubicBezTo>
                  <a:cubicBezTo>
                    <a:pt x="13952" y="4104"/>
                    <a:pt x="14074" y="2827"/>
                    <a:pt x="14864" y="1824"/>
                  </a:cubicBezTo>
                  <a:cubicBezTo>
                    <a:pt x="15290" y="1308"/>
                    <a:pt x="15837" y="882"/>
                    <a:pt x="16414" y="487"/>
                  </a:cubicBezTo>
                  <a:lnTo>
                    <a:pt x="164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230575" y="3868125"/>
              <a:ext cx="435450" cy="102625"/>
            </a:xfrm>
            <a:custGeom>
              <a:avLst/>
              <a:gdLst/>
              <a:ahLst/>
              <a:cxnLst/>
              <a:rect l="l" t="t" r="r" b="b"/>
              <a:pathLst>
                <a:path w="17418" h="4105" extrusionOk="0">
                  <a:moveTo>
                    <a:pt x="0" y="1"/>
                  </a:moveTo>
                  <a:lnTo>
                    <a:pt x="0" y="517"/>
                  </a:lnTo>
                  <a:cubicBezTo>
                    <a:pt x="1611" y="700"/>
                    <a:pt x="3253" y="912"/>
                    <a:pt x="4894" y="1125"/>
                  </a:cubicBezTo>
                  <a:cubicBezTo>
                    <a:pt x="6414" y="1308"/>
                    <a:pt x="7964" y="1490"/>
                    <a:pt x="9484" y="1672"/>
                  </a:cubicBezTo>
                  <a:cubicBezTo>
                    <a:pt x="10882" y="1885"/>
                    <a:pt x="12341" y="2068"/>
                    <a:pt x="13678" y="2554"/>
                  </a:cubicBezTo>
                  <a:cubicBezTo>
                    <a:pt x="14742" y="2949"/>
                    <a:pt x="15654" y="3496"/>
                    <a:pt x="16596" y="4104"/>
                  </a:cubicBezTo>
                  <a:lnTo>
                    <a:pt x="17417" y="4104"/>
                  </a:lnTo>
                  <a:cubicBezTo>
                    <a:pt x="16596" y="3587"/>
                    <a:pt x="15806" y="3040"/>
                    <a:pt x="14955" y="2584"/>
                  </a:cubicBezTo>
                  <a:cubicBezTo>
                    <a:pt x="12493" y="1338"/>
                    <a:pt x="9605" y="1216"/>
                    <a:pt x="6900" y="882"/>
                  </a:cubicBezTo>
                  <a:cubicBezTo>
                    <a:pt x="4590" y="578"/>
                    <a:pt x="2280" y="30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229050" y="3798975"/>
              <a:ext cx="602625" cy="172525"/>
            </a:xfrm>
            <a:custGeom>
              <a:avLst/>
              <a:gdLst/>
              <a:ahLst/>
              <a:cxnLst/>
              <a:rect l="l" t="t" r="r" b="b"/>
              <a:pathLst>
                <a:path w="24105" h="6901" extrusionOk="0">
                  <a:moveTo>
                    <a:pt x="0" y="1"/>
                  </a:moveTo>
                  <a:lnTo>
                    <a:pt x="0" y="487"/>
                  </a:lnTo>
                  <a:cubicBezTo>
                    <a:pt x="122" y="548"/>
                    <a:pt x="274" y="609"/>
                    <a:pt x="396" y="639"/>
                  </a:cubicBezTo>
                  <a:cubicBezTo>
                    <a:pt x="3010" y="1642"/>
                    <a:pt x="5654" y="2250"/>
                    <a:pt x="8481" y="2250"/>
                  </a:cubicBezTo>
                  <a:cubicBezTo>
                    <a:pt x="9244" y="2250"/>
                    <a:pt x="10024" y="2223"/>
                    <a:pt x="10808" y="2223"/>
                  </a:cubicBezTo>
                  <a:cubicBezTo>
                    <a:pt x="11462" y="2223"/>
                    <a:pt x="12117" y="2242"/>
                    <a:pt x="12767" y="2311"/>
                  </a:cubicBezTo>
                  <a:cubicBezTo>
                    <a:pt x="14226" y="2463"/>
                    <a:pt x="15533" y="2949"/>
                    <a:pt x="16809" y="3648"/>
                  </a:cubicBezTo>
                  <a:cubicBezTo>
                    <a:pt x="17995" y="4286"/>
                    <a:pt x="19089" y="5046"/>
                    <a:pt x="20305" y="5685"/>
                  </a:cubicBezTo>
                  <a:cubicBezTo>
                    <a:pt x="21126" y="6141"/>
                    <a:pt x="22007" y="6536"/>
                    <a:pt x="22828" y="6900"/>
                  </a:cubicBezTo>
                  <a:lnTo>
                    <a:pt x="24104" y="6900"/>
                  </a:lnTo>
                  <a:cubicBezTo>
                    <a:pt x="22189" y="6201"/>
                    <a:pt x="20366" y="5289"/>
                    <a:pt x="18633" y="4256"/>
                  </a:cubicBezTo>
                  <a:cubicBezTo>
                    <a:pt x="17539" y="3587"/>
                    <a:pt x="16414" y="2888"/>
                    <a:pt x="15168" y="2432"/>
                  </a:cubicBezTo>
                  <a:cubicBezTo>
                    <a:pt x="13891" y="1946"/>
                    <a:pt x="12493" y="1824"/>
                    <a:pt x="11125" y="1794"/>
                  </a:cubicBezTo>
                  <a:cubicBezTo>
                    <a:pt x="10909" y="1789"/>
                    <a:pt x="10692" y="1787"/>
                    <a:pt x="10475" y="1787"/>
                  </a:cubicBezTo>
                  <a:cubicBezTo>
                    <a:pt x="9790" y="1787"/>
                    <a:pt x="9105" y="1805"/>
                    <a:pt x="8420" y="1805"/>
                  </a:cubicBezTo>
                  <a:cubicBezTo>
                    <a:pt x="7924" y="1805"/>
                    <a:pt x="7427" y="1796"/>
                    <a:pt x="6931" y="1764"/>
                  </a:cubicBezTo>
                  <a:cubicBezTo>
                    <a:pt x="5502" y="1642"/>
                    <a:pt x="4104" y="1368"/>
                    <a:pt x="2767" y="943"/>
                  </a:cubicBezTo>
                  <a:cubicBezTo>
                    <a:pt x="1824" y="700"/>
                    <a:pt x="912" y="3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230575" y="3536825"/>
              <a:ext cx="1465100" cy="372675"/>
            </a:xfrm>
            <a:custGeom>
              <a:avLst/>
              <a:gdLst/>
              <a:ahLst/>
              <a:cxnLst/>
              <a:rect l="l" t="t" r="r" b="b"/>
              <a:pathLst>
                <a:path w="58604" h="14907" extrusionOk="0">
                  <a:moveTo>
                    <a:pt x="58603" y="0"/>
                  </a:moveTo>
                  <a:cubicBezTo>
                    <a:pt x="55716" y="882"/>
                    <a:pt x="52889" y="2310"/>
                    <a:pt x="51673" y="5137"/>
                  </a:cubicBezTo>
                  <a:cubicBezTo>
                    <a:pt x="51156" y="6231"/>
                    <a:pt x="51095" y="7569"/>
                    <a:pt x="50336" y="8541"/>
                  </a:cubicBezTo>
                  <a:cubicBezTo>
                    <a:pt x="49697" y="9392"/>
                    <a:pt x="48694" y="9879"/>
                    <a:pt x="47661" y="10122"/>
                  </a:cubicBezTo>
                  <a:cubicBezTo>
                    <a:pt x="46946" y="10287"/>
                    <a:pt x="46220" y="10339"/>
                    <a:pt x="45487" y="10339"/>
                  </a:cubicBezTo>
                  <a:cubicBezTo>
                    <a:pt x="44262" y="10339"/>
                    <a:pt x="43019" y="10194"/>
                    <a:pt x="41783" y="10194"/>
                  </a:cubicBezTo>
                  <a:cubicBezTo>
                    <a:pt x="41309" y="10194"/>
                    <a:pt x="40836" y="10215"/>
                    <a:pt x="40366" y="10274"/>
                  </a:cubicBezTo>
                  <a:cubicBezTo>
                    <a:pt x="39120" y="10426"/>
                    <a:pt x="38025" y="10943"/>
                    <a:pt x="36992" y="11702"/>
                  </a:cubicBezTo>
                  <a:cubicBezTo>
                    <a:pt x="36019" y="12432"/>
                    <a:pt x="35107" y="13222"/>
                    <a:pt x="34043" y="13709"/>
                  </a:cubicBezTo>
                  <a:cubicBezTo>
                    <a:pt x="32984" y="14211"/>
                    <a:pt x="31840" y="14416"/>
                    <a:pt x="30684" y="14416"/>
                  </a:cubicBezTo>
                  <a:cubicBezTo>
                    <a:pt x="29253" y="14416"/>
                    <a:pt x="27803" y="14102"/>
                    <a:pt x="26475" y="13648"/>
                  </a:cubicBezTo>
                  <a:cubicBezTo>
                    <a:pt x="23891" y="12736"/>
                    <a:pt x="21520" y="11277"/>
                    <a:pt x="19028" y="10213"/>
                  </a:cubicBezTo>
                  <a:cubicBezTo>
                    <a:pt x="16596" y="9210"/>
                    <a:pt x="14013" y="8481"/>
                    <a:pt x="11429" y="8025"/>
                  </a:cubicBezTo>
                  <a:cubicBezTo>
                    <a:pt x="7660" y="7325"/>
                    <a:pt x="3830" y="7143"/>
                    <a:pt x="0" y="7143"/>
                  </a:cubicBezTo>
                  <a:lnTo>
                    <a:pt x="0" y="7690"/>
                  </a:lnTo>
                  <a:cubicBezTo>
                    <a:pt x="3222" y="7690"/>
                    <a:pt x="6444" y="7842"/>
                    <a:pt x="9636" y="8298"/>
                  </a:cubicBezTo>
                  <a:cubicBezTo>
                    <a:pt x="12250" y="8663"/>
                    <a:pt x="14894" y="9240"/>
                    <a:pt x="17356" y="10152"/>
                  </a:cubicBezTo>
                  <a:cubicBezTo>
                    <a:pt x="19940" y="11095"/>
                    <a:pt x="22341" y="12493"/>
                    <a:pt x="24864" y="13557"/>
                  </a:cubicBezTo>
                  <a:cubicBezTo>
                    <a:pt x="26701" y="14344"/>
                    <a:pt x="28650" y="14906"/>
                    <a:pt x="30623" y="14906"/>
                  </a:cubicBezTo>
                  <a:cubicBezTo>
                    <a:pt x="31164" y="14906"/>
                    <a:pt x="31707" y="14864"/>
                    <a:pt x="32250" y="14772"/>
                  </a:cubicBezTo>
                  <a:cubicBezTo>
                    <a:pt x="33466" y="14590"/>
                    <a:pt x="34560" y="14104"/>
                    <a:pt x="35563" y="13374"/>
                  </a:cubicBezTo>
                  <a:cubicBezTo>
                    <a:pt x="36536" y="12706"/>
                    <a:pt x="37448" y="11854"/>
                    <a:pt x="38542" y="11277"/>
                  </a:cubicBezTo>
                  <a:cubicBezTo>
                    <a:pt x="39576" y="10779"/>
                    <a:pt x="40673" y="10648"/>
                    <a:pt x="41790" y="10648"/>
                  </a:cubicBezTo>
                  <a:cubicBezTo>
                    <a:pt x="43031" y="10648"/>
                    <a:pt x="44298" y="10810"/>
                    <a:pt x="45534" y="10810"/>
                  </a:cubicBezTo>
                  <a:cubicBezTo>
                    <a:pt x="45768" y="10810"/>
                    <a:pt x="46001" y="10804"/>
                    <a:pt x="46232" y="10791"/>
                  </a:cubicBezTo>
                  <a:cubicBezTo>
                    <a:pt x="48299" y="10639"/>
                    <a:pt x="50396" y="9879"/>
                    <a:pt x="51247" y="7842"/>
                  </a:cubicBezTo>
                  <a:cubicBezTo>
                    <a:pt x="51703" y="6718"/>
                    <a:pt x="51855" y="5593"/>
                    <a:pt x="52463" y="4559"/>
                  </a:cubicBezTo>
                  <a:cubicBezTo>
                    <a:pt x="52980" y="3678"/>
                    <a:pt x="53709" y="2918"/>
                    <a:pt x="54500" y="2341"/>
                  </a:cubicBezTo>
                  <a:cubicBezTo>
                    <a:pt x="55716" y="1429"/>
                    <a:pt x="57175" y="821"/>
                    <a:pt x="58603" y="335"/>
                  </a:cubicBezTo>
                  <a:lnTo>
                    <a:pt x="58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0" name="Google Shape;90;p3"/>
          <p:cNvGrpSpPr/>
          <p:nvPr/>
        </p:nvGrpSpPr>
        <p:grpSpPr>
          <a:xfrm>
            <a:off x="6230929" y="11"/>
            <a:ext cx="2961347" cy="1409649"/>
            <a:chOff x="5212375" y="1484350"/>
            <a:chExt cx="2153550" cy="1025125"/>
          </a:xfrm>
        </p:grpSpPr>
        <p:sp>
          <p:nvSpPr>
            <p:cNvPr id="91" name="Google Shape;91;p3"/>
            <p:cNvSpPr/>
            <p:nvPr/>
          </p:nvSpPr>
          <p:spPr>
            <a:xfrm>
              <a:off x="5212375" y="1484350"/>
              <a:ext cx="2153550" cy="1025125"/>
            </a:xfrm>
            <a:custGeom>
              <a:avLst/>
              <a:gdLst/>
              <a:ahLst/>
              <a:cxnLst/>
              <a:rect l="l" t="t" r="r" b="b"/>
              <a:pathLst>
                <a:path w="86142" h="41005" extrusionOk="0">
                  <a:moveTo>
                    <a:pt x="47722" y="40488"/>
                  </a:moveTo>
                  <a:cubicBezTo>
                    <a:pt x="45776" y="40427"/>
                    <a:pt x="43892" y="39789"/>
                    <a:pt x="42372" y="38603"/>
                  </a:cubicBezTo>
                  <a:cubicBezTo>
                    <a:pt x="41338" y="37813"/>
                    <a:pt x="40427" y="36810"/>
                    <a:pt x="39454" y="35989"/>
                  </a:cubicBezTo>
                  <a:cubicBezTo>
                    <a:pt x="38238" y="34956"/>
                    <a:pt x="36779" y="34165"/>
                    <a:pt x="35290" y="33588"/>
                  </a:cubicBezTo>
                  <a:cubicBezTo>
                    <a:pt x="34013" y="33132"/>
                    <a:pt x="32645" y="32950"/>
                    <a:pt x="31277" y="32980"/>
                  </a:cubicBezTo>
                  <a:cubicBezTo>
                    <a:pt x="30244" y="33010"/>
                    <a:pt x="29180" y="33132"/>
                    <a:pt x="28147" y="33132"/>
                  </a:cubicBezTo>
                  <a:cubicBezTo>
                    <a:pt x="25928" y="33193"/>
                    <a:pt x="23648" y="32554"/>
                    <a:pt x="21855" y="31156"/>
                  </a:cubicBezTo>
                  <a:cubicBezTo>
                    <a:pt x="21064" y="30518"/>
                    <a:pt x="20244" y="29758"/>
                    <a:pt x="19727" y="28846"/>
                  </a:cubicBezTo>
                  <a:cubicBezTo>
                    <a:pt x="18967" y="27418"/>
                    <a:pt x="18633" y="25837"/>
                    <a:pt x="18086" y="24378"/>
                  </a:cubicBezTo>
                  <a:cubicBezTo>
                    <a:pt x="17569" y="22828"/>
                    <a:pt x="16688" y="21338"/>
                    <a:pt x="15684" y="20062"/>
                  </a:cubicBezTo>
                  <a:cubicBezTo>
                    <a:pt x="14742" y="18846"/>
                    <a:pt x="13770" y="17661"/>
                    <a:pt x="12614" y="16597"/>
                  </a:cubicBezTo>
                  <a:cubicBezTo>
                    <a:pt x="10882" y="14955"/>
                    <a:pt x="9058" y="13375"/>
                    <a:pt x="7326" y="11703"/>
                  </a:cubicBezTo>
                  <a:cubicBezTo>
                    <a:pt x="5806" y="10244"/>
                    <a:pt x="4195" y="8876"/>
                    <a:pt x="2918" y="7174"/>
                  </a:cubicBezTo>
                  <a:cubicBezTo>
                    <a:pt x="1794" y="5533"/>
                    <a:pt x="1398" y="3557"/>
                    <a:pt x="699" y="1733"/>
                  </a:cubicBezTo>
                  <a:cubicBezTo>
                    <a:pt x="456" y="1186"/>
                    <a:pt x="243" y="578"/>
                    <a:pt x="0" y="1"/>
                  </a:cubicBezTo>
                  <a:lnTo>
                    <a:pt x="395" y="1"/>
                  </a:lnTo>
                  <a:cubicBezTo>
                    <a:pt x="882" y="1125"/>
                    <a:pt x="1307" y="2311"/>
                    <a:pt x="1672" y="3496"/>
                  </a:cubicBezTo>
                  <a:cubicBezTo>
                    <a:pt x="2006" y="4469"/>
                    <a:pt x="2310" y="5472"/>
                    <a:pt x="2827" y="6384"/>
                  </a:cubicBezTo>
                  <a:cubicBezTo>
                    <a:pt x="3739" y="7934"/>
                    <a:pt x="5137" y="9119"/>
                    <a:pt x="6414" y="10366"/>
                  </a:cubicBezTo>
                  <a:cubicBezTo>
                    <a:pt x="7782" y="11673"/>
                    <a:pt x="9149" y="12949"/>
                    <a:pt x="10578" y="14256"/>
                  </a:cubicBezTo>
                  <a:cubicBezTo>
                    <a:pt x="12007" y="15533"/>
                    <a:pt x="13466" y="16779"/>
                    <a:pt x="14712" y="18268"/>
                  </a:cubicBezTo>
                  <a:cubicBezTo>
                    <a:pt x="15836" y="19636"/>
                    <a:pt x="16991" y="21034"/>
                    <a:pt x="17782" y="22676"/>
                  </a:cubicBezTo>
                  <a:cubicBezTo>
                    <a:pt x="18511" y="24165"/>
                    <a:pt x="18937" y="25837"/>
                    <a:pt x="19484" y="27387"/>
                  </a:cubicBezTo>
                  <a:cubicBezTo>
                    <a:pt x="19697" y="27843"/>
                    <a:pt x="19849" y="28329"/>
                    <a:pt x="20092" y="28755"/>
                  </a:cubicBezTo>
                  <a:cubicBezTo>
                    <a:pt x="20396" y="29211"/>
                    <a:pt x="20791" y="29636"/>
                    <a:pt x="21156" y="30001"/>
                  </a:cubicBezTo>
                  <a:cubicBezTo>
                    <a:pt x="22797" y="31673"/>
                    <a:pt x="25077" y="32676"/>
                    <a:pt x="27448" y="32737"/>
                  </a:cubicBezTo>
                  <a:cubicBezTo>
                    <a:pt x="28815" y="32828"/>
                    <a:pt x="30214" y="32585"/>
                    <a:pt x="31581" y="32585"/>
                  </a:cubicBezTo>
                  <a:cubicBezTo>
                    <a:pt x="32797" y="32585"/>
                    <a:pt x="34013" y="32737"/>
                    <a:pt x="35199" y="33132"/>
                  </a:cubicBezTo>
                  <a:cubicBezTo>
                    <a:pt x="36657" y="33618"/>
                    <a:pt x="38025" y="34378"/>
                    <a:pt x="39302" y="35290"/>
                  </a:cubicBezTo>
                  <a:cubicBezTo>
                    <a:pt x="40396" y="36141"/>
                    <a:pt x="41338" y="37205"/>
                    <a:pt x="42402" y="38056"/>
                  </a:cubicBezTo>
                  <a:cubicBezTo>
                    <a:pt x="45928" y="41004"/>
                    <a:pt x="50913" y="40640"/>
                    <a:pt x="54378" y="37752"/>
                  </a:cubicBezTo>
                  <a:cubicBezTo>
                    <a:pt x="55351" y="36901"/>
                    <a:pt x="56020" y="35716"/>
                    <a:pt x="56810" y="34682"/>
                  </a:cubicBezTo>
                  <a:cubicBezTo>
                    <a:pt x="58238" y="32858"/>
                    <a:pt x="59910" y="31217"/>
                    <a:pt x="61825" y="29940"/>
                  </a:cubicBezTo>
                  <a:cubicBezTo>
                    <a:pt x="62463" y="29545"/>
                    <a:pt x="63193" y="29241"/>
                    <a:pt x="63983" y="29211"/>
                  </a:cubicBezTo>
                  <a:cubicBezTo>
                    <a:pt x="65412" y="29150"/>
                    <a:pt x="66810" y="29393"/>
                    <a:pt x="68208" y="29545"/>
                  </a:cubicBezTo>
                  <a:cubicBezTo>
                    <a:pt x="69910" y="29758"/>
                    <a:pt x="71673" y="29788"/>
                    <a:pt x="73376" y="29515"/>
                  </a:cubicBezTo>
                  <a:cubicBezTo>
                    <a:pt x="74622" y="29332"/>
                    <a:pt x="75898" y="29059"/>
                    <a:pt x="76993" y="28481"/>
                  </a:cubicBezTo>
                  <a:cubicBezTo>
                    <a:pt x="78056" y="27965"/>
                    <a:pt x="79090" y="27266"/>
                    <a:pt x="80063" y="26597"/>
                  </a:cubicBezTo>
                  <a:cubicBezTo>
                    <a:pt x="81582" y="25503"/>
                    <a:pt x="83072" y="24348"/>
                    <a:pt x="84409" y="23010"/>
                  </a:cubicBezTo>
                  <a:cubicBezTo>
                    <a:pt x="85078" y="22341"/>
                    <a:pt x="85655" y="21612"/>
                    <a:pt x="86142" y="20822"/>
                  </a:cubicBezTo>
                  <a:lnTo>
                    <a:pt x="86142" y="21430"/>
                  </a:lnTo>
                  <a:cubicBezTo>
                    <a:pt x="85564" y="22220"/>
                    <a:pt x="84926" y="22980"/>
                    <a:pt x="84196" y="23679"/>
                  </a:cubicBezTo>
                  <a:cubicBezTo>
                    <a:pt x="82889" y="24925"/>
                    <a:pt x="81430" y="26019"/>
                    <a:pt x="79941" y="27083"/>
                  </a:cubicBezTo>
                  <a:cubicBezTo>
                    <a:pt x="78816" y="27843"/>
                    <a:pt x="77631" y="28633"/>
                    <a:pt x="76324" y="29180"/>
                  </a:cubicBezTo>
                  <a:cubicBezTo>
                    <a:pt x="73831" y="30062"/>
                    <a:pt x="71126" y="30244"/>
                    <a:pt x="68512" y="29971"/>
                  </a:cubicBezTo>
                  <a:cubicBezTo>
                    <a:pt x="67327" y="29849"/>
                    <a:pt x="66202" y="29667"/>
                    <a:pt x="65017" y="29606"/>
                  </a:cubicBezTo>
                  <a:cubicBezTo>
                    <a:pt x="64074" y="29515"/>
                    <a:pt x="63102" y="29636"/>
                    <a:pt x="62311" y="30123"/>
                  </a:cubicBezTo>
                  <a:cubicBezTo>
                    <a:pt x="61096" y="30822"/>
                    <a:pt x="60062" y="31764"/>
                    <a:pt x="59090" y="32706"/>
                  </a:cubicBezTo>
                  <a:cubicBezTo>
                    <a:pt x="57843" y="33892"/>
                    <a:pt x="56810" y="35290"/>
                    <a:pt x="55807" y="36688"/>
                  </a:cubicBezTo>
                  <a:cubicBezTo>
                    <a:pt x="54013" y="39181"/>
                    <a:pt x="50670" y="40579"/>
                    <a:pt x="47722" y="404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085475" y="1484350"/>
              <a:ext cx="1273625" cy="927850"/>
            </a:xfrm>
            <a:custGeom>
              <a:avLst/>
              <a:gdLst/>
              <a:ahLst/>
              <a:cxnLst/>
              <a:rect l="l" t="t" r="r" b="b"/>
              <a:pathLst>
                <a:path w="50945" h="37114" extrusionOk="0">
                  <a:moveTo>
                    <a:pt x="12615" y="37114"/>
                  </a:moveTo>
                  <a:cubicBezTo>
                    <a:pt x="10670" y="37053"/>
                    <a:pt x="8725" y="36293"/>
                    <a:pt x="7417" y="34804"/>
                  </a:cubicBezTo>
                  <a:cubicBezTo>
                    <a:pt x="6658" y="34013"/>
                    <a:pt x="6110" y="32980"/>
                    <a:pt x="5624" y="31977"/>
                  </a:cubicBezTo>
                  <a:cubicBezTo>
                    <a:pt x="4712" y="30244"/>
                    <a:pt x="4378" y="28299"/>
                    <a:pt x="4287" y="26354"/>
                  </a:cubicBezTo>
                  <a:cubicBezTo>
                    <a:pt x="4135" y="23101"/>
                    <a:pt x="5898" y="20153"/>
                    <a:pt x="6050" y="16931"/>
                  </a:cubicBezTo>
                  <a:cubicBezTo>
                    <a:pt x="6202" y="13253"/>
                    <a:pt x="3831" y="10122"/>
                    <a:pt x="1977" y="7083"/>
                  </a:cubicBezTo>
                  <a:cubicBezTo>
                    <a:pt x="1095" y="5685"/>
                    <a:pt x="305" y="4195"/>
                    <a:pt x="123" y="2584"/>
                  </a:cubicBezTo>
                  <a:cubicBezTo>
                    <a:pt x="1" y="1703"/>
                    <a:pt x="1" y="852"/>
                    <a:pt x="123" y="1"/>
                  </a:cubicBezTo>
                  <a:lnTo>
                    <a:pt x="457" y="1"/>
                  </a:lnTo>
                  <a:cubicBezTo>
                    <a:pt x="426" y="305"/>
                    <a:pt x="366" y="609"/>
                    <a:pt x="366" y="852"/>
                  </a:cubicBezTo>
                  <a:cubicBezTo>
                    <a:pt x="62" y="4803"/>
                    <a:pt x="3101" y="7812"/>
                    <a:pt x="4834" y="11095"/>
                  </a:cubicBezTo>
                  <a:cubicBezTo>
                    <a:pt x="5837" y="13010"/>
                    <a:pt x="6597" y="15229"/>
                    <a:pt x="6354" y="17478"/>
                  </a:cubicBezTo>
                  <a:cubicBezTo>
                    <a:pt x="6080" y="20214"/>
                    <a:pt x="4773" y="22706"/>
                    <a:pt x="4621" y="25442"/>
                  </a:cubicBezTo>
                  <a:cubicBezTo>
                    <a:pt x="4530" y="27843"/>
                    <a:pt x="5016" y="30244"/>
                    <a:pt x="6141" y="32342"/>
                  </a:cubicBezTo>
                  <a:cubicBezTo>
                    <a:pt x="6992" y="34013"/>
                    <a:pt x="8238" y="35533"/>
                    <a:pt x="10032" y="36202"/>
                  </a:cubicBezTo>
                  <a:cubicBezTo>
                    <a:pt x="11065" y="36536"/>
                    <a:pt x="12129" y="36779"/>
                    <a:pt x="13193" y="36688"/>
                  </a:cubicBezTo>
                  <a:cubicBezTo>
                    <a:pt x="15016" y="36506"/>
                    <a:pt x="16719" y="35624"/>
                    <a:pt x="18117" y="34500"/>
                  </a:cubicBezTo>
                  <a:cubicBezTo>
                    <a:pt x="20640" y="32402"/>
                    <a:pt x="21795" y="29880"/>
                    <a:pt x="25047" y="28603"/>
                  </a:cubicBezTo>
                  <a:cubicBezTo>
                    <a:pt x="26780" y="27813"/>
                    <a:pt x="28694" y="27509"/>
                    <a:pt x="30518" y="27114"/>
                  </a:cubicBezTo>
                  <a:cubicBezTo>
                    <a:pt x="31582" y="26901"/>
                    <a:pt x="32585" y="26597"/>
                    <a:pt x="33649" y="26293"/>
                  </a:cubicBezTo>
                  <a:cubicBezTo>
                    <a:pt x="36780" y="25503"/>
                    <a:pt x="40032" y="25290"/>
                    <a:pt x="43011" y="24044"/>
                  </a:cubicBezTo>
                  <a:cubicBezTo>
                    <a:pt x="45139" y="23101"/>
                    <a:pt x="46993" y="21642"/>
                    <a:pt x="48391" y="19788"/>
                  </a:cubicBezTo>
                  <a:cubicBezTo>
                    <a:pt x="49394" y="18481"/>
                    <a:pt x="50215" y="17113"/>
                    <a:pt x="50944" y="15685"/>
                  </a:cubicBezTo>
                  <a:lnTo>
                    <a:pt x="50944" y="16445"/>
                  </a:lnTo>
                  <a:cubicBezTo>
                    <a:pt x="49971" y="18390"/>
                    <a:pt x="48725" y="20214"/>
                    <a:pt x="47145" y="21734"/>
                  </a:cubicBezTo>
                  <a:cubicBezTo>
                    <a:pt x="45929" y="22858"/>
                    <a:pt x="44531" y="23770"/>
                    <a:pt x="43011" y="24408"/>
                  </a:cubicBezTo>
                  <a:cubicBezTo>
                    <a:pt x="40974" y="25290"/>
                    <a:pt x="38725" y="25594"/>
                    <a:pt x="36567" y="26050"/>
                  </a:cubicBezTo>
                  <a:cubicBezTo>
                    <a:pt x="34895" y="26323"/>
                    <a:pt x="33254" y="26779"/>
                    <a:pt x="31612" y="27235"/>
                  </a:cubicBezTo>
                  <a:cubicBezTo>
                    <a:pt x="30579" y="27509"/>
                    <a:pt x="29515" y="27691"/>
                    <a:pt x="28451" y="27873"/>
                  </a:cubicBezTo>
                  <a:cubicBezTo>
                    <a:pt x="26263" y="28360"/>
                    <a:pt x="23983" y="29180"/>
                    <a:pt x="22281" y="30731"/>
                  </a:cubicBezTo>
                  <a:cubicBezTo>
                    <a:pt x="21065" y="31855"/>
                    <a:pt x="20062" y="33193"/>
                    <a:pt x="18816" y="34287"/>
                  </a:cubicBezTo>
                  <a:cubicBezTo>
                    <a:pt x="17266" y="35898"/>
                    <a:pt x="15016" y="37114"/>
                    <a:pt x="12615" y="37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7707383" y="3191399"/>
            <a:ext cx="1279688" cy="1951943"/>
            <a:chOff x="5268600" y="1434950"/>
            <a:chExt cx="433925" cy="661900"/>
          </a:xfrm>
        </p:grpSpPr>
        <p:sp>
          <p:nvSpPr>
            <p:cNvPr id="94" name="Google Shape;94;p3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0" name="Google Shape;110;p3"/>
          <p:cNvSpPr/>
          <p:nvPr/>
        </p:nvSpPr>
        <p:spPr>
          <a:xfrm rot="-1135568">
            <a:off x="-449936" y="-987336"/>
            <a:ext cx="3672078" cy="2057154"/>
          </a:xfrm>
          <a:custGeom>
            <a:avLst/>
            <a:gdLst/>
            <a:ahLst/>
            <a:cxnLst/>
            <a:rect l="l" t="t" r="r" b="b"/>
            <a:pathLst>
              <a:path w="52050" h="27500" extrusionOk="0">
                <a:moveTo>
                  <a:pt x="42150" y="1"/>
                </a:moveTo>
                <a:cubicBezTo>
                  <a:pt x="41440" y="1"/>
                  <a:pt x="40731" y="43"/>
                  <a:pt x="40059" y="79"/>
                </a:cubicBezTo>
                <a:cubicBezTo>
                  <a:pt x="32974" y="515"/>
                  <a:pt x="25888" y="461"/>
                  <a:pt x="18858" y="1060"/>
                </a:cubicBezTo>
                <a:cubicBezTo>
                  <a:pt x="15533" y="1333"/>
                  <a:pt x="12045" y="1660"/>
                  <a:pt x="8830" y="2641"/>
                </a:cubicBezTo>
                <a:cubicBezTo>
                  <a:pt x="6650" y="3295"/>
                  <a:pt x="5560" y="4603"/>
                  <a:pt x="4088" y="6292"/>
                </a:cubicBezTo>
                <a:cubicBezTo>
                  <a:pt x="1853" y="8745"/>
                  <a:pt x="0" y="12015"/>
                  <a:pt x="1036" y="15449"/>
                </a:cubicBezTo>
                <a:cubicBezTo>
                  <a:pt x="1363" y="16539"/>
                  <a:pt x="1962" y="17465"/>
                  <a:pt x="2671" y="18283"/>
                </a:cubicBezTo>
                <a:cubicBezTo>
                  <a:pt x="3761" y="19591"/>
                  <a:pt x="5178" y="20517"/>
                  <a:pt x="6813" y="20953"/>
                </a:cubicBezTo>
                <a:cubicBezTo>
                  <a:pt x="7358" y="21073"/>
                  <a:pt x="7905" y="21125"/>
                  <a:pt x="8453" y="21125"/>
                </a:cubicBezTo>
                <a:cubicBezTo>
                  <a:pt x="10646" y="21125"/>
                  <a:pt x="12852" y="20288"/>
                  <a:pt x="14988" y="19591"/>
                </a:cubicBezTo>
                <a:cubicBezTo>
                  <a:pt x="17091" y="18890"/>
                  <a:pt x="19428" y="18330"/>
                  <a:pt x="21673" y="18330"/>
                </a:cubicBezTo>
                <a:cubicBezTo>
                  <a:pt x="23618" y="18330"/>
                  <a:pt x="25494" y="18750"/>
                  <a:pt x="27088" y="19863"/>
                </a:cubicBezTo>
                <a:cubicBezTo>
                  <a:pt x="28723" y="20953"/>
                  <a:pt x="29813" y="22588"/>
                  <a:pt x="31284" y="23951"/>
                </a:cubicBezTo>
                <a:cubicBezTo>
                  <a:pt x="32429" y="25095"/>
                  <a:pt x="33791" y="25967"/>
                  <a:pt x="35208" y="26676"/>
                </a:cubicBezTo>
                <a:cubicBezTo>
                  <a:pt x="36189" y="27057"/>
                  <a:pt x="37170" y="27439"/>
                  <a:pt x="38206" y="27493"/>
                </a:cubicBezTo>
                <a:cubicBezTo>
                  <a:pt x="38294" y="27497"/>
                  <a:pt x="38382" y="27499"/>
                  <a:pt x="38470" y="27499"/>
                </a:cubicBezTo>
                <a:cubicBezTo>
                  <a:pt x="40713" y="27499"/>
                  <a:pt x="42797" y="26186"/>
                  <a:pt x="44528" y="24823"/>
                </a:cubicBezTo>
                <a:cubicBezTo>
                  <a:pt x="47907" y="22152"/>
                  <a:pt x="50959" y="18719"/>
                  <a:pt x="51559" y="14413"/>
                </a:cubicBezTo>
                <a:cubicBezTo>
                  <a:pt x="52049" y="11088"/>
                  <a:pt x="50905" y="7655"/>
                  <a:pt x="49270" y="4657"/>
                </a:cubicBezTo>
                <a:cubicBezTo>
                  <a:pt x="48506" y="3240"/>
                  <a:pt x="47634" y="1714"/>
                  <a:pt x="46163" y="897"/>
                </a:cubicBezTo>
                <a:cubicBezTo>
                  <a:pt x="45000" y="170"/>
                  <a:pt x="43571" y="1"/>
                  <a:pt x="42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solidFill>
          <a:schemeClr val="dk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1"/>
          <p:cNvSpPr/>
          <p:nvPr/>
        </p:nvSpPr>
        <p:spPr>
          <a:xfrm>
            <a:off x="7242151" y="-83800"/>
            <a:ext cx="1965152" cy="1452244"/>
          </a:xfrm>
          <a:custGeom>
            <a:avLst/>
            <a:gdLst/>
            <a:ahLst/>
            <a:cxnLst/>
            <a:rect l="l" t="t" r="r" b="b"/>
            <a:pathLst>
              <a:path w="72555" h="53618" extrusionOk="0">
                <a:moveTo>
                  <a:pt x="0" y="0"/>
                </a:moveTo>
                <a:cubicBezTo>
                  <a:pt x="0" y="0"/>
                  <a:pt x="1155" y="16566"/>
                  <a:pt x="11277" y="19088"/>
                </a:cubicBezTo>
                <a:cubicBezTo>
                  <a:pt x="13672" y="19684"/>
                  <a:pt x="15717" y="19846"/>
                  <a:pt x="17508" y="19846"/>
                </a:cubicBezTo>
                <a:cubicBezTo>
                  <a:pt x="19649" y="19846"/>
                  <a:pt x="21427" y="19614"/>
                  <a:pt x="23005" y="19614"/>
                </a:cubicBezTo>
                <a:cubicBezTo>
                  <a:pt x="25699" y="19614"/>
                  <a:pt x="27809" y="20290"/>
                  <a:pt x="30153" y="23952"/>
                </a:cubicBezTo>
                <a:cubicBezTo>
                  <a:pt x="35016" y="31551"/>
                  <a:pt x="36201" y="38542"/>
                  <a:pt x="49636" y="39909"/>
                </a:cubicBezTo>
                <a:cubicBezTo>
                  <a:pt x="63102" y="41277"/>
                  <a:pt x="65047" y="41642"/>
                  <a:pt x="66202" y="47691"/>
                </a:cubicBezTo>
                <a:cubicBezTo>
                  <a:pt x="67342" y="53506"/>
                  <a:pt x="72161" y="53618"/>
                  <a:pt x="72532" y="53618"/>
                </a:cubicBezTo>
                <a:cubicBezTo>
                  <a:pt x="72547" y="53618"/>
                  <a:pt x="72555" y="53618"/>
                  <a:pt x="72555" y="53618"/>
                </a:cubicBezTo>
                <a:lnTo>
                  <a:pt x="725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2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0" name="Google Shape;550;p21"/>
          <p:cNvSpPr/>
          <p:nvPr/>
        </p:nvSpPr>
        <p:spPr>
          <a:xfrm flipH="1">
            <a:off x="-81925" y="-219287"/>
            <a:ext cx="2400234" cy="1028671"/>
          </a:xfrm>
          <a:custGeom>
            <a:avLst/>
            <a:gdLst/>
            <a:ahLst/>
            <a:cxnLst/>
            <a:rect l="l" t="t" r="r" b="b"/>
            <a:pathLst>
              <a:path w="26202" h="13557" extrusionOk="0">
                <a:moveTo>
                  <a:pt x="1" y="0"/>
                </a:moveTo>
                <a:cubicBezTo>
                  <a:pt x="2797" y="4803"/>
                  <a:pt x="7478" y="8420"/>
                  <a:pt x="12615" y="10578"/>
                </a:cubicBezTo>
                <a:cubicBezTo>
                  <a:pt x="16901" y="12371"/>
                  <a:pt x="21521" y="13253"/>
                  <a:pt x="26202" y="13557"/>
                </a:cubicBezTo>
                <a:lnTo>
                  <a:pt x="262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1" name="Google Shape;551;p21"/>
          <p:cNvGrpSpPr/>
          <p:nvPr/>
        </p:nvGrpSpPr>
        <p:grpSpPr>
          <a:xfrm>
            <a:off x="7432206" y="-326681"/>
            <a:ext cx="1344649" cy="786248"/>
            <a:chOff x="7075393" y="-97118"/>
            <a:chExt cx="1665819" cy="974044"/>
          </a:xfrm>
        </p:grpSpPr>
        <p:sp>
          <p:nvSpPr>
            <p:cNvPr id="552" name="Google Shape;552;p21"/>
            <p:cNvSpPr/>
            <p:nvPr/>
          </p:nvSpPr>
          <p:spPr>
            <a:xfrm>
              <a:off x="7075393" y="-95267"/>
              <a:ext cx="1665819" cy="972193"/>
            </a:xfrm>
            <a:custGeom>
              <a:avLst/>
              <a:gdLst/>
              <a:ahLst/>
              <a:cxnLst/>
              <a:rect l="l" t="t" r="r" b="b"/>
              <a:pathLst>
                <a:path w="54896" h="32038" fill="none" extrusionOk="0">
                  <a:moveTo>
                    <a:pt x="53193" y="0"/>
                  </a:moveTo>
                  <a:cubicBezTo>
                    <a:pt x="54895" y="6232"/>
                    <a:pt x="54713" y="15624"/>
                    <a:pt x="53831" y="19180"/>
                  </a:cubicBezTo>
                  <a:cubicBezTo>
                    <a:pt x="52008" y="26627"/>
                    <a:pt x="46384" y="32037"/>
                    <a:pt x="38390" y="31946"/>
                  </a:cubicBezTo>
                  <a:cubicBezTo>
                    <a:pt x="33922" y="31916"/>
                    <a:pt x="22493" y="29271"/>
                    <a:pt x="15229" y="21399"/>
                  </a:cubicBezTo>
                  <a:cubicBezTo>
                    <a:pt x="8846" y="14438"/>
                    <a:pt x="4408" y="9089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21"/>
            <p:cNvSpPr/>
            <p:nvPr/>
          </p:nvSpPr>
          <p:spPr>
            <a:xfrm>
              <a:off x="7250640" y="-97118"/>
              <a:ext cx="1361428" cy="737930"/>
            </a:xfrm>
            <a:custGeom>
              <a:avLst/>
              <a:gdLst/>
              <a:ahLst/>
              <a:cxnLst/>
              <a:rect l="l" t="t" r="r" b="b"/>
              <a:pathLst>
                <a:path w="44865" h="24318" fill="none" extrusionOk="0">
                  <a:moveTo>
                    <a:pt x="1" y="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4560" y="11277"/>
                    <a:pt x="19515" y="24317"/>
                    <a:pt x="31977" y="24104"/>
                  </a:cubicBezTo>
                  <a:cubicBezTo>
                    <a:pt x="44865" y="23922"/>
                    <a:pt x="43558" y="8329"/>
                    <a:pt x="37722" y="3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21"/>
            <p:cNvSpPr/>
            <p:nvPr/>
          </p:nvSpPr>
          <p:spPr>
            <a:xfrm>
              <a:off x="7569786" y="-95267"/>
              <a:ext cx="762813" cy="630933"/>
            </a:xfrm>
            <a:custGeom>
              <a:avLst/>
              <a:gdLst/>
              <a:ahLst/>
              <a:cxnLst/>
              <a:rect l="l" t="t" r="r" b="b"/>
              <a:pathLst>
                <a:path w="25138" h="20792" fill="none" extrusionOk="0">
                  <a:moveTo>
                    <a:pt x="20974" y="0"/>
                  </a:moveTo>
                  <a:cubicBezTo>
                    <a:pt x="23679" y="7569"/>
                    <a:pt x="25138" y="20791"/>
                    <a:pt x="14469" y="15958"/>
                  </a:cubicBezTo>
                  <a:cubicBezTo>
                    <a:pt x="10153" y="13982"/>
                    <a:pt x="6566" y="9757"/>
                    <a:pt x="3831" y="6019"/>
                  </a:cubicBezTo>
                  <a:cubicBezTo>
                    <a:pt x="2615" y="4347"/>
                    <a:pt x="1520" y="2554"/>
                    <a:pt x="457" y="760"/>
                  </a:cubicBezTo>
                  <a:cubicBezTo>
                    <a:pt x="305" y="487"/>
                    <a:pt x="153" y="274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7737658" y="-95267"/>
              <a:ext cx="422463" cy="400342"/>
            </a:xfrm>
            <a:custGeom>
              <a:avLst/>
              <a:gdLst/>
              <a:ahLst/>
              <a:cxnLst/>
              <a:rect l="l" t="t" r="r" b="b"/>
              <a:pathLst>
                <a:path w="13922" h="13193" fill="none" extrusionOk="0">
                  <a:moveTo>
                    <a:pt x="9271" y="0"/>
                  </a:moveTo>
                  <a:cubicBezTo>
                    <a:pt x="11642" y="3374"/>
                    <a:pt x="13922" y="7113"/>
                    <a:pt x="11703" y="9909"/>
                  </a:cubicBezTo>
                  <a:cubicBezTo>
                    <a:pt x="9180" y="13192"/>
                    <a:pt x="3587" y="5350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56" name="Google Shape;556;p21"/>
          <p:cNvSpPr/>
          <p:nvPr/>
        </p:nvSpPr>
        <p:spPr>
          <a:xfrm>
            <a:off x="0" y="4285200"/>
            <a:ext cx="9313478" cy="1028665"/>
          </a:xfrm>
          <a:custGeom>
            <a:avLst/>
            <a:gdLst/>
            <a:ahLst/>
            <a:cxnLst/>
            <a:rect l="l" t="t" r="r" b="b"/>
            <a:pathLst>
              <a:path w="289216" h="58422" extrusionOk="0">
                <a:moveTo>
                  <a:pt x="56388" y="1"/>
                </a:moveTo>
                <a:cubicBezTo>
                  <a:pt x="47185" y="1"/>
                  <a:pt x="37885" y="1280"/>
                  <a:pt x="28876" y="3223"/>
                </a:cubicBezTo>
                <a:cubicBezTo>
                  <a:pt x="17295" y="5746"/>
                  <a:pt x="7143" y="11582"/>
                  <a:pt x="0" y="17479"/>
                </a:cubicBezTo>
                <a:lnTo>
                  <a:pt x="0" y="58422"/>
                </a:lnTo>
                <a:lnTo>
                  <a:pt x="289215" y="58422"/>
                </a:lnTo>
                <a:lnTo>
                  <a:pt x="289215" y="45503"/>
                </a:lnTo>
                <a:cubicBezTo>
                  <a:pt x="266836" y="35074"/>
                  <a:pt x="242148" y="29634"/>
                  <a:pt x="217463" y="29634"/>
                </a:cubicBezTo>
                <a:cubicBezTo>
                  <a:pt x="206106" y="29634"/>
                  <a:pt x="194750" y="30786"/>
                  <a:pt x="183621" y="33132"/>
                </a:cubicBezTo>
                <a:cubicBezTo>
                  <a:pt x="173852" y="35195"/>
                  <a:pt x="164058" y="38129"/>
                  <a:pt x="154133" y="38129"/>
                </a:cubicBezTo>
                <a:cubicBezTo>
                  <a:pt x="152940" y="38129"/>
                  <a:pt x="151746" y="38087"/>
                  <a:pt x="150550" y="37996"/>
                </a:cubicBezTo>
                <a:cubicBezTo>
                  <a:pt x="148575" y="37844"/>
                  <a:pt x="146660" y="37540"/>
                  <a:pt x="144805" y="37145"/>
                </a:cubicBezTo>
                <a:cubicBezTo>
                  <a:pt x="122617" y="32555"/>
                  <a:pt x="105443" y="12767"/>
                  <a:pt x="83771" y="4621"/>
                </a:cubicBezTo>
                <a:cubicBezTo>
                  <a:pt x="75017" y="1325"/>
                  <a:pt x="65753" y="1"/>
                  <a:pt x="563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7" name="Google Shape;557;p21"/>
          <p:cNvGrpSpPr/>
          <p:nvPr/>
        </p:nvGrpSpPr>
        <p:grpSpPr>
          <a:xfrm rot="5400000">
            <a:off x="244740" y="-50991"/>
            <a:ext cx="561170" cy="786273"/>
            <a:chOff x="6475300" y="2302300"/>
            <a:chExt cx="636825" cy="892275"/>
          </a:xfrm>
        </p:grpSpPr>
        <p:sp>
          <p:nvSpPr>
            <p:cNvPr id="558" name="Google Shape;558;p21"/>
            <p:cNvSpPr/>
            <p:nvPr/>
          </p:nvSpPr>
          <p:spPr>
            <a:xfrm>
              <a:off x="6697950" y="2979925"/>
              <a:ext cx="76025" cy="214650"/>
            </a:xfrm>
            <a:custGeom>
              <a:avLst/>
              <a:gdLst/>
              <a:ahLst/>
              <a:cxnLst/>
              <a:rect l="l" t="t" r="r" b="b"/>
              <a:pathLst>
                <a:path w="3041" h="8586" extrusionOk="0">
                  <a:moveTo>
                    <a:pt x="1221" y="0"/>
                  </a:moveTo>
                  <a:cubicBezTo>
                    <a:pt x="973" y="0"/>
                    <a:pt x="742" y="23"/>
                    <a:pt x="548" y="87"/>
                  </a:cubicBezTo>
                  <a:cubicBezTo>
                    <a:pt x="122" y="239"/>
                    <a:pt x="122" y="148"/>
                    <a:pt x="92" y="969"/>
                  </a:cubicBezTo>
                  <a:cubicBezTo>
                    <a:pt x="62" y="1455"/>
                    <a:pt x="92" y="1972"/>
                    <a:pt x="122" y="2519"/>
                  </a:cubicBezTo>
                  <a:cubicBezTo>
                    <a:pt x="214" y="3613"/>
                    <a:pt x="122" y="4708"/>
                    <a:pt x="153" y="5741"/>
                  </a:cubicBezTo>
                  <a:cubicBezTo>
                    <a:pt x="214" y="6227"/>
                    <a:pt x="214" y="6470"/>
                    <a:pt x="153" y="6957"/>
                  </a:cubicBezTo>
                  <a:cubicBezTo>
                    <a:pt x="122" y="7382"/>
                    <a:pt x="1" y="7565"/>
                    <a:pt x="153" y="7899"/>
                  </a:cubicBezTo>
                  <a:cubicBezTo>
                    <a:pt x="376" y="8445"/>
                    <a:pt x="1188" y="8586"/>
                    <a:pt x="1727" y="8586"/>
                  </a:cubicBezTo>
                  <a:cubicBezTo>
                    <a:pt x="1847" y="8586"/>
                    <a:pt x="1954" y="8579"/>
                    <a:pt x="2037" y="8568"/>
                  </a:cubicBezTo>
                  <a:cubicBezTo>
                    <a:pt x="2220" y="8507"/>
                    <a:pt x="2828" y="8355"/>
                    <a:pt x="2949" y="8021"/>
                  </a:cubicBezTo>
                  <a:cubicBezTo>
                    <a:pt x="3040" y="7686"/>
                    <a:pt x="2828" y="7413"/>
                    <a:pt x="2736" y="7109"/>
                  </a:cubicBezTo>
                  <a:cubicBezTo>
                    <a:pt x="2554" y="6166"/>
                    <a:pt x="2828" y="5103"/>
                    <a:pt x="2858" y="4069"/>
                  </a:cubicBezTo>
                  <a:cubicBezTo>
                    <a:pt x="2949" y="2793"/>
                    <a:pt x="2949" y="1455"/>
                    <a:pt x="2949" y="118"/>
                  </a:cubicBezTo>
                  <a:cubicBezTo>
                    <a:pt x="2442" y="118"/>
                    <a:pt x="1787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21"/>
            <p:cNvSpPr/>
            <p:nvPr/>
          </p:nvSpPr>
          <p:spPr>
            <a:xfrm>
              <a:off x="6693400" y="2604725"/>
              <a:ext cx="80575" cy="206825"/>
            </a:xfrm>
            <a:custGeom>
              <a:avLst/>
              <a:gdLst/>
              <a:ahLst/>
              <a:cxnLst/>
              <a:rect l="l" t="t" r="r" b="b"/>
              <a:pathLst>
                <a:path w="3223" h="8273" extrusionOk="0">
                  <a:moveTo>
                    <a:pt x="823" y="0"/>
                  </a:moveTo>
                  <a:cubicBezTo>
                    <a:pt x="736" y="0"/>
                    <a:pt x="652" y="22"/>
                    <a:pt x="578" y="80"/>
                  </a:cubicBezTo>
                  <a:cubicBezTo>
                    <a:pt x="244" y="354"/>
                    <a:pt x="335" y="688"/>
                    <a:pt x="335" y="1235"/>
                  </a:cubicBezTo>
                  <a:cubicBezTo>
                    <a:pt x="335" y="2360"/>
                    <a:pt x="335" y="3515"/>
                    <a:pt x="304" y="4639"/>
                  </a:cubicBezTo>
                  <a:cubicBezTo>
                    <a:pt x="274" y="5399"/>
                    <a:pt x="1" y="7132"/>
                    <a:pt x="244" y="7800"/>
                  </a:cubicBezTo>
                  <a:cubicBezTo>
                    <a:pt x="355" y="8181"/>
                    <a:pt x="730" y="8272"/>
                    <a:pt x="1129" y="8272"/>
                  </a:cubicBezTo>
                  <a:cubicBezTo>
                    <a:pt x="1495" y="8272"/>
                    <a:pt x="1880" y="8196"/>
                    <a:pt x="2098" y="8196"/>
                  </a:cubicBezTo>
                  <a:cubicBezTo>
                    <a:pt x="2179" y="8196"/>
                    <a:pt x="2544" y="8263"/>
                    <a:pt x="2796" y="8263"/>
                  </a:cubicBezTo>
                  <a:cubicBezTo>
                    <a:pt x="2922" y="8263"/>
                    <a:pt x="3020" y="8246"/>
                    <a:pt x="3040" y="8196"/>
                  </a:cubicBezTo>
                  <a:cubicBezTo>
                    <a:pt x="3222" y="7892"/>
                    <a:pt x="2918" y="6828"/>
                    <a:pt x="2888" y="6463"/>
                  </a:cubicBezTo>
                  <a:cubicBezTo>
                    <a:pt x="2827" y="5460"/>
                    <a:pt x="3162" y="4457"/>
                    <a:pt x="3192" y="3393"/>
                  </a:cubicBezTo>
                  <a:cubicBezTo>
                    <a:pt x="3222" y="2329"/>
                    <a:pt x="3162" y="1235"/>
                    <a:pt x="2888" y="232"/>
                  </a:cubicBezTo>
                  <a:cubicBezTo>
                    <a:pt x="2827" y="202"/>
                    <a:pt x="2706" y="141"/>
                    <a:pt x="2615" y="50"/>
                  </a:cubicBezTo>
                  <a:cubicBezTo>
                    <a:pt x="2523" y="141"/>
                    <a:pt x="2371" y="202"/>
                    <a:pt x="2219" y="293"/>
                  </a:cubicBezTo>
                  <a:cubicBezTo>
                    <a:pt x="2151" y="310"/>
                    <a:pt x="2086" y="317"/>
                    <a:pt x="2021" y="317"/>
                  </a:cubicBezTo>
                  <a:cubicBezTo>
                    <a:pt x="1855" y="317"/>
                    <a:pt x="1696" y="267"/>
                    <a:pt x="1520" y="202"/>
                  </a:cubicBezTo>
                  <a:cubicBezTo>
                    <a:pt x="1321" y="157"/>
                    <a:pt x="1057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7037625" y="2516775"/>
              <a:ext cx="74500" cy="207375"/>
            </a:xfrm>
            <a:custGeom>
              <a:avLst/>
              <a:gdLst/>
              <a:ahLst/>
              <a:cxnLst/>
              <a:rect l="l" t="t" r="r" b="b"/>
              <a:pathLst>
                <a:path w="2980" h="8295" extrusionOk="0">
                  <a:moveTo>
                    <a:pt x="412" y="1"/>
                  </a:moveTo>
                  <a:cubicBezTo>
                    <a:pt x="314" y="1"/>
                    <a:pt x="233" y="28"/>
                    <a:pt x="183" y="102"/>
                  </a:cubicBezTo>
                  <a:cubicBezTo>
                    <a:pt x="31" y="346"/>
                    <a:pt x="183" y="832"/>
                    <a:pt x="183" y="1166"/>
                  </a:cubicBezTo>
                  <a:cubicBezTo>
                    <a:pt x="305" y="3507"/>
                    <a:pt x="1" y="5817"/>
                    <a:pt x="92" y="8127"/>
                  </a:cubicBezTo>
                  <a:cubicBezTo>
                    <a:pt x="247" y="8057"/>
                    <a:pt x="400" y="8031"/>
                    <a:pt x="551" y="8031"/>
                  </a:cubicBezTo>
                  <a:cubicBezTo>
                    <a:pt x="996" y="8031"/>
                    <a:pt x="1432" y="8256"/>
                    <a:pt x="1885" y="8279"/>
                  </a:cubicBezTo>
                  <a:cubicBezTo>
                    <a:pt x="1960" y="8288"/>
                    <a:pt x="2033" y="8295"/>
                    <a:pt x="2104" y="8295"/>
                  </a:cubicBezTo>
                  <a:cubicBezTo>
                    <a:pt x="2263" y="8295"/>
                    <a:pt x="2416" y="8262"/>
                    <a:pt x="2584" y="8157"/>
                  </a:cubicBezTo>
                  <a:cubicBezTo>
                    <a:pt x="2980" y="7853"/>
                    <a:pt x="2919" y="7580"/>
                    <a:pt x="2888" y="6941"/>
                  </a:cubicBezTo>
                  <a:cubicBezTo>
                    <a:pt x="2676" y="4723"/>
                    <a:pt x="2828" y="2473"/>
                    <a:pt x="2949" y="224"/>
                  </a:cubicBezTo>
                  <a:cubicBezTo>
                    <a:pt x="2697" y="224"/>
                    <a:pt x="2496" y="69"/>
                    <a:pt x="2204" y="69"/>
                  </a:cubicBezTo>
                  <a:cubicBezTo>
                    <a:pt x="2179" y="69"/>
                    <a:pt x="2154" y="70"/>
                    <a:pt x="2128" y="72"/>
                  </a:cubicBezTo>
                  <a:cubicBezTo>
                    <a:pt x="1825" y="102"/>
                    <a:pt x="1551" y="194"/>
                    <a:pt x="1247" y="194"/>
                  </a:cubicBezTo>
                  <a:cubicBezTo>
                    <a:pt x="1048" y="194"/>
                    <a:pt x="672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6475300" y="2792075"/>
              <a:ext cx="72225" cy="208325"/>
            </a:xfrm>
            <a:custGeom>
              <a:avLst/>
              <a:gdLst/>
              <a:ahLst/>
              <a:cxnLst/>
              <a:rect l="l" t="t" r="r" b="b"/>
              <a:pathLst>
                <a:path w="2889" h="8333" extrusionOk="0">
                  <a:moveTo>
                    <a:pt x="1806" y="1"/>
                  </a:moveTo>
                  <a:cubicBezTo>
                    <a:pt x="1340" y="1"/>
                    <a:pt x="891" y="194"/>
                    <a:pt x="430" y="194"/>
                  </a:cubicBezTo>
                  <a:cubicBezTo>
                    <a:pt x="318" y="194"/>
                    <a:pt x="206" y="183"/>
                    <a:pt x="92" y="154"/>
                  </a:cubicBezTo>
                  <a:lnTo>
                    <a:pt x="92" y="154"/>
                  </a:lnTo>
                  <a:cubicBezTo>
                    <a:pt x="92" y="2617"/>
                    <a:pt x="1" y="5109"/>
                    <a:pt x="183" y="7541"/>
                  </a:cubicBezTo>
                  <a:cubicBezTo>
                    <a:pt x="231" y="8162"/>
                    <a:pt x="241" y="8332"/>
                    <a:pt x="510" y="8332"/>
                  </a:cubicBezTo>
                  <a:cubicBezTo>
                    <a:pt x="583" y="8332"/>
                    <a:pt x="674" y="8320"/>
                    <a:pt x="791" y="8300"/>
                  </a:cubicBezTo>
                  <a:cubicBezTo>
                    <a:pt x="1095" y="8240"/>
                    <a:pt x="1399" y="8240"/>
                    <a:pt x="1703" y="8209"/>
                  </a:cubicBezTo>
                  <a:cubicBezTo>
                    <a:pt x="1916" y="8179"/>
                    <a:pt x="2159" y="8148"/>
                    <a:pt x="2433" y="8057"/>
                  </a:cubicBezTo>
                  <a:cubicBezTo>
                    <a:pt x="2463" y="8148"/>
                    <a:pt x="2524" y="8209"/>
                    <a:pt x="2585" y="8300"/>
                  </a:cubicBezTo>
                  <a:cubicBezTo>
                    <a:pt x="2615" y="8240"/>
                    <a:pt x="2737" y="8179"/>
                    <a:pt x="2797" y="8088"/>
                  </a:cubicBezTo>
                  <a:lnTo>
                    <a:pt x="2797" y="1674"/>
                  </a:lnTo>
                  <a:cubicBezTo>
                    <a:pt x="2797" y="1188"/>
                    <a:pt x="2889" y="610"/>
                    <a:pt x="2676" y="276"/>
                  </a:cubicBezTo>
                  <a:cubicBezTo>
                    <a:pt x="2493" y="2"/>
                    <a:pt x="2129" y="2"/>
                    <a:pt x="1885" y="2"/>
                  </a:cubicBezTo>
                  <a:cubicBezTo>
                    <a:pt x="1859" y="1"/>
                    <a:pt x="1832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6883375" y="2836950"/>
              <a:ext cx="79050" cy="205025"/>
            </a:xfrm>
            <a:custGeom>
              <a:avLst/>
              <a:gdLst/>
              <a:ahLst/>
              <a:cxnLst/>
              <a:rect l="l" t="t" r="r" b="b"/>
              <a:pathLst>
                <a:path w="3162" h="8201" extrusionOk="0">
                  <a:moveTo>
                    <a:pt x="244" y="1"/>
                  </a:moveTo>
                  <a:cubicBezTo>
                    <a:pt x="335" y="1855"/>
                    <a:pt x="92" y="3770"/>
                    <a:pt x="92" y="5624"/>
                  </a:cubicBezTo>
                  <a:cubicBezTo>
                    <a:pt x="92" y="6171"/>
                    <a:pt x="0" y="7569"/>
                    <a:pt x="274" y="8025"/>
                  </a:cubicBezTo>
                  <a:cubicBezTo>
                    <a:pt x="366" y="8154"/>
                    <a:pt x="485" y="8199"/>
                    <a:pt x="616" y="8199"/>
                  </a:cubicBezTo>
                  <a:cubicBezTo>
                    <a:pt x="920" y="8199"/>
                    <a:pt x="1287" y="7955"/>
                    <a:pt x="1520" y="7934"/>
                  </a:cubicBezTo>
                  <a:cubicBezTo>
                    <a:pt x="1532" y="7933"/>
                    <a:pt x="1545" y="7933"/>
                    <a:pt x="1557" y="7933"/>
                  </a:cubicBezTo>
                  <a:cubicBezTo>
                    <a:pt x="1859" y="7933"/>
                    <a:pt x="2240" y="8200"/>
                    <a:pt x="2534" y="8200"/>
                  </a:cubicBezTo>
                  <a:cubicBezTo>
                    <a:pt x="2620" y="8200"/>
                    <a:pt x="2699" y="8177"/>
                    <a:pt x="2766" y="8116"/>
                  </a:cubicBezTo>
                  <a:cubicBezTo>
                    <a:pt x="3162" y="7782"/>
                    <a:pt x="2979" y="6353"/>
                    <a:pt x="2979" y="5746"/>
                  </a:cubicBezTo>
                  <a:lnTo>
                    <a:pt x="2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6475300" y="2348525"/>
              <a:ext cx="78300" cy="205025"/>
            </a:xfrm>
            <a:custGeom>
              <a:avLst/>
              <a:gdLst/>
              <a:ahLst/>
              <a:cxnLst/>
              <a:rect l="l" t="t" r="r" b="b"/>
              <a:pathLst>
                <a:path w="3132" h="8201" extrusionOk="0">
                  <a:moveTo>
                    <a:pt x="2531" y="1"/>
                  </a:moveTo>
                  <a:cubicBezTo>
                    <a:pt x="2230" y="1"/>
                    <a:pt x="1837" y="268"/>
                    <a:pt x="1555" y="268"/>
                  </a:cubicBezTo>
                  <a:cubicBezTo>
                    <a:pt x="1543" y="268"/>
                    <a:pt x="1532" y="268"/>
                    <a:pt x="1521" y="267"/>
                  </a:cubicBezTo>
                  <a:cubicBezTo>
                    <a:pt x="1271" y="246"/>
                    <a:pt x="908" y="12"/>
                    <a:pt x="606" y="12"/>
                  </a:cubicBezTo>
                  <a:cubicBezTo>
                    <a:pt x="467" y="12"/>
                    <a:pt x="340" y="62"/>
                    <a:pt x="244" y="206"/>
                  </a:cubicBezTo>
                  <a:cubicBezTo>
                    <a:pt x="1" y="662"/>
                    <a:pt x="62" y="2030"/>
                    <a:pt x="62" y="2577"/>
                  </a:cubicBezTo>
                  <a:cubicBezTo>
                    <a:pt x="62" y="4462"/>
                    <a:pt x="335" y="6346"/>
                    <a:pt x="214" y="8200"/>
                  </a:cubicBezTo>
                  <a:lnTo>
                    <a:pt x="2949" y="8200"/>
                  </a:lnTo>
                  <a:lnTo>
                    <a:pt x="2949" y="2486"/>
                  </a:lnTo>
                  <a:cubicBezTo>
                    <a:pt x="2949" y="1878"/>
                    <a:pt x="3132" y="419"/>
                    <a:pt x="2767" y="85"/>
                  </a:cubicBezTo>
                  <a:cubicBezTo>
                    <a:pt x="2700" y="24"/>
                    <a:pt x="2619" y="1"/>
                    <a:pt x="2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6848425" y="2302300"/>
              <a:ext cx="76000" cy="215350"/>
            </a:xfrm>
            <a:custGeom>
              <a:avLst/>
              <a:gdLst/>
              <a:ahLst/>
              <a:cxnLst/>
              <a:rect l="l" t="t" r="r" b="b"/>
              <a:pathLst>
                <a:path w="3040" h="8614" extrusionOk="0">
                  <a:moveTo>
                    <a:pt x="1693" y="0"/>
                  </a:moveTo>
                  <a:cubicBezTo>
                    <a:pt x="1162" y="0"/>
                    <a:pt x="375" y="137"/>
                    <a:pt x="152" y="657"/>
                  </a:cubicBezTo>
                  <a:cubicBezTo>
                    <a:pt x="0" y="1022"/>
                    <a:pt x="122" y="1204"/>
                    <a:pt x="152" y="1630"/>
                  </a:cubicBezTo>
                  <a:cubicBezTo>
                    <a:pt x="183" y="2116"/>
                    <a:pt x="183" y="2329"/>
                    <a:pt x="152" y="2846"/>
                  </a:cubicBezTo>
                  <a:cubicBezTo>
                    <a:pt x="122" y="3849"/>
                    <a:pt x="183" y="4973"/>
                    <a:pt x="122" y="6067"/>
                  </a:cubicBezTo>
                  <a:cubicBezTo>
                    <a:pt x="61" y="6584"/>
                    <a:pt x="31" y="7131"/>
                    <a:pt x="61" y="7618"/>
                  </a:cubicBezTo>
                  <a:cubicBezTo>
                    <a:pt x="122" y="8408"/>
                    <a:pt x="122" y="8347"/>
                    <a:pt x="517" y="8499"/>
                  </a:cubicBezTo>
                  <a:cubicBezTo>
                    <a:pt x="734" y="8584"/>
                    <a:pt x="977" y="8613"/>
                    <a:pt x="1231" y="8613"/>
                  </a:cubicBezTo>
                  <a:cubicBezTo>
                    <a:pt x="1796" y="8613"/>
                    <a:pt x="2415" y="8469"/>
                    <a:pt x="2918" y="8469"/>
                  </a:cubicBezTo>
                  <a:cubicBezTo>
                    <a:pt x="2918" y="7131"/>
                    <a:pt x="2918" y="5794"/>
                    <a:pt x="2857" y="4517"/>
                  </a:cubicBezTo>
                  <a:cubicBezTo>
                    <a:pt x="2797" y="3484"/>
                    <a:pt x="2553" y="2420"/>
                    <a:pt x="2736" y="1478"/>
                  </a:cubicBezTo>
                  <a:cubicBezTo>
                    <a:pt x="2797" y="1174"/>
                    <a:pt x="3040" y="900"/>
                    <a:pt x="2918" y="566"/>
                  </a:cubicBezTo>
                  <a:cubicBezTo>
                    <a:pt x="2797" y="201"/>
                    <a:pt x="2189" y="49"/>
                    <a:pt x="2006" y="19"/>
                  </a:cubicBezTo>
                  <a:cubicBezTo>
                    <a:pt x="1922" y="7"/>
                    <a:pt x="1814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65" name="Google Shape;565;p21"/>
          <p:cNvGrpSpPr/>
          <p:nvPr/>
        </p:nvGrpSpPr>
        <p:grpSpPr>
          <a:xfrm rot="5400000">
            <a:off x="1114077" y="-98079"/>
            <a:ext cx="561170" cy="786273"/>
            <a:chOff x="6475300" y="2302300"/>
            <a:chExt cx="636825" cy="892275"/>
          </a:xfrm>
        </p:grpSpPr>
        <p:sp>
          <p:nvSpPr>
            <p:cNvPr id="566" name="Google Shape;566;p21"/>
            <p:cNvSpPr/>
            <p:nvPr/>
          </p:nvSpPr>
          <p:spPr>
            <a:xfrm>
              <a:off x="6697950" y="2979925"/>
              <a:ext cx="76025" cy="214650"/>
            </a:xfrm>
            <a:custGeom>
              <a:avLst/>
              <a:gdLst/>
              <a:ahLst/>
              <a:cxnLst/>
              <a:rect l="l" t="t" r="r" b="b"/>
              <a:pathLst>
                <a:path w="3041" h="8586" extrusionOk="0">
                  <a:moveTo>
                    <a:pt x="1221" y="0"/>
                  </a:moveTo>
                  <a:cubicBezTo>
                    <a:pt x="973" y="0"/>
                    <a:pt x="742" y="23"/>
                    <a:pt x="548" y="87"/>
                  </a:cubicBezTo>
                  <a:cubicBezTo>
                    <a:pt x="122" y="239"/>
                    <a:pt x="122" y="148"/>
                    <a:pt x="92" y="969"/>
                  </a:cubicBezTo>
                  <a:cubicBezTo>
                    <a:pt x="62" y="1455"/>
                    <a:pt x="92" y="1972"/>
                    <a:pt x="122" y="2519"/>
                  </a:cubicBezTo>
                  <a:cubicBezTo>
                    <a:pt x="214" y="3613"/>
                    <a:pt x="122" y="4708"/>
                    <a:pt x="153" y="5741"/>
                  </a:cubicBezTo>
                  <a:cubicBezTo>
                    <a:pt x="214" y="6227"/>
                    <a:pt x="214" y="6470"/>
                    <a:pt x="153" y="6957"/>
                  </a:cubicBezTo>
                  <a:cubicBezTo>
                    <a:pt x="122" y="7382"/>
                    <a:pt x="1" y="7565"/>
                    <a:pt x="153" y="7899"/>
                  </a:cubicBezTo>
                  <a:cubicBezTo>
                    <a:pt x="376" y="8445"/>
                    <a:pt x="1188" y="8586"/>
                    <a:pt x="1727" y="8586"/>
                  </a:cubicBezTo>
                  <a:cubicBezTo>
                    <a:pt x="1847" y="8586"/>
                    <a:pt x="1954" y="8579"/>
                    <a:pt x="2037" y="8568"/>
                  </a:cubicBezTo>
                  <a:cubicBezTo>
                    <a:pt x="2220" y="8507"/>
                    <a:pt x="2828" y="8355"/>
                    <a:pt x="2949" y="8021"/>
                  </a:cubicBezTo>
                  <a:cubicBezTo>
                    <a:pt x="3040" y="7686"/>
                    <a:pt x="2828" y="7413"/>
                    <a:pt x="2736" y="7109"/>
                  </a:cubicBezTo>
                  <a:cubicBezTo>
                    <a:pt x="2554" y="6166"/>
                    <a:pt x="2828" y="5103"/>
                    <a:pt x="2858" y="4069"/>
                  </a:cubicBezTo>
                  <a:cubicBezTo>
                    <a:pt x="2949" y="2793"/>
                    <a:pt x="2949" y="1455"/>
                    <a:pt x="2949" y="118"/>
                  </a:cubicBezTo>
                  <a:cubicBezTo>
                    <a:pt x="2442" y="118"/>
                    <a:pt x="1787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21"/>
            <p:cNvSpPr/>
            <p:nvPr/>
          </p:nvSpPr>
          <p:spPr>
            <a:xfrm>
              <a:off x="6693400" y="2604725"/>
              <a:ext cx="80575" cy="206825"/>
            </a:xfrm>
            <a:custGeom>
              <a:avLst/>
              <a:gdLst/>
              <a:ahLst/>
              <a:cxnLst/>
              <a:rect l="l" t="t" r="r" b="b"/>
              <a:pathLst>
                <a:path w="3223" h="8273" extrusionOk="0">
                  <a:moveTo>
                    <a:pt x="823" y="0"/>
                  </a:moveTo>
                  <a:cubicBezTo>
                    <a:pt x="736" y="0"/>
                    <a:pt x="652" y="22"/>
                    <a:pt x="578" y="80"/>
                  </a:cubicBezTo>
                  <a:cubicBezTo>
                    <a:pt x="244" y="354"/>
                    <a:pt x="335" y="688"/>
                    <a:pt x="335" y="1235"/>
                  </a:cubicBezTo>
                  <a:cubicBezTo>
                    <a:pt x="335" y="2360"/>
                    <a:pt x="335" y="3515"/>
                    <a:pt x="304" y="4639"/>
                  </a:cubicBezTo>
                  <a:cubicBezTo>
                    <a:pt x="274" y="5399"/>
                    <a:pt x="1" y="7132"/>
                    <a:pt x="244" y="7800"/>
                  </a:cubicBezTo>
                  <a:cubicBezTo>
                    <a:pt x="355" y="8181"/>
                    <a:pt x="730" y="8272"/>
                    <a:pt x="1129" y="8272"/>
                  </a:cubicBezTo>
                  <a:cubicBezTo>
                    <a:pt x="1495" y="8272"/>
                    <a:pt x="1880" y="8196"/>
                    <a:pt x="2098" y="8196"/>
                  </a:cubicBezTo>
                  <a:cubicBezTo>
                    <a:pt x="2179" y="8196"/>
                    <a:pt x="2544" y="8263"/>
                    <a:pt x="2796" y="8263"/>
                  </a:cubicBezTo>
                  <a:cubicBezTo>
                    <a:pt x="2922" y="8263"/>
                    <a:pt x="3020" y="8246"/>
                    <a:pt x="3040" y="8196"/>
                  </a:cubicBezTo>
                  <a:cubicBezTo>
                    <a:pt x="3222" y="7892"/>
                    <a:pt x="2918" y="6828"/>
                    <a:pt x="2888" y="6463"/>
                  </a:cubicBezTo>
                  <a:cubicBezTo>
                    <a:pt x="2827" y="5460"/>
                    <a:pt x="3162" y="4457"/>
                    <a:pt x="3192" y="3393"/>
                  </a:cubicBezTo>
                  <a:cubicBezTo>
                    <a:pt x="3222" y="2329"/>
                    <a:pt x="3162" y="1235"/>
                    <a:pt x="2888" y="232"/>
                  </a:cubicBezTo>
                  <a:cubicBezTo>
                    <a:pt x="2827" y="202"/>
                    <a:pt x="2706" y="141"/>
                    <a:pt x="2615" y="50"/>
                  </a:cubicBezTo>
                  <a:cubicBezTo>
                    <a:pt x="2523" y="141"/>
                    <a:pt x="2371" y="202"/>
                    <a:pt x="2219" y="293"/>
                  </a:cubicBezTo>
                  <a:cubicBezTo>
                    <a:pt x="2151" y="310"/>
                    <a:pt x="2086" y="317"/>
                    <a:pt x="2021" y="317"/>
                  </a:cubicBezTo>
                  <a:cubicBezTo>
                    <a:pt x="1855" y="317"/>
                    <a:pt x="1696" y="267"/>
                    <a:pt x="1520" y="202"/>
                  </a:cubicBezTo>
                  <a:cubicBezTo>
                    <a:pt x="1321" y="157"/>
                    <a:pt x="1057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7037625" y="2516775"/>
              <a:ext cx="74500" cy="207375"/>
            </a:xfrm>
            <a:custGeom>
              <a:avLst/>
              <a:gdLst/>
              <a:ahLst/>
              <a:cxnLst/>
              <a:rect l="l" t="t" r="r" b="b"/>
              <a:pathLst>
                <a:path w="2980" h="8295" extrusionOk="0">
                  <a:moveTo>
                    <a:pt x="412" y="1"/>
                  </a:moveTo>
                  <a:cubicBezTo>
                    <a:pt x="314" y="1"/>
                    <a:pt x="233" y="28"/>
                    <a:pt x="183" y="102"/>
                  </a:cubicBezTo>
                  <a:cubicBezTo>
                    <a:pt x="31" y="346"/>
                    <a:pt x="183" y="832"/>
                    <a:pt x="183" y="1166"/>
                  </a:cubicBezTo>
                  <a:cubicBezTo>
                    <a:pt x="305" y="3507"/>
                    <a:pt x="1" y="5817"/>
                    <a:pt x="92" y="8127"/>
                  </a:cubicBezTo>
                  <a:cubicBezTo>
                    <a:pt x="247" y="8057"/>
                    <a:pt x="400" y="8031"/>
                    <a:pt x="551" y="8031"/>
                  </a:cubicBezTo>
                  <a:cubicBezTo>
                    <a:pt x="996" y="8031"/>
                    <a:pt x="1432" y="8256"/>
                    <a:pt x="1885" y="8279"/>
                  </a:cubicBezTo>
                  <a:cubicBezTo>
                    <a:pt x="1960" y="8288"/>
                    <a:pt x="2033" y="8295"/>
                    <a:pt x="2104" y="8295"/>
                  </a:cubicBezTo>
                  <a:cubicBezTo>
                    <a:pt x="2263" y="8295"/>
                    <a:pt x="2416" y="8262"/>
                    <a:pt x="2584" y="8157"/>
                  </a:cubicBezTo>
                  <a:cubicBezTo>
                    <a:pt x="2980" y="7853"/>
                    <a:pt x="2919" y="7580"/>
                    <a:pt x="2888" y="6941"/>
                  </a:cubicBezTo>
                  <a:cubicBezTo>
                    <a:pt x="2676" y="4723"/>
                    <a:pt x="2828" y="2473"/>
                    <a:pt x="2949" y="224"/>
                  </a:cubicBezTo>
                  <a:cubicBezTo>
                    <a:pt x="2697" y="224"/>
                    <a:pt x="2496" y="69"/>
                    <a:pt x="2204" y="69"/>
                  </a:cubicBezTo>
                  <a:cubicBezTo>
                    <a:pt x="2179" y="69"/>
                    <a:pt x="2154" y="70"/>
                    <a:pt x="2128" y="72"/>
                  </a:cubicBezTo>
                  <a:cubicBezTo>
                    <a:pt x="1825" y="102"/>
                    <a:pt x="1551" y="194"/>
                    <a:pt x="1247" y="194"/>
                  </a:cubicBezTo>
                  <a:cubicBezTo>
                    <a:pt x="1048" y="194"/>
                    <a:pt x="672" y="1"/>
                    <a:pt x="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6475300" y="2792075"/>
              <a:ext cx="72225" cy="208325"/>
            </a:xfrm>
            <a:custGeom>
              <a:avLst/>
              <a:gdLst/>
              <a:ahLst/>
              <a:cxnLst/>
              <a:rect l="l" t="t" r="r" b="b"/>
              <a:pathLst>
                <a:path w="2889" h="8333" extrusionOk="0">
                  <a:moveTo>
                    <a:pt x="1806" y="1"/>
                  </a:moveTo>
                  <a:cubicBezTo>
                    <a:pt x="1340" y="1"/>
                    <a:pt x="891" y="194"/>
                    <a:pt x="430" y="194"/>
                  </a:cubicBezTo>
                  <a:cubicBezTo>
                    <a:pt x="318" y="194"/>
                    <a:pt x="206" y="183"/>
                    <a:pt x="92" y="154"/>
                  </a:cubicBezTo>
                  <a:lnTo>
                    <a:pt x="92" y="154"/>
                  </a:lnTo>
                  <a:cubicBezTo>
                    <a:pt x="92" y="2617"/>
                    <a:pt x="1" y="5109"/>
                    <a:pt x="183" y="7541"/>
                  </a:cubicBezTo>
                  <a:cubicBezTo>
                    <a:pt x="231" y="8162"/>
                    <a:pt x="241" y="8332"/>
                    <a:pt x="510" y="8332"/>
                  </a:cubicBezTo>
                  <a:cubicBezTo>
                    <a:pt x="583" y="8332"/>
                    <a:pt x="674" y="8320"/>
                    <a:pt x="791" y="8300"/>
                  </a:cubicBezTo>
                  <a:cubicBezTo>
                    <a:pt x="1095" y="8240"/>
                    <a:pt x="1399" y="8240"/>
                    <a:pt x="1703" y="8209"/>
                  </a:cubicBezTo>
                  <a:cubicBezTo>
                    <a:pt x="1916" y="8179"/>
                    <a:pt x="2159" y="8148"/>
                    <a:pt x="2433" y="8057"/>
                  </a:cubicBezTo>
                  <a:cubicBezTo>
                    <a:pt x="2463" y="8148"/>
                    <a:pt x="2524" y="8209"/>
                    <a:pt x="2585" y="8300"/>
                  </a:cubicBezTo>
                  <a:cubicBezTo>
                    <a:pt x="2615" y="8240"/>
                    <a:pt x="2737" y="8179"/>
                    <a:pt x="2797" y="8088"/>
                  </a:cubicBezTo>
                  <a:lnTo>
                    <a:pt x="2797" y="1674"/>
                  </a:lnTo>
                  <a:cubicBezTo>
                    <a:pt x="2797" y="1188"/>
                    <a:pt x="2889" y="610"/>
                    <a:pt x="2676" y="276"/>
                  </a:cubicBezTo>
                  <a:cubicBezTo>
                    <a:pt x="2493" y="2"/>
                    <a:pt x="2129" y="2"/>
                    <a:pt x="1885" y="2"/>
                  </a:cubicBezTo>
                  <a:cubicBezTo>
                    <a:pt x="1859" y="1"/>
                    <a:pt x="1832" y="1"/>
                    <a:pt x="1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6883375" y="2836950"/>
              <a:ext cx="79050" cy="205025"/>
            </a:xfrm>
            <a:custGeom>
              <a:avLst/>
              <a:gdLst/>
              <a:ahLst/>
              <a:cxnLst/>
              <a:rect l="l" t="t" r="r" b="b"/>
              <a:pathLst>
                <a:path w="3162" h="8201" extrusionOk="0">
                  <a:moveTo>
                    <a:pt x="244" y="1"/>
                  </a:moveTo>
                  <a:cubicBezTo>
                    <a:pt x="335" y="1855"/>
                    <a:pt x="92" y="3770"/>
                    <a:pt x="92" y="5624"/>
                  </a:cubicBezTo>
                  <a:cubicBezTo>
                    <a:pt x="92" y="6171"/>
                    <a:pt x="0" y="7569"/>
                    <a:pt x="274" y="8025"/>
                  </a:cubicBezTo>
                  <a:cubicBezTo>
                    <a:pt x="366" y="8154"/>
                    <a:pt x="485" y="8199"/>
                    <a:pt x="616" y="8199"/>
                  </a:cubicBezTo>
                  <a:cubicBezTo>
                    <a:pt x="920" y="8199"/>
                    <a:pt x="1287" y="7955"/>
                    <a:pt x="1520" y="7934"/>
                  </a:cubicBezTo>
                  <a:cubicBezTo>
                    <a:pt x="1532" y="7933"/>
                    <a:pt x="1545" y="7933"/>
                    <a:pt x="1557" y="7933"/>
                  </a:cubicBezTo>
                  <a:cubicBezTo>
                    <a:pt x="1859" y="7933"/>
                    <a:pt x="2240" y="8200"/>
                    <a:pt x="2534" y="8200"/>
                  </a:cubicBezTo>
                  <a:cubicBezTo>
                    <a:pt x="2620" y="8200"/>
                    <a:pt x="2699" y="8177"/>
                    <a:pt x="2766" y="8116"/>
                  </a:cubicBezTo>
                  <a:cubicBezTo>
                    <a:pt x="3162" y="7782"/>
                    <a:pt x="2979" y="6353"/>
                    <a:pt x="2979" y="5746"/>
                  </a:cubicBezTo>
                  <a:lnTo>
                    <a:pt x="2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6475300" y="2348525"/>
              <a:ext cx="78300" cy="205025"/>
            </a:xfrm>
            <a:custGeom>
              <a:avLst/>
              <a:gdLst/>
              <a:ahLst/>
              <a:cxnLst/>
              <a:rect l="l" t="t" r="r" b="b"/>
              <a:pathLst>
                <a:path w="3132" h="8201" extrusionOk="0">
                  <a:moveTo>
                    <a:pt x="2531" y="1"/>
                  </a:moveTo>
                  <a:cubicBezTo>
                    <a:pt x="2230" y="1"/>
                    <a:pt x="1837" y="268"/>
                    <a:pt x="1555" y="268"/>
                  </a:cubicBezTo>
                  <a:cubicBezTo>
                    <a:pt x="1543" y="268"/>
                    <a:pt x="1532" y="268"/>
                    <a:pt x="1521" y="267"/>
                  </a:cubicBezTo>
                  <a:cubicBezTo>
                    <a:pt x="1271" y="246"/>
                    <a:pt x="908" y="12"/>
                    <a:pt x="606" y="12"/>
                  </a:cubicBezTo>
                  <a:cubicBezTo>
                    <a:pt x="467" y="12"/>
                    <a:pt x="340" y="62"/>
                    <a:pt x="244" y="206"/>
                  </a:cubicBezTo>
                  <a:cubicBezTo>
                    <a:pt x="1" y="662"/>
                    <a:pt x="62" y="2030"/>
                    <a:pt x="62" y="2577"/>
                  </a:cubicBezTo>
                  <a:cubicBezTo>
                    <a:pt x="62" y="4462"/>
                    <a:pt x="335" y="6346"/>
                    <a:pt x="214" y="8200"/>
                  </a:cubicBezTo>
                  <a:lnTo>
                    <a:pt x="2949" y="8200"/>
                  </a:lnTo>
                  <a:lnTo>
                    <a:pt x="2949" y="2486"/>
                  </a:lnTo>
                  <a:cubicBezTo>
                    <a:pt x="2949" y="1878"/>
                    <a:pt x="3132" y="419"/>
                    <a:pt x="2767" y="85"/>
                  </a:cubicBezTo>
                  <a:cubicBezTo>
                    <a:pt x="2700" y="24"/>
                    <a:pt x="2619" y="1"/>
                    <a:pt x="2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6848425" y="2302300"/>
              <a:ext cx="76000" cy="215350"/>
            </a:xfrm>
            <a:custGeom>
              <a:avLst/>
              <a:gdLst/>
              <a:ahLst/>
              <a:cxnLst/>
              <a:rect l="l" t="t" r="r" b="b"/>
              <a:pathLst>
                <a:path w="3040" h="8614" extrusionOk="0">
                  <a:moveTo>
                    <a:pt x="1693" y="0"/>
                  </a:moveTo>
                  <a:cubicBezTo>
                    <a:pt x="1162" y="0"/>
                    <a:pt x="375" y="137"/>
                    <a:pt x="152" y="657"/>
                  </a:cubicBezTo>
                  <a:cubicBezTo>
                    <a:pt x="0" y="1022"/>
                    <a:pt x="122" y="1204"/>
                    <a:pt x="152" y="1630"/>
                  </a:cubicBezTo>
                  <a:cubicBezTo>
                    <a:pt x="183" y="2116"/>
                    <a:pt x="183" y="2329"/>
                    <a:pt x="152" y="2846"/>
                  </a:cubicBezTo>
                  <a:cubicBezTo>
                    <a:pt x="122" y="3849"/>
                    <a:pt x="183" y="4973"/>
                    <a:pt x="122" y="6067"/>
                  </a:cubicBezTo>
                  <a:cubicBezTo>
                    <a:pt x="61" y="6584"/>
                    <a:pt x="31" y="7131"/>
                    <a:pt x="61" y="7618"/>
                  </a:cubicBezTo>
                  <a:cubicBezTo>
                    <a:pt x="122" y="8408"/>
                    <a:pt x="122" y="8347"/>
                    <a:pt x="517" y="8499"/>
                  </a:cubicBezTo>
                  <a:cubicBezTo>
                    <a:pt x="734" y="8584"/>
                    <a:pt x="977" y="8613"/>
                    <a:pt x="1231" y="8613"/>
                  </a:cubicBezTo>
                  <a:cubicBezTo>
                    <a:pt x="1796" y="8613"/>
                    <a:pt x="2415" y="8469"/>
                    <a:pt x="2918" y="8469"/>
                  </a:cubicBezTo>
                  <a:cubicBezTo>
                    <a:pt x="2918" y="7131"/>
                    <a:pt x="2918" y="5794"/>
                    <a:pt x="2857" y="4517"/>
                  </a:cubicBezTo>
                  <a:cubicBezTo>
                    <a:pt x="2797" y="3484"/>
                    <a:pt x="2553" y="2420"/>
                    <a:pt x="2736" y="1478"/>
                  </a:cubicBezTo>
                  <a:cubicBezTo>
                    <a:pt x="2797" y="1174"/>
                    <a:pt x="3040" y="900"/>
                    <a:pt x="2918" y="566"/>
                  </a:cubicBezTo>
                  <a:cubicBezTo>
                    <a:pt x="2797" y="201"/>
                    <a:pt x="2189" y="49"/>
                    <a:pt x="2006" y="19"/>
                  </a:cubicBezTo>
                  <a:cubicBezTo>
                    <a:pt x="1922" y="7"/>
                    <a:pt x="1814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73" name="Google Shape;573;p21"/>
          <p:cNvSpPr/>
          <p:nvPr/>
        </p:nvSpPr>
        <p:spPr>
          <a:xfrm rot="-3145875">
            <a:off x="597232" y="4461240"/>
            <a:ext cx="2376667" cy="1960194"/>
          </a:xfrm>
          <a:custGeom>
            <a:avLst/>
            <a:gdLst/>
            <a:ahLst/>
            <a:cxnLst/>
            <a:rect l="l" t="t" r="r" b="b"/>
            <a:pathLst>
              <a:path w="44529" h="36726" extrusionOk="0">
                <a:moveTo>
                  <a:pt x="23516" y="0"/>
                </a:moveTo>
                <a:cubicBezTo>
                  <a:pt x="21113" y="0"/>
                  <a:pt x="18748" y="710"/>
                  <a:pt x="16950" y="2280"/>
                </a:cubicBezTo>
                <a:cubicBezTo>
                  <a:pt x="10846" y="7621"/>
                  <a:pt x="1" y="19284"/>
                  <a:pt x="10901" y="24462"/>
                </a:cubicBezTo>
                <a:cubicBezTo>
                  <a:pt x="10901" y="24462"/>
                  <a:pt x="16623" y="27078"/>
                  <a:pt x="20221" y="32692"/>
                </a:cubicBezTo>
                <a:cubicBezTo>
                  <a:pt x="21919" y="35316"/>
                  <a:pt x="24710" y="36726"/>
                  <a:pt x="27827" y="36726"/>
                </a:cubicBezTo>
                <a:cubicBezTo>
                  <a:pt x="31311" y="36726"/>
                  <a:pt x="35202" y="34963"/>
                  <a:pt x="38424" y="31166"/>
                </a:cubicBezTo>
                <a:cubicBezTo>
                  <a:pt x="44528" y="24026"/>
                  <a:pt x="33083" y="18467"/>
                  <a:pt x="34227" y="9910"/>
                </a:cubicBezTo>
                <a:cubicBezTo>
                  <a:pt x="35108" y="3972"/>
                  <a:pt x="29204" y="0"/>
                  <a:pt x="23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4" name="Google Shape;574;p21"/>
          <p:cNvSpPr/>
          <p:nvPr/>
        </p:nvSpPr>
        <p:spPr>
          <a:xfrm rot="4888766">
            <a:off x="411750" y="4552069"/>
            <a:ext cx="1965839" cy="2258594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5" name="Google Shape;575;p21"/>
          <p:cNvSpPr/>
          <p:nvPr/>
        </p:nvSpPr>
        <p:spPr>
          <a:xfrm rot="4888661">
            <a:off x="530076" y="4825157"/>
            <a:ext cx="1729165" cy="1986674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solidFill>
          <a:schemeClr val="dk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2"/>
          <p:cNvSpPr/>
          <p:nvPr/>
        </p:nvSpPr>
        <p:spPr>
          <a:xfrm>
            <a:off x="6086116" y="-1119142"/>
            <a:ext cx="2467085" cy="1654152"/>
          </a:xfrm>
          <a:custGeom>
            <a:avLst/>
            <a:gdLst/>
            <a:ahLst/>
            <a:cxnLst/>
            <a:rect l="l" t="t" r="r" b="b"/>
            <a:pathLst>
              <a:path w="38812" h="26023" extrusionOk="0">
                <a:moveTo>
                  <a:pt x="25648" y="1"/>
                </a:moveTo>
                <a:cubicBezTo>
                  <a:pt x="23416" y="1"/>
                  <a:pt x="20560" y="438"/>
                  <a:pt x="16836" y="1278"/>
                </a:cubicBezTo>
                <a:cubicBezTo>
                  <a:pt x="4464" y="4074"/>
                  <a:pt x="1546" y="12737"/>
                  <a:pt x="1546" y="12737"/>
                </a:cubicBezTo>
                <a:cubicBezTo>
                  <a:pt x="1" y="15502"/>
                  <a:pt x="269" y="25741"/>
                  <a:pt x="6149" y="25741"/>
                </a:cubicBezTo>
                <a:cubicBezTo>
                  <a:pt x="6861" y="25741"/>
                  <a:pt x="7655" y="25591"/>
                  <a:pt x="8537" y="25260"/>
                </a:cubicBezTo>
                <a:cubicBezTo>
                  <a:pt x="10520" y="24517"/>
                  <a:pt x="12418" y="24250"/>
                  <a:pt x="14268" y="24250"/>
                </a:cubicBezTo>
                <a:cubicBezTo>
                  <a:pt x="19032" y="24250"/>
                  <a:pt x="23475" y="26022"/>
                  <a:pt x="28194" y="26022"/>
                </a:cubicBezTo>
                <a:cubicBezTo>
                  <a:pt x="29147" y="26022"/>
                  <a:pt x="30111" y="25950"/>
                  <a:pt x="31091" y="25777"/>
                </a:cubicBezTo>
                <a:cubicBezTo>
                  <a:pt x="38812" y="24378"/>
                  <a:pt x="36410" y="14956"/>
                  <a:pt x="34222" y="7539"/>
                </a:cubicBezTo>
                <a:cubicBezTo>
                  <a:pt x="32669" y="2371"/>
                  <a:pt x="30849" y="1"/>
                  <a:pt x="256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8" name="Google Shape;578;p22"/>
          <p:cNvSpPr/>
          <p:nvPr/>
        </p:nvSpPr>
        <p:spPr>
          <a:xfrm rot="-5400000" flipH="1">
            <a:off x="6958093" y="2663957"/>
            <a:ext cx="723150" cy="4401185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9" name="Google Shape;579;p22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80" name="Google Shape;580;p22"/>
          <p:cNvSpPr/>
          <p:nvPr/>
        </p:nvSpPr>
        <p:spPr>
          <a:xfrm>
            <a:off x="-67850" y="-60200"/>
            <a:ext cx="2427233" cy="1167863"/>
          </a:xfrm>
          <a:custGeom>
            <a:avLst/>
            <a:gdLst/>
            <a:ahLst/>
            <a:cxnLst/>
            <a:rect l="l" t="t" r="r" b="b"/>
            <a:pathLst>
              <a:path w="69668" h="56962" extrusionOk="0">
                <a:moveTo>
                  <a:pt x="0" y="0"/>
                </a:moveTo>
                <a:lnTo>
                  <a:pt x="0" y="56961"/>
                </a:lnTo>
                <a:cubicBezTo>
                  <a:pt x="5776" y="56870"/>
                  <a:pt x="11399" y="55745"/>
                  <a:pt x="16536" y="52311"/>
                </a:cubicBezTo>
                <a:cubicBezTo>
                  <a:pt x="20669" y="49514"/>
                  <a:pt x="23770" y="45593"/>
                  <a:pt x="26749" y="41581"/>
                </a:cubicBezTo>
                <a:cubicBezTo>
                  <a:pt x="30214" y="36931"/>
                  <a:pt x="33588" y="32219"/>
                  <a:pt x="36931" y="27478"/>
                </a:cubicBezTo>
                <a:cubicBezTo>
                  <a:pt x="42524" y="19575"/>
                  <a:pt x="47357" y="12584"/>
                  <a:pt x="56901" y="9757"/>
                </a:cubicBezTo>
                <a:cubicBezTo>
                  <a:pt x="60913" y="8541"/>
                  <a:pt x="65716" y="8024"/>
                  <a:pt x="68148" y="4195"/>
                </a:cubicBezTo>
                <a:cubicBezTo>
                  <a:pt x="68938" y="2918"/>
                  <a:pt x="69394" y="1520"/>
                  <a:pt x="69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1" name="Google Shape;581;p22"/>
          <p:cNvSpPr/>
          <p:nvPr/>
        </p:nvSpPr>
        <p:spPr>
          <a:xfrm>
            <a:off x="6510050" y="-546450"/>
            <a:ext cx="2153550" cy="1025125"/>
          </a:xfrm>
          <a:custGeom>
            <a:avLst/>
            <a:gdLst/>
            <a:ahLst/>
            <a:cxnLst/>
            <a:rect l="l" t="t" r="r" b="b"/>
            <a:pathLst>
              <a:path w="86142" h="41005" extrusionOk="0">
                <a:moveTo>
                  <a:pt x="47722" y="40488"/>
                </a:moveTo>
                <a:cubicBezTo>
                  <a:pt x="45776" y="40427"/>
                  <a:pt x="43892" y="39789"/>
                  <a:pt x="42372" y="38603"/>
                </a:cubicBezTo>
                <a:cubicBezTo>
                  <a:pt x="41338" y="37813"/>
                  <a:pt x="40427" y="36810"/>
                  <a:pt x="39454" y="35989"/>
                </a:cubicBezTo>
                <a:cubicBezTo>
                  <a:pt x="38238" y="34956"/>
                  <a:pt x="36779" y="34165"/>
                  <a:pt x="35290" y="33588"/>
                </a:cubicBezTo>
                <a:cubicBezTo>
                  <a:pt x="34013" y="33132"/>
                  <a:pt x="32645" y="32950"/>
                  <a:pt x="31277" y="32980"/>
                </a:cubicBezTo>
                <a:cubicBezTo>
                  <a:pt x="30244" y="33010"/>
                  <a:pt x="29180" y="33132"/>
                  <a:pt x="28147" y="33132"/>
                </a:cubicBezTo>
                <a:cubicBezTo>
                  <a:pt x="25928" y="33193"/>
                  <a:pt x="23648" y="32554"/>
                  <a:pt x="21855" y="31156"/>
                </a:cubicBezTo>
                <a:cubicBezTo>
                  <a:pt x="21064" y="30518"/>
                  <a:pt x="20244" y="29758"/>
                  <a:pt x="19727" y="28846"/>
                </a:cubicBezTo>
                <a:cubicBezTo>
                  <a:pt x="18967" y="27418"/>
                  <a:pt x="18633" y="25837"/>
                  <a:pt x="18086" y="24378"/>
                </a:cubicBezTo>
                <a:cubicBezTo>
                  <a:pt x="17569" y="22828"/>
                  <a:pt x="16688" y="21338"/>
                  <a:pt x="15684" y="20062"/>
                </a:cubicBezTo>
                <a:cubicBezTo>
                  <a:pt x="14742" y="18846"/>
                  <a:pt x="13770" y="17661"/>
                  <a:pt x="12614" y="16597"/>
                </a:cubicBezTo>
                <a:cubicBezTo>
                  <a:pt x="10882" y="14955"/>
                  <a:pt x="9058" y="13375"/>
                  <a:pt x="7326" y="11703"/>
                </a:cubicBezTo>
                <a:cubicBezTo>
                  <a:pt x="5806" y="10244"/>
                  <a:pt x="4195" y="8876"/>
                  <a:pt x="2918" y="7174"/>
                </a:cubicBezTo>
                <a:cubicBezTo>
                  <a:pt x="1794" y="5533"/>
                  <a:pt x="1398" y="3557"/>
                  <a:pt x="699" y="1733"/>
                </a:cubicBezTo>
                <a:cubicBezTo>
                  <a:pt x="456" y="1186"/>
                  <a:pt x="243" y="578"/>
                  <a:pt x="0" y="1"/>
                </a:cubicBezTo>
                <a:lnTo>
                  <a:pt x="395" y="1"/>
                </a:lnTo>
                <a:cubicBezTo>
                  <a:pt x="882" y="1125"/>
                  <a:pt x="1307" y="2311"/>
                  <a:pt x="1672" y="3496"/>
                </a:cubicBezTo>
                <a:cubicBezTo>
                  <a:pt x="2006" y="4469"/>
                  <a:pt x="2310" y="5472"/>
                  <a:pt x="2827" y="6384"/>
                </a:cubicBezTo>
                <a:cubicBezTo>
                  <a:pt x="3739" y="7934"/>
                  <a:pt x="5137" y="9119"/>
                  <a:pt x="6414" y="10366"/>
                </a:cubicBezTo>
                <a:cubicBezTo>
                  <a:pt x="7782" y="11673"/>
                  <a:pt x="9149" y="12949"/>
                  <a:pt x="10578" y="14256"/>
                </a:cubicBezTo>
                <a:cubicBezTo>
                  <a:pt x="12007" y="15533"/>
                  <a:pt x="13466" y="16779"/>
                  <a:pt x="14712" y="18268"/>
                </a:cubicBezTo>
                <a:cubicBezTo>
                  <a:pt x="15836" y="19636"/>
                  <a:pt x="16991" y="21034"/>
                  <a:pt x="17782" y="22676"/>
                </a:cubicBezTo>
                <a:cubicBezTo>
                  <a:pt x="18511" y="24165"/>
                  <a:pt x="18937" y="25837"/>
                  <a:pt x="19484" y="27387"/>
                </a:cubicBezTo>
                <a:cubicBezTo>
                  <a:pt x="19697" y="27843"/>
                  <a:pt x="19849" y="28329"/>
                  <a:pt x="20092" y="28755"/>
                </a:cubicBezTo>
                <a:cubicBezTo>
                  <a:pt x="20396" y="29211"/>
                  <a:pt x="20791" y="29636"/>
                  <a:pt x="21156" y="30001"/>
                </a:cubicBezTo>
                <a:cubicBezTo>
                  <a:pt x="22797" y="31673"/>
                  <a:pt x="25077" y="32676"/>
                  <a:pt x="27448" y="32737"/>
                </a:cubicBezTo>
                <a:cubicBezTo>
                  <a:pt x="28815" y="32828"/>
                  <a:pt x="30214" y="32585"/>
                  <a:pt x="31581" y="32585"/>
                </a:cubicBezTo>
                <a:cubicBezTo>
                  <a:pt x="32797" y="32585"/>
                  <a:pt x="34013" y="32737"/>
                  <a:pt x="35199" y="33132"/>
                </a:cubicBezTo>
                <a:cubicBezTo>
                  <a:pt x="36657" y="33618"/>
                  <a:pt x="38025" y="34378"/>
                  <a:pt x="39302" y="35290"/>
                </a:cubicBezTo>
                <a:cubicBezTo>
                  <a:pt x="40396" y="36141"/>
                  <a:pt x="41338" y="37205"/>
                  <a:pt x="42402" y="38056"/>
                </a:cubicBezTo>
                <a:cubicBezTo>
                  <a:pt x="45928" y="41004"/>
                  <a:pt x="50913" y="40640"/>
                  <a:pt x="54378" y="37752"/>
                </a:cubicBezTo>
                <a:cubicBezTo>
                  <a:pt x="55351" y="36901"/>
                  <a:pt x="56020" y="35716"/>
                  <a:pt x="56810" y="34682"/>
                </a:cubicBezTo>
                <a:cubicBezTo>
                  <a:pt x="58238" y="32858"/>
                  <a:pt x="59910" y="31217"/>
                  <a:pt x="61825" y="29940"/>
                </a:cubicBezTo>
                <a:cubicBezTo>
                  <a:pt x="62463" y="29545"/>
                  <a:pt x="63193" y="29241"/>
                  <a:pt x="63983" y="29211"/>
                </a:cubicBezTo>
                <a:cubicBezTo>
                  <a:pt x="65412" y="29150"/>
                  <a:pt x="66810" y="29393"/>
                  <a:pt x="68208" y="29545"/>
                </a:cubicBezTo>
                <a:cubicBezTo>
                  <a:pt x="69910" y="29758"/>
                  <a:pt x="71673" y="29788"/>
                  <a:pt x="73376" y="29515"/>
                </a:cubicBezTo>
                <a:cubicBezTo>
                  <a:pt x="74622" y="29332"/>
                  <a:pt x="75898" y="29059"/>
                  <a:pt x="76993" y="28481"/>
                </a:cubicBezTo>
                <a:cubicBezTo>
                  <a:pt x="78056" y="27965"/>
                  <a:pt x="79090" y="27266"/>
                  <a:pt x="80063" y="26597"/>
                </a:cubicBezTo>
                <a:cubicBezTo>
                  <a:pt x="81582" y="25503"/>
                  <a:pt x="83072" y="24348"/>
                  <a:pt x="84409" y="23010"/>
                </a:cubicBezTo>
                <a:cubicBezTo>
                  <a:pt x="85078" y="22341"/>
                  <a:pt x="85655" y="21612"/>
                  <a:pt x="86142" y="20822"/>
                </a:cubicBezTo>
                <a:lnTo>
                  <a:pt x="86142" y="21430"/>
                </a:lnTo>
                <a:cubicBezTo>
                  <a:pt x="85564" y="22220"/>
                  <a:pt x="84926" y="22980"/>
                  <a:pt x="84196" y="23679"/>
                </a:cubicBezTo>
                <a:cubicBezTo>
                  <a:pt x="82889" y="24925"/>
                  <a:pt x="81430" y="26019"/>
                  <a:pt x="79941" y="27083"/>
                </a:cubicBezTo>
                <a:cubicBezTo>
                  <a:pt x="78816" y="27843"/>
                  <a:pt x="77631" y="28633"/>
                  <a:pt x="76324" y="29180"/>
                </a:cubicBezTo>
                <a:cubicBezTo>
                  <a:pt x="73831" y="30062"/>
                  <a:pt x="71126" y="30244"/>
                  <a:pt x="68512" y="29971"/>
                </a:cubicBezTo>
                <a:cubicBezTo>
                  <a:pt x="67327" y="29849"/>
                  <a:pt x="66202" y="29667"/>
                  <a:pt x="65017" y="29606"/>
                </a:cubicBezTo>
                <a:cubicBezTo>
                  <a:pt x="64074" y="29515"/>
                  <a:pt x="63102" y="29636"/>
                  <a:pt x="62311" y="30123"/>
                </a:cubicBezTo>
                <a:cubicBezTo>
                  <a:pt x="61096" y="30822"/>
                  <a:pt x="60062" y="31764"/>
                  <a:pt x="59090" y="32706"/>
                </a:cubicBezTo>
                <a:cubicBezTo>
                  <a:pt x="57843" y="33892"/>
                  <a:pt x="56810" y="35290"/>
                  <a:pt x="55807" y="36688"/>
                </a:cubicBezTo>
                <a:cubicBezTo>
                  <a:pt x="54013" y="39181"/>
                  <a:pt x="50670" y="40579"/>
                  <a:pt x="47722" y="4048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2" name="Google Shape;582;p22"/>
          <p:cNvSpPr/>
          <p:nvPr/>
        </p:nvSpPr>
        <p:spPr>
          <a:xfrm>
            <a:off x="7383150" y="-546450"/>
            <a:ext cx="1273625" cy="927850"/>
          </a:xfrm>
          <a:custGeom>
            <a:avLst/>
            <a:gdLst/>
            <a:ahLst/>
            <a:cxnLst/>
            <a:rect l="l" t="t" r="r" b="b"/>
            <a:pathLst>
              <a:path w="50945" h="37114" extrusionOk="0">
                <a:moveTo>
                  <a:pt x="12615" y="37114"/>
                </a:moveTo>
                <a:cubicBezTo>
                  <a:pt x="10670" y="37053"/>
                  <a:pt x="8725" y="36293"/>
                  <a:pt x="7417" y="34804"/>
                </a:cubicBezTo>
                <a:cubicBezTo>
                  <a:pt x="6658" y="34013"/>
                  <a:pt x="6110" y="32980"/>
                  <a:pt x="5624" y="31977"/>
                </a:cubicBezTo>
                <a:cubicBezTo>
                  <a:pt x="4712" y="30244"/>
                  <a:pt x="4378" y="28299"/>
                  <a:pt x="4287" y="26354"/>
                </a:cubicBezTo>
                <a:cubicBezTo>
                  <a:pt x="4135" y="23101"/>
                  <a:pt x="5898" y="20153"/>
                  <a:pt x="6050" y="16931"/>
                </a:cubicBezTo>
                <a:cubicBezTo>
                  <a:pt x="6202" y="13253"/>
                  <a:pt x="3831" y="10122"/>
                  <a:pt x="1977" y="7083"/>
                </a:cubicBezTo>
                <a:cubicBezTo>
                  <a:pt x="1095" y="5685"/>
                  <a:pt x="305" y="4195"/>
                  <a:pt x="123" y="2584"/>
                </a:cubicBezTo>
                <a:cubicBezTo>
                  <a:pt x="1" y="1703"/>
                  <a:pt x="1" y="852"/>
                  <a:pt x="123" y="1"/>
                </a:cubicBezTo>
                <a:lnTo>
                  <a:pt x="457" y="1"/>
                </a:lnTo>
                <a:cubicBezTo>
                  <a:pt x="426" y="305"/>
                  <a:pt x="366" y="609"/>
                  <a:pt x="366" y="852"/>
                </a:cubicBezTo>
                <a:cubicBezTo>
                  <a:pt x="62" y="4803"/>
                  <a:pt x="3101" y="7812"/>
                  <a:pt x="4834" y="11095"/>
                </a:cubicBezTo>
                <a:cubicBezTo>
                  <a:pt x="5837" y="13010"/>
                  <a:pt x="6597" y="15229"/>
                  <a:pt x="6354" y="17478"/>
                </a:cubicBezTo>
                <a:cubicBezTo>
                  <a:pt x="6080" y="20214"/>
                  <a:pt x="4773" y="22706"/>
                  <a:pt x="4621" y="25442"/>
                </a:cubicBezTo>
                <a:cubicBezTo>
                  <a:pt x="4530" y="27843"/>
                  <a:pt x="5016" y="30244"/>
                  <a:pt x="6141" y="32342"/>
                </a:cubicBezTo>
                <a:cubicBezTo>
                  <a:pt x="6992" y="34013"/>
                  <a:pt x="8238" y="35533"/>
                  <a:pt x="10032" y="36202"/>
                </a:cubicBezTo>
                <a:cubicBezTo>
                  <a:pt x="11065" y="36536"/>
                  <a:pt x="12129" y="36779"/>
                  <a:pt x="13193" y="36688"/>
                </a:cubicBezTo>
                <a:cubicBezTo>
                  <a:pt x="15016" y="36506"/>
                  <a:pt x="16719" y="35624"/>
                  <a:pt x="18117" y="34500"/>
                </a:cubicBezTo>
                <a:cubicBezTo>
                  <a:pt x="20640" y="32402"/>
                  <a:pt x="21795" y="29880"/>
                  <a:pt x="25047" y="28603"/>
                </a:cubicBezTo>
                <a:cubicBezTo>
                  <a:pt x="26780" y="27813"/>
                  <a:pt x="28694" y="27509"/>
                  <a:pt x="30518" y="27114"/>
                </a:cubicBezTo>
                <a:cubicBezTo>
                  <a:pt x="31582" y="26901"/>
                  <a:pt x="32585" y="26597"/>
                  <a:pt x="33649" y="26293"/>
                </a:cubicBezTo>
                <a:cubicBezTo>
                  <a:pt x="36780" y="25503"/>
                  <a:pt x="40032" y="25290"/>
                  <a:pt x="43011" y="24044"/>
                </a:cubicBezTo>
                <a:cubicBezTo>
                  <a:pt x="45139" y="23101"/>
                  <a:pt x="46993" y="21642"/>
                  <a:pt x="48391" y="19788"/>
                </a:cubicBezTo>
                <a:cubicBezTo>
                  <a:pt x="49394" y="18481"/>
                  <a:pt x="50215" y="17113"/>
                  <a:pt x="50944" y="15685"/>
                </a:cubicBezTo>
                <a:lnTo>
                  <a:pt x="50944" y="16445"/>
                </a:lnTo>
                <a:cubicBezTo>
                  <a:pt x="49971" y="18390"/>
                  <a:pt x="48725" y="20214"/>
                  <a:pt x="47145" y="21734"/>
                </a:cubicBezTo>
                <a:cubicBezTo>
                  <a:pt x="45929" y="22858"/>
                  <a:pt x="44531" y="23770"/>
                  <a:pt x="43011" y="24408"/>
                </a:cubicBezTo>
                <a:cubicBezTo>
                  <a:pt x="40974" y="25290"/>
                  <a:pt x="38725" y="25594"/>
                  <a:pt x="36567" y="26050"/>
                </a:cubicBezTo>
                <a:cubicBezTo>
                  <a:pt x="34895" y="26323"/>
                  <a:pt x="33254" y="26779"/>
                  <a:pt x="31612" y="27235"/>
                </a:cubicBezTo>
                <a:cubicBezTo>
                  <a:pt x="30579" y="27509"/>
                  <a:pt x="29515" y="27691"/>
                  <a:pt x="28451" y="27873"/>
                </a:cubicBezTo>
                <a:cubicBezTo>
                  <a:pt x="26263" y="28360"/>
                  <a:pt x="23983" y="29180"/>
                  <a:pt x="22281" y="30731"/>
                </a:cubicBezTo>
                <a:cubicBezTo>
                  <a:pt x="21065" y="31855"/>
                  <a:pt x="20062" y="33193"/>
                  <a:pt x="18816" y="34287"/>
                </a:cubicBezTo>
                <a:cubicBezTo>
                  <a:pt x="17266" y="35898"/>
                  <a:pt x="15016" y="37114"/>
                  <a:pt x="12615" y="371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3" name="Google Shape;583;p22"/>
          <p:cNvSpPr/>
          <p:nvPr/>
        </p:nvSpPr>
        <p:spPr>
          <a:xfrm rot="3600054">
            <a:off x="629749" y="4379491"/>
            <a:ext cx="2306219" cy="2649664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4" name="Google Shape;584;p22"/>
          <p:cNvSpPr/>
          <p:nvPr/>
        </p:nvSpPr>
        <p:spPr>
          <a:xfrm rot="3600054">
            <a:off x="629749" y="4567616"/>
            <a:ext cx="2306219" cy="2649664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85" name="Google Shape;585;p22"/>
          <p:cNvGrpSpPr/>
          <p:nvPr/>
        </p:nvGrpSpPr>
        <p:grpSpPr>
          <a:xfrm rot="2700000">
            <a:off x="7737970" y="4232208"/>
            <a:ext cx="958016" cy="1400379"/>
            <a:chOff x="6161475" y="1941050"/>
            <a:chExt cx="1052711" cy="1538800"/>
          </a:xfrm>
        </p:grpSpPr>
        <p:sp>
          <p:nvSpPr>
            <p:cNvPr id="586" name="Google Shape;586;p22"/>
            <p:cNvSpPr/>
            <p:nvPr/>
          </p:nvSpPr>
          <p:spPr>
            <a:xfrm>
              <a:off x="6161475" y="3422363"/>
              <a:ext cx="61328" cy="57487"/>
            </a:xfrm>
            <a:custGeom>
              <a:avLst/>
              <a:gdLst/>
              <a:ahLst/>
              <a:cxnLst/>
              <a:rect l="l" t="t" r="r" b="b"/>
              <a:pathLst>
                <a:path w="974" h="913" extrusionOk="0">
                  <a:moveTo>
                    <a:pt x="487" y="1"/>
                  </a:moveTo>
                  <a:cubicBezTo>
                    <a:pt x="274" y="1"/>
                    <a:pt x="1" y="213"/>
                    <a:pt x="31" y="457"/>
                  </a:cubicBezTo>
                  <a:cubicBezTo>
                    <a:pt x="31" y="669"/>
                    <a:pt x="244" y="912"/>
                    <a:pt x="487" y="912"/>
                  </a:cubicBezTo>
                  <a:cubicBezTo>
                    <a:pt x="730" y="912"/>
                    <a:pt x="973" y="669"/>
                    <a:pt x="943" y="457"/>
                  </a:cubicBezTo>
                  <a:cubicBezTo>
                    <a:pt x="943" y="183"/>
                    <a:pt x="760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6835137" y="2197506"/>
              <a:ext cx="53646" cy="40235"/>
            </a:xfrm>
            <a:custGeom>
              <a:avLst/>
              <a:gdLst/>
              <a:ahLst/>
              <a:cxnLst/>
              <a:rect l="l" t="t" r="r" b="b"/>
              <a:pathLst>
                <a:path w="852" h="639" extrusionOk="0">
                  <a:moveTo>
                    <a:pt x="366" y="0"/>
                  </a:moveTo>
                  <a:cubicBezTo>
                    <a:pt x="305" y="0"/>
                    <a:pt x="274" y="0"/>
                    <a:pt x="244" y="31"/>
                  </a:cubicBezTo>
                  <a:cubicBezTo>
                    <a:pt x="214" y="31"/>
                    <a:pt x="153" y="61"/>
                    <a:pt x="122" y="122"/>
                  </a:cubicBezTo>
                  <a:cubicBezTo>
                    <a:pt x="92" y="152"/>
                    <a:pt x="92" y="183"/>
                    <a:pt x="62" y="213"/>
                  </a:cubicBezTo>
                  <a:cubicBezTo>
                    <a:pt x="1" y="274"/>
                    <a:pt x="1" y="304"/>
                    <a:pt x="1" y="335"/>
                  </a:cubicBezTo>
                  <a:lnTo>
                    <a:pt x="1" y="426"/>
                  </a:lnTo>
                  <a:cubicBezTo>
                    <a:pt x="1" y="456"/>
                    <a:pt x="62" y="517"/>
                    <a:pt x="92" y="578"/>
                  </a:cubicBezTo>
                  <a:cubicBezTo>
                    <a:pt x="122" y="578"/>
                    <a:pt x="122" y="608"/>
                    <a:pt x="183" y="608"/>
                  </a:cubicBezTo>
                  <a:cubicBezTo>
                    <a:pt x="214" y="608"/>
                    <a:pt x="244" y="639"/>
                    <a:pt x="335" y="639"/>
                  </a:cubicBezTo>
                  <a:lnTo>
                    <a:pt x="518" y="639"/>
                  </a:lnTo>
                  <a:cubicBezTo>
                    <a:pt x="548" y="639"/>
                    <a:pt x="578" y="639"/>
                    <a:pt x="639" y="608"/>
                  </a:cubicBezTo>
                  <a:cubicBezTo>
                    <a:pt x="670" y="608"/>
                    <a:pt x="700" y="578"/>
                    <a:pt x="730" y="517"/>
                  </a:cubicBezTo>
                  <a:cubicBezTo>
                    <a:pt x="761" y="487"/>
                    <a:pt x="761" y="456"/>
                    <a:pt x="821" y="426"/>
                  </a:cubicBezTo>
                  <a:cubicBezTo>
                    <a:pt x="852" y="365"/>
                    <a:pt x="852" y="335"/>
                    <a:pt x="852" y="304"/>
                  </a:cubicBezTo>
                  <a:lnTo>
                    <a:pt x="852" y="213"/>
                  </a:lnTo>
                  <a:cubicBezTo>
                    <a:pt x="852" y="183"/>
                    <a:pt x="821" y="122"/>
                    <a:pt x="761" y="61"/>
                  </a:cubicBezTo>
                  <a:cubicBezTo>
                    <a:pt x="730" y="61"/>
                    <a:pt x="730" y="31"/>
                    <a:pt x="700" y="31"/>
                  </a:cubicBezTo>
                  <a:cubicBezTo>
                    <a:pt x="670" y="0"/>
                    <a:pt x="578" y="0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6791124" y="2323814"/>
              <a:ext cx="55598" cy="40235"/>
            </a:xfrm>
            <a:custGeom>
              <a:avLst/>
              <a:gdLst/>
              <a:ahLst/>
              <a:cxnLst/>
              <a:rect l="l" t="t" r="r" b="b"/>
              <a:pathLst>
                <a:path w="883" h="639" extrusionOk="0">
                  <a:moveTo>
                    <a:pt x="335" y="1"/>
                  </a:moveTo>
                  <a:cubicBezTo>
                    <a:pt x="305" y="1"/>
                    <a:pt x="244" y="1"/>
                    <a:pt x="183" y="31"/>
                  </a:cubicBezTo>
                  <a:cubicBezTo>
                    <a:pt x="153" y="31"/>
                    <a:pt x="92" y="92"/>
                    <a:pt x="61" y="122"/>
                  </a:cubicBezTo>
                  <a:cubicBezTo>
                    <a:pt x="61" y="153"/>
                    <a:pt x="31" y="153"/>
                    <a:pt x="31" y="183"/>
                  </a:cubicBezTo>
                  <a:cubicBezTo>
                    <a:pt x="1" y="213"/>
                    <a:pt x="1" y="274"/>
                    <a:pt x="1" y="305"/>
                  </a:cubicBezTo>
                  <a:lnTo>
                    <a:pt x="1" y="396"/>
                  </a:lnTo>
                  <a:cubicBezTo>
                    <a:pt x="1" y="426"/>
                    <a:pt x="1" y="456"/>
                    <a:pt x="31" y="487"/>
                  </a:cubicBezTo>
                  <a:cubicBezTo>
                    <a:pt x="31" y="548"/>
                    <a:pt x="61" y="548"/>
                    <a:pt x="61" y="578"/>
                  </a:cubicBezTo>
                  <a:cubicBezTo>
                    <a:pt x="122" y="608"/>
                    <a:pt x="183" y="639"/>
                    <a:pt x="213" y="639"/>
                  </a:cubicBezTo>
                  <a:lnTo>
                    <a:pt x="639" y="639"/>
                  </a:lnTo>
                  <a:cubicBezTo>
                    <a:pt x="669" y="639"/>
                    <a:pt x="669" y="608"/>
                    <a:pt x="700" y="608"/>
                  </a:cubicBezTo>
                  <a:cubicBezTo>
                    <a:pt x="761" y="578"/>
                    <a:pt x="791" y="578"/>
                    <a:pt x="791" y="548"/>
                  </a:cubicBezTo>
                  <a:cubicBezTo>
                    <a:pt x="821" y="487"/>
                    <a:pt x="821" y="487"/>
                    <a:pt x="821" y="456"/>
                  </a:cubicBezTo>
                  <a:cubicBezTo>
                    <a:pt x="882" y="426"/>
                    <a:pt x="882" y="396"/>
                    <a:pt x="882" y="335"/>
                  </a:cubicBezTo>
                  <a:lnTo>
                    <a:pt x="882" y="274"/>
                  </a:lnTo>
                  <a:cubicBezTo>
                    <a:pt x="882" y="244"/>
                    <a:pt x="821" y="244"/>
                    <a:pt x="821" y="183"/>
                  </a:cubicBezTo>
                  <a:cubicBezTo>
                    <a:pt x="791" y="153"/>
                    <a:pt x="791" y="122"/>
                    <a:pt x="761" y="122"/>
                  </a:cubicBezTo>
                  <a:cubicBezTo>
                    <a:pt x="761" y="92"/>
                    <a:pt x="700" y="31"/>
                    <a:pt x="669" y="31"/>
                  </a:cubicBezTo>
                  <a:cubicBezTo>
                    <a:pt x="639" y="31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6905972" y="2337225"/>
              <a:ext cx="51757" cy="44076"/>
            </a:xfrm>
            <a:custGeom>
              <a:avLst/>
              <a:gdLst/>
              <a:ahLst/>
              <a:cxnLst/>
              <a:rect l="l" t="t" r="r" b="b"/>
              <a:pathLst>
                <a:path w="822" h="700" extrusionOk="0">
                  <a:moveTo>
                    <a:pt x="426" y="0"/>
                  </a:moveTo>
                  <a:cubicBezTo>
                    <a:pt x="0" y="31"/>
                    <a:pt x="0" y="699"/>
                    <a:pt x="426" y="699"/>
                  </a:cubicBezTo>
                  <a:cubicBezTo>
                    <a:pt x="821" y="699"/>
                    <a:pt x="821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6802647" y="2492245"/>
              <a:ext cx="63217" cy="53646"/>
            </a:xfrm>
            <a:custGeom>
              <a:avLst/>
              <a:gdLst/>
              <a:ahLst/>
              <a:cxnLst/>
              <a:rect l="l" t="t" r="r" b="b"/>
              <a:pathLst>
                <a:path w="1004" h="852" extrusionOk="0">
                  <a:moveTo>
                    <a:pt x="456" y="0"/>
                  </a:moveTo>
                  <a:cubicBezTo>
                    <a:pt x="426" y="0"/>
                    <a:pt x="334" y="0"/>
                    <a:pt x="304" y="31"/>
                  </a:cubicBezTo>
                  <a:cubicBezTo>
                    <a:pt x="274" y="31"/>
                    <a:pt x="243" y="61"/>
                    <a:pt x="182" y="61"/>
                  </a:cubicBezTo>
                  <a:lnTo>
                    <a:pt x="91" y="183"/>
                  </a:lnTo>
                  <a:cubicBezTo>
                    <a:pt x="30" y="213"/>
                    <a:pt x="30" y="213"/>
                    <a:pt x="30" y="244"/>
                  </a:cubicBezTo>
                  <a:cubicBezTo>
                    <a:pt x="0" y="304"/>
                    <a:pt x="0" y="365"/>
                    <a:pt x="0" y="396"/>
                  </a:cubicBezTo>
                  <a:lnTo>
                    <a:pt x="0" y="517"/>
                  </a:lnTo>
                  <a:cubicBezTo>
                    <a:pt x="0" y="547"/>
                    <a:pt x="30" y="608"/>
                    <a:pt x="30" y="639"/>
                  </a:cubicBezTo>
                  <a:lnTo>
                    <a:pt x="152" y="760"/>
                  </a:lnTo>
                  <a:cubicBezTo>
                    <a:pt x="182" y="791"/>
                    <a:pt x="243" y="821"/>
                    <a:pt x="304" y="821"/>
                  </a:cubicBezTo>
                  <a:cubicBezTo>
                    <a:pt x="334" y="821"/>
                    <a:pt x="426" y="851"/>
                    <a:pt x="456" y="851"/>
                  </a:cubicBezTo>
                  <a:lnTo>
                    <a:pt x="608" y="851"/>
                  </a:lnTo>
                  <a:cubicBezTo>
                    <a:pt x="638" y="851"/>
                    <a:pt x="730" y="851"/>
                    <a:pt x="760" y="821"/>
                  </a:cubicBezTo>
                  <a:cubicBezTo>
                    <a:pt x="790" y="821"/>
                    <a:pt x="851" y="791"/>
                    <a:pt x="882" y="760"/>
                  </a:cubicBezTo>
                  <a:cubicBezTo>
                    <a:pt x="912" y="699"/>
                    <a:pt x="942" y="669"/>
                    <a:pt x="942" y="639"/>
                  </a:cubicBezTo>
                  <a:cubicBezTo>
                    <a:pt x="1003" y="608"/>
                    <a:pt x="1003" y="517"/>
                    <a:pt x="1003" y="487"/>
                  </a:cubicBezTo>
                  <a:lnTo>
                    <a:pt x="1003" y="365"/>
                  </a:lnTo>
                  <a:cubicBezTo>
                    <a:pt x="1003" y="304"/>
                    <a:pt x="942" y="244"/>
                    <a:pt x="882" y="183"/>
                  </a:cubicBezTo>
                  <a:lnTo>
                    <a:pt x="790" y="92"/>
                  </a:lnTo>
                  <a:cubicBezTo>
                    <a:pt x="760" y="0"/>
                    <a:pt x="699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6699258" y="2545828"/>
              <a:ext cx="51757" cy="42187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0"/>
                  </a:moveTo>
                  <a:cubicBezTo>
                    <a:pt x="1" y="61"/>
                    <a:pt x="1" y="669"/>
                    <a:pt x="396" y="669"/>
                  </a:cubicBezTo>
                  <a:cubicBezTo>
                    <a:pt x="821" y="669"/>
                    <a:pt x="821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6626534" y="2654883"/>
              <a:ext cx="42187" cy="32616"/>
            </a:xfrm>
            <a:custGeom>
              <a:avLst/>
              <a:gdLst/>
              <a:ahLst/>
              <a:cxnLst/>
              <a:rect l="l" t="t" r="r" b="b"/>
              <a:pathLst>
                <a:path w="670" h="518" extrusionOk="0">
                  <a:moveTo>
                    <a:pt x="335" y="1"/>
                  </a:moveTo>
                  <a:cubicBezTo>
                    <a:pt x="1" y="1"/>
                    <a:pt x="1" y="518"/>
                    <a:pt x="335" y="518"/>
                  </a:cubicBezTo>
                  <a:cubicBezTo>
                    <a:pt x="669" y="518"/>
                    <a:pt x="669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22"/>
            <p:cNvSpPr/>
            <p:nvPr/>
          </p:nvSpPr>
          <p:spPr>
            <a:xfrm>
              <a:off x="6588251" y="2760161"/>
              <a:ext cx="40298" cy="30727"/>
            </a:xfrm>
            <a:custGeom>
              <a:avLst/>
              <a:gdLst/>
              <a:ahLst/>
              <a:cxnLst/>
              <a:rect l="l" t="t" r="r" b="b"/>
              <a:pathLst>
                <a:path w="640" h="488" extrusionOk="0">
                  <a:moveTo>
                    <a:pt x="335" y="1"/>
                  </a:moveTo>
                  <a:cubicBezTo>
                    <a:pt x="1" y="1"/>
                    <a:pt x="1" y="487"/>
                    <a:pt x="335" y="487"/>
                  </a:cubicBezTo>
                  <a:cubicBezTo>
                    <a:pt x="639" y="487"/>
                    <a:pt x="639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22"/>
            <p:cNvSpPr/>
            <p:nvPr/>
          </p:nvSpPr>
          <p:spPr>
            <a:xfrm>
              <a:off x="6521257" y="2785032"/>
              <a:ext cx="42187" cy="34568"/>
            </a:xfrm>
            <a:custGeom>
              <a:avLst/>
              <a:gdLst/>
              <a:ahLst/>
              <a:cxnLst/>
              <a:rect l="l" t="t" r="r" b="b"/>
              <a:pathLst>
                <a:path w="670" h="549" extrusionOk="0">
                  <a:moveTo>
                    <a:pt x="335" y="1"/>
                  </a:moveTo>
                  <a:cubicBezTo>
                    <a:pt x="1" y="1"/>
                    <a:pt x="1" y="548"/>
                    <a:pt x="335" y="548"/>
                  </a:cubicBezTo>
                  <a:cubicBezTo>
                    <a:pt x="670" y="548"/>
                    <a:pt x="670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6379648" y="2921225"/>
              <a:ext cx="30664" cy="32301"/>
            </a:xfrm>
            <a:custGeom>
              <a:avLst/>
              <a:gdLst/>
              <a:ahLst/>
              <a:cxnLst/>
              <a:rect l="l" t="t" r="r" b="b"/>
              <a:pathLst>
                <a:path w="487" h="513" extrusionOk="0">
                  <a:moveTo>
                    <a:pt x="294" y="0"/>
                  </a:moveTo>
                  <a:cubicBezTo>
                    <a:pt x="257" y="0"/>
                    <a:pt x="213" y="36"/>
                    <a:pt x="213" y="57"/>
                  </a:cubicBezTo>
                  <a:lnTo>
                    <a:pt x="31" y="239"/>
                  </a:lnTo>
                  <a:cubicBezTo>
                    <a:pt x="1" y="270"/>
                    <a:pt x="1" y="330"/>
                    <a:pt x="1" y="361"/>
                  </a:cubicBezTo>
                  <a:lnTo>
                    <a:pt x="1" y="422"/>
                  </a:lnTo>
                  <a:cubicBezTo>
                    <a:pt x="1" y="482"/>
                    <a:pt x="1" y="482"/>
                    <a:pt x="31" y="482"/>
                  </a:cubicBezTo>
                  <a:cubicBezTo>
                    <a:pt x="61" y="513"/>
                    <a:pt x="122" y="513"/>
                    <a:pt x="153" y="513"/>
                  </a:cubicBezTo>
                  <a:cubicBezTo>
                    <a:pt x="183" y="513"/>
                    <a:pt x="213" y="513"/>
                    <a:pt x="244" y="482"/>
                  </a:cubicBezTo>
                  <a:lnTo>
                    <a:pt x="457" y="270"/>
                  </a:lnTo>
                  <a:cubicBezTo>
                    <a:pt x="487" y="239"/>
                    <a:pt x="487" y="209"/>
                    <a:pt x="487" y="178"/>
                  </a:cubicBezTo>
                  <a:lnTo>
                    <a:pt x="487" y="87"/>
                  </a:lnTo>
                  <a:cubicBezTo>
                    <a:pt x="487" y="57"/>
                    <a:pt x="487" y="57"/>
                    <a:pt x="457" y="57"/>
                  </a:cubicBezTo>
                  <a:cubicBezTo>
                    <a:pt x="396" y="26"/>
                    <a:pt x="365" y="26"/>
                    <a:pt x="335" y="26"/>
                  </a:cubicBezTo>
                  <a:cubicBezTo>
                    <a:pt x="326" y="8"/>
                    <a:pt x="310" y="0"/>
                    <a:pt x="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6305035" y="3008998"/>
              <a:ext cx="34505" cy="24934"/>
            </a:xfrm>
            <a:custGeom>
              <a:avLst/>
              <a:gdLst/>
              <a:ahLst/>
              <a:cxnLst/>
              <a:rect l="l" t="t" r="r" b="b"/>
              <a:pathLst>
                <a:path w="548" h="396" extrusionOk="0">
                  <a:moveTo>
                    <a:pt x="274" y="0"/>
                  </a:moveTo>
                  <a:cubicBezTo>
                    <a:pt x="0" y="0"/>
                    <a:pt x="0" y="395"/>
                    <a:pt x="274" y="395"/>
                  </a:cubicBezTo>
                  <a:cubicBezTo>
                    <a:pt x="547" y="395"/>
                    <a:pt x="54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6234199" y="3135243"/>
              <a:ext cx="47916" cy="36457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39" y="0"/>
                  </a:moveTo>
                  <a:cubicBezTo>
                    <a:pt x="1" y="0"/>
                    <a:pt x="9" y="579"/>
                    <a:pt x="365" y="579"/>
                  </a:cubicBezTo>
                  <a:cubicBezTo>
                    <a:pt x="760" y="579"/>
                    <a:pt x="760" y="1"/>
                    <a:pt x="365" y="1"/>
                  </a:cubicBezTo>
                  <a:cubicBezTo>
                    <a:pt x="356" y="1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6197869" y="3317086"/>
              <a:ext cx="42124" cy="32616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6393060" y="3250154"/>
              <a:ext cx="78517" cy="74676"/>
            </a:xfrm>
            <a:custGeom>
              <a:avLst/>
              <a:gdLst/>
              <a:ahLst/>
              <a:cxnLst/>
              <a:rect l="l" t="t" r="r" b="b"/>
              <a:pathLst>
                <a:path w="1247" h="1186" extrusionOk="0">
                  <a:moveTo>
                    <a:pt x="608" y="0"/>
                  </a:moveTo>
                  <a:cubicBezTo>
                    <a:pt x="517" y="30"/>
                    <a:pt x="426" y="61"/>
                    <a:pt x="396" y="152"/>
                  </a:cubicBezTo>
                  <a:cubicBezTo>
                    <a:pt x="304" y="213"/>
                    <a:pt x="244" y="274"/>
                    <a:pt x="152" y="334"/>
                  </a:cubicBezTo>
                  <a:cubicBezTo>
                    <a:pt x="122" y="365"/>
                    <a:pt x="92" y="456"/>
                    <a:pt x="61" y="486"/>
                  </a:cubicBezTo>
                  <a:cubicBezTo>
                    <a:pt x="0" y="578"/>
                    <a:pt x="0" y="608"/>
                    <a:pt x="0" y="669"/>
                  </a:cubicBezTo>
                  <a:cubicBezTo>
                    <a:pt x="0" y="760"/>
                    <a:pt x="0" y="821"/>
                    <a:pt x="61" y="881"/>
                  </a:cubicBezTo>
                  <a:cubicBezTo>
                    <a:pt x="92" y="942"/>
                    <a:pt x="92" y="973"/>
                    <a:pt x="152" y="1033"/>
                  </a:cubicBezTo>
                  <a:cubicBezTo>
                    <a:pt x="183" y="1064"/>
                    <a:pt x="244" y="1064"/>
                    <a:pt x="274" y="1094"/>
                  </a:cubicBezTo>
                  <a:cubicBezTo>
                    <a:pt x="335" y="1125"/>
                    <a:pt x="426" y="1185"/>
                    <a:pt x="548" y="1185"/>
                  </a:cubicBezTo>
                  <a:lnTo>
                    <a:pt x="699" y="1185"/>
                  </a:lnTo>
                  <a:lnTo>
                    <a:pt x="912" y="1064"/>
                  </a:lnTo>
                  <a:cubicBezTo>
                    <a:pt x="1003" y="973"/>
                    <a:pt x="1064" y="912"/>
                    <a:pt x="1095" y="821"/>
                  </a:cubicBezTo>
                  <a:cubicBezTo>
                    <a:pt x="1155" y="790"/>
                    <a:pt x="1186" y="699"/>
                    <a:pt x="1216" y="669"/>
                  </a:cubicBezTo>
                  <a:cubicBezTo>
                    <a:pt x="1247" y="608"/>
                    <a:pt x="1247" y="547"/>
                    <a:pt x="1247" y="486"/>
                  </a:cubicBezTo>
                  <a:cubicBezTo>
                    <a:pt x="1247" y="426"/>
                    <a:pt x="1247" y="365"/>
                    <a:pt x="1216" y="304"/>
                  </a:cubicBezTo>
                  <a:cubicBezTo>
                    <a:pt x="1186" y="213"/>
                    <a:pt x="1186" y="182"/>
                    <a:pt x="1095" y="152"/>
                  </a:cubicBezTo>
                  <a:cubicBezTo>
                    <a:pt x="1064" y="122"/>
                    <a:pt x="1034" y="122"/>
                    <a:pt x="1003" y="61"/>
                  </a:cubicBezTo>
                  <a:cubicBezTo>
                    <a:pt x="912" y="30"/>
                    <a:pt x="851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6417931" y="3033869"/>
              <a:ext cx="76628" cy="70836"/>
            </a:xfrm>
            <a:custGeom>
              <a:avLst/>
              <a:gdLst/>
              <a:ahLst/>
              <a:cxnLst/>
              <a:rect l="l" t="t" r="r" b="b"/>
              <a:pathLst>
                <a:path w="1217" h="1125" extrusionOk="0">
                  <a:moveTo>
                    <a:pt x="517" y="0"/>
                  </a:moveTo>
                  <a:lnTo>
                    <a:pt x="304" y="122"/>
                  </a:lnTo>
                  <a:lnTo>
                    <a:pt x="274" y="152"/>
                  </a:lnTo>
                  <a:lnTo>
                    <a:pt x="213" y="213"/>
                  </a:lnTo>
                  <a:lnTo>
                    <a:pt x="183" y="243"/>
                  </a:lnTo>
                  <a:lnTo>
                    <a:pt x="153" y="274"/>
                  </a:lnTo>
                  <a:cubicBezTo>
                    <a:pt x="122" y="304"/>
                    <a:pt x="61" y="395"/>
                    <a:pt x="31" y="426"/>
                  </a:cubicBezTo>
                  <a:cubicBezTo>
                    <a:pt x="1" y="517"/>
                    <a:pt x="1" y="547"/>
                    <a:pt x="1" y="608"/>
                  </a:cubicBezTo>
                  <a:cubicBezTo>
                    <a:pt x="1" y="699"/>
                    <a:pt x="1" y="730"/>
                    <a:pt x="31" y="821"/>
                  </a:cubicBezTo>
                  <a:cubicBezTo>
                    <a:pt x="61" y="882"/>
                    <a:pt x="61" y="912"/>
                    <a:pt x="153" y="973"/>
                  </a:cubicBezTo>
                  <a:cubicBezTo>
                    <a:pt x="183" y="1003"/>
                    <a:pt x="213" y="1003"/>
                    <a:pt x="274" y="1034"/>
                  </a:cubicBezTo>
                  <a:cubicBezTo>
                    <a:pt x="335" y="1064"/>
                    <a:pt x="426" y="1125"/>
                    <a:pt x="517" y="1125"/>
                  </a:cubicBezTo>
                  <a:lnTo>
                    <a:pt x="639" y="1125"/>
                  </a:lnTo>
                  <a:cubicBezTo>
                    <a:pt x="760" y="1064"/>
                    <a:pt x="821" y="1034"/>
                    <a:pt x="912" y="1003"/>
                  </a:cubicBezTo>
                  <a:lnTo>
                    <a:pt x="943" y="973"/>
                  </a:lnTo>
                  <a:lnTo>
                    <a:pt x="973" y="912"/>
                  </a:lnTo>
                  <a:lnTo>
                    <a:pt x="1034" y="882"/>
                  </a:lnTo>
                  <a:lnTo>
                    <a:pt x="1064" y="851"/>
                  </a:lnTo>
                  <a:cubicBezTo>
                    <a:pt x="1095" y="821"/>
                    <a:pt x="1125" y="730"/>
                    <a:pt x="1186" y="699"/>
                  </a:cubicBezTo>
                  <a:cubicBezTo>
                    <a:pt x="1216" y="608"/>
                    <a:pt x="1216" y="578"/>
                    <a:pt x="1216" y="517"/>
                  </a:cubicBezTo>
                  <a:cubicBezTo>
                    <a:pt x="1216" y="426"/>
                    <a:pt x="1216" y="365"/>
                    <a:pt x="1186" y="304"/>
                  </a:cubicBezTo>
                  <a:cubicBezTo>
                    <a:pt x="1125" y="243"/>
                    <a:pt x="1125" y="213"/>
                    <a:pt x="1064" y="152"/>
                  </a:cubicBezTo>
                  <a:cubicBezTo>
                    <a:pt x="1034" y="122"/>
                    <a:pt x="973" y="122"/>
                    <a:pt x="943" y="92"/>
                  </a:cubicBezTo>
                  <a:cubicBezTo>
                    <a:pt x="882" y="6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6544239" y="3037710"/>
              <a:ext cx="47916" cy="47853"/>
            </a:xfrm>
            <a:custGeom>
              <a:avLst/>
              <a:gdLst/>
              <a:ahLst/>
              <a:cxnLst/>
              <a:rect l="l" t="t" r="r" b="b"/>
              <a:pathLst>
                <a:path w="761" h="760" extrusionOk="0">
                  <a:moveTo>
                    <a:pt x="396" y="0"/>
                  </a:moveTo>
                  <a:cubicBezTo>
                    <a:pt x="183" y="0"/>
                    <a:pt x="1" y="182"/>
                    <a:pt x="1" y="365"/>
                  </a:cubicBezTo>
                  <a:cubicBezTo>
                    <a:pt x="1" y="547"/>
                    <a:pt x="183" y="760"/>
                    <a:pt x="396" y="760"/>
                  </a:cubicBezTo>
                  <a:cubicBezTo>
                    <a:pt x="578" y="760"/>
                    <a:pt x="761" y="547"/>
                    <a:pt x="761" y="365"/>
                  </a:cubicBezTo>
                  <a:cubicBezTo>
                    <a:pt x="761" y="182"/>
                    <a:pt x="578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6527049" y="2989605"/>
              <a:ext cx="57424" cy="42375"/>
            </a:xfrm>
            <a:custGeom>
              <a:avLst/>
              <a:gdLst/>
              <a:ahLst/>
              <a:cxnLst/>
              <a:rect l="l" t="t" r="r" b="b"/>
              <a:pathLst>
                <a:path w="912" h="673" extrusionOk="0">
                  <a:moveTo>
                    <a:pt x="404" y="1"/>
                  </a:moveTo>
                  <a:cubicBezTo>
                    <a:pt x="1" y="1"/>
                    <a:pt x="18" y="673"/>
                    <a:pt x="456" y="673"/>
                  </a:cubicBezTo>
                  <a:cubicBezTo>
                    <a:pt x="912" y="673"/>
                    <a:pt x="912" y="4"/>
                    <a:pt x="456" y="4"/>
                  </a:cubicBezTo>
                  <a:cubicBezTo>
                    <a:pt x="438" y="2"/>
                    <a:pt x="420" y="1"/>
                    <a:pt x="4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6452373" y="2832885"/>
              <a:ext cx="51757" cy="42187"/>
            </a:xfrm>
            <a:custGeom>
              <a:avLst/>
              <a:gdLst/>
              <a:ahLst/>
              <a:cxnLst/>
              <a:rect l="l" t="t" r="r" b="b"/>
              <a:pathLst>
                <a:path w="822" h="670" extrusionOk="0">
                  <a:moveTo>
                    <a:pt x="396" y="1"/>
                  </a:moveTo>
                  <a:cubicBezTo>
                    <a:pt x="1" y="1"/>
                    <a:pt x="1" y="669"/>
                    <a:pt x="396" y="669"/>
                  </a:cubicBezTo>
                  <a:cubicBezTo>
                    <a:pt x="821" y="669"/>
                    <a:pt x="821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6416042" y="2674025"/>
              <a:ext cx="47916" cy="47916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65" y="1"/>
                  </a:moveTo>
                  <a:cubicBezTo>
                    <a:pt x="183" y="1"/>
                    <a:pt x="0" y="183"/>
                    <a:pt x="0" y="366"/>
                  </a:cubicBezTo>
                  <a:cubicBezTo>
                    <a:pt x="0" y="609"/>
                    <a:pt x="183" y="761"/>
                    <a:pt x="365" y="761"/>
                  </a:cubicBezTo>
                  <a:cubicBezTo>
                    <a:pt x="547" y="761"/>
                    <a:pt x="760" y="548"/>
                    <a:pt x="760" y="366"/>
                  </a:cubicBezTo>
                  <a:cubicBezTo>
                    <a:pt x="760" y="183"/>
                    <a:pt x="547" y="1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6509797" y="2567236"/>
              <a:ext cx="65106" cy="62839"/>
            </a:xfrm>
            <a:custGeom>
              <a:avLst/>
              <a:gdLst/>
              <a:ahLst/>
              <a:cxnLst/>
              <a:rect l="l" t="t" r="r" b="b"/>
              <a:pathLst>
                <a:path w="1034" h="998" extrusionOk="0">
                  <a:moveTo>
                    <a:pt x="365" y="815"/>
                  </a:moveTo>
                  <a:cubicBezTo>
                    <a:pt x="365" y="815"/>
                    <a:pt x="378" y="828"/>
                    <a:pt x="395" y="837"/>
                  </a:cubicBezTo>
                  <a:lnTo>
                    <a:pt x="395" y="837"/>
                  </a:lnTo>
                  <a:cubicBezTo>
                    <a:pt x="389" y="815"/>
                    <a:pt x="365" y="815"/>
                    <a:pt x="365" y="815"/>
                  </a:cubicBezTo>
                  <a:close/>
                  <a:moveTo>
                    <a:pt x="427" y="1"/>
                  </a:moveTo>
                  <a:cubicBezTo>
                    <a:pt x="328" y="1"/>
                    <a:pt x="240" y="51"/>
                    <a:pt x="153" y="116"/>
                  </a:cubicBezTo>
                  <a:cubicBezTo>
                    <a:pt x="61" y="238"/>
                    <a:pt x="1" y="390"/>
                    <a:pt x="61" y="512"/>
                  </a:cubicBezTo>
                  <a:cubicBezTo>
                    <a:pt x="61" y="572"/>
                    <a:pt x="92" y="633"/>
                    <a:pt x="153" y="694"/>
                  </a:cubicBezTo>
                  <a:cubicBezTo>
                    <a:pt x="213" y="724"/>
                    <a:pt x="274" y="785"/>
                    <a:pt x="365" y="815"/>
                  </a:cubicBezTo>
                  <a:cubicBezTo>
                    <a:pt x="396" y="815"/>
                    <a:pt x="396" y="815"/>
                    <a:pt x="426" y="846"/>
                  </a:cubicBezTo>
                  <a:cubicBezTo>
                    <a:pt x="415" y="846"/>
                    <a:pt x="404" y="842"/>
                    <a:pt x="395" y="837"/>
                  </a:cubicBezTo>
                  <a:lnTo>
                    <a:pt x="395" y="837"/>
                  </a:lnTo>
                  <a:cubicBezTo>
                    <a:pt x="395" y="840"/>
                    <a:pt x="396" y="843"/>
                    <a:pt x="396" y="846"/>
                  </a:cubicBezTo>
                  <a:lnTo>
                    <a:pt x="426" y="876"/>
                  </a:lnTo>
                  <a:lnTo>
                    <a:pt x="517" y="967"/>
                  </a:lnTo>
                  <a:cubicBezTo>
                    <a:pt x="548" y="967"/>
                    <a:pt x="548" y="998"/>
                    <a:pt x="578" y="998"/>
                  </a:cubicBezTo>
                  <a:lnTo>
                    <a:pt x="700" y="998"/>
                  </a:lnTo>
                  <a:cubicBezTo>
                    <a:pt x="730" y="998"/>
                    <a:pt x="791" y="998"/>
                    <a:pt x="791" y="967"/>
                  </a:cubicBezTo>
                  <a:cubicBezTo>
                    <a:pt x="821" y="967"/>
                    <a:pt x="852" y="937"/>
                    <a:pt x="882" y="876"/>
                  </a:cubicBezTo>
                  <a:cubicBezTo>
                    <a:pt x="882" y="846"/>
                    <a:pt x="943" y="846"/>
                    <a:pt x="943" y="815"/>
                  </a:cubicBezTo>
                  <a:cubicBezTo>
                    <a:pt x="943" y="785"/>
                    <a:pt x="973" y="785"/>
                    <a:pt x="973" y="724"/>
                  </a:cubicBezTo>
                  <a:lnTo>
                    <a:pt x="973" y="633"/>
                  </a:lnTo>
                  <a:cubicBezTo>
                    <a:pt x="1034" y="542"/>
                    <a:pt x="1034" y="512"/>
                    <a:pt x="1004" y="481"/>
                  </a:cubicBezTo>
                  <a:lnTo>
                    <a:pt x="912" y="390"/>
                  </a:lnTo>
                  <a:lnTo>
                    <a:pt x="882" y="360"/>
                  </a:lnTo>
                  <a:lnTo>
                    <a:pt x="852" y="330"/>
                  </a:lnTo>
                  <a:lnTo>
                    <a:pt x="852" y="330"/>
                  </a:lnTo>
                  <a:cubicBezTo>
                    <a:pt x="852" y="330"/>
                    <a:pt x="852" y="329"/>
                    <a:pt x="852" y="329"/>
                  </a:cubicBezTo>
                  <a:lnTo>
                    <a:pt x="852" y="329"/>
                  </a:lnTo>
                  <a:cubicBezTo>
                    <a:pt x="852" y="329"/>
                    <a:pt x="852" y="329"/>
                    <a:pt x="852" y="329"/>
                  </a:cubicBezTo>
                  <a:cubicBezTo>
                    <a:pt x="852" y="238"/>
                    <a:pt x="821" y="208"/>
                    <a:pt x="730" y="116"/>
                  </a:cubicBezTo>
                  <a:cubicBezTo>
                    <a:pt x="700" y="86"/>
                    <a:pt x="608" y="56"/>
                    <a:pt x="548" y="25"/>
                  </a:cubicBezTo>
                  <a:cubicBezTo>
                    <a:pt x="505" y="8"/>
                    <a:pt x="465" y="1"/>
                    <a:pt x="4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6953826" y="2197506"/>
              <a:ext cx="76628" cy="65106"/>
            </a:xfrm>
            <a:custGeom>
              <a:avLst/>
              <a:gdLst/>
              <a:ahLst/>
              <a:cxnLst/>
              <a:rect l="l" t="t" r="r" b="b"/>
              <a:pathLst>
                <a:path w="1217" h="1034" extrusionOk="0">
                  <a:moveTo>
                    <a:pt x="487" y="0"/>
                  </a:moveTo>
                  <a:cubicBezTo>
                    <a:pt x="426" y="0"/>
                    <a:pt x="335" y="0"/>
                    <a:pt x="304" y="31"/>
                  </a:cubicBezTo>
                  <a:cubicBezTo>
                    <a:pt x="213" y="61"/>
                    <a:pt x="183" y="61"/>
                    <a:pt x="152" y="152"/>
                  </a:cubicBezTo>
                  <a:cubicBezTo>
                    <a:pt x="122" y="183"/>
                    <a:pt x="61" y="274"/>
                    <a:pt x="31" y="304"/>
                  </a:cubicBezTo>
                  <a:cubicBezTo>
                    <a:pt x="0" y="365"/>
                    <a:pt x="0" y="426"/>
                    <a:pt x="0" y="487"/>
                  </a:cubicBezTo>
                  <a:lnTo>
                    <a:pt x="0" y="639"/>
                  </a:lnTo>
                  <a:lnTo>
                    <a:pt x="122" y="882"/>
                  </a:lnTo>
                  <a:cubicBezTo>
                    <a:pt x="152" y="912"/>
                    <a:pt x="183" y="912"/>
                    <a:pt x="213" y="943"/>
                  </a:cubicBezTo>
                  <a:cubicBezTo>
                    <a:pt x="304" y="973"/>
                    <a:pt x="365" y="1034"/>
                    <a:pt x="487" y="1034"/>
                  </a:cubicBezTo>
                  <a:lnTo>
                    <a:pt x="669" y="1034"/>
                  </a:lnTo>
                  <a:cubicBezTo>
                    <a:pt x="760" y="1034"/>
                    <a:pt x="821" y="1034"/>
                    <a:pt x="882" y="973"/>
                  </a:cubicBezTo>
                  <a:cubicBezTo>
                    <a:pt x="943" y="943"/>
                    <a:pt x="973" y="912"/>
                    <a:pt x="1064" y="882"/>
                  </a:cubicBezTo>
                  <a:cubicBezTo>
                    <a:pt x="1095" y="821"/>
                    <a:pt x="1125" y="760"/>
                    <a:pt x="1186" y="669"/>
                  </a:cubicBezTo>
                  <a:cubicBezTo>
                    <a:pt x="1216" y="608"/>
                    <a:pt x="1216" y="548"/>
                    <a:pt x="1216" y="487"/>
                  </a:cubicBezTo>
                  <a:cubicBezTo>
                    <a:pt x="1216" y="456"/>
                    <a:pt x="1216" y="426"/>
                    <a:pt x="1186" y="335"/>
                  </a:cubicBezTo>
                  <a:cubicBezTo>
                    <a:pt x="1125" y="274"/>
                    <a:pt x="1095" y="183"/>
                    <a:pt x="1034" y="122"/>
                  </a:cubicBezTo>
                  <a:cubicBezTo>
                    <a:pt x="973" y="61"/>
                    <a:pt x="943" y="61"/>
                    <a:pt x="912" y="31"/>
                  </a:cubicBezTo>
                  <a:cubicBezTo>
                    <a:pt x="882" y="31"/>
                    <a:pt x="791" y="0"/>
                    <a:pt x="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7060992" y="2377397"/>
              <a:ext cx="26886" cy="19204"/>
            </a:xfrm>
            <a:custGeom>
              <a:avLst/>
              <a:gdLst/>
              <a:ahLst/>
              <a:cxnLst/>
              <a:rect l="l" t="t" r="r" b="b"/>
              <a:pathLst>
                <a:path w="427" h="305" extrusionOk="0">
                  <a:moveTo>
                    <a:pt x="244" y="1"/>
                  </a:moveTo>
                  <a:cubicBezTo>
                    <a:pt x="0" y="1"/>
                    <a:pt x="0" y="305"/>
                    <a:pt x="244" y="305"/>
                  </a:cubicBezTo>
                  <a:cubicBezTo>
                    <a:pt x="426" y="305"/>
                    <a:pt x="426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7053310" y="2358256"/>
              <a:ext cx="44076" cy="32616"/>
            </a:xfrm>
            <a:custGeom>
              <a:avLst/>
              <a:gdLst/>
              <a:ahLst/>
              <a:cxnLst/>
              <a:rect l="l" t="t" r="r" b="b"/>
              <a:pathLst>
                <a:path w="700" h="518" extrusionOk="0">
                  <a:moveTo>
                    <a:pt x="366" y="1"/>
                  </a:moveTo>
                  <a:cubicBezTo>
                    <a:pt x="1" y="1"/>
                    <a:pt x="1" y="517"/>
                    <a:pt x="366" y="517"/>
                  </a:cubicBezTo>
                  <a:cubicBezTo>
                    <a:pt x="700" y="517"/>
                    <a:pt x="700" y="1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6917432" y="2565473"/>
              <a:ext cx="57487" cy="69891"/>
            </a:xfrm>
            <a:custGeom>
              <a:avLst/>
              <a:gdLst/>
              <a:ahLst/>
              <a:cxnLst/>
              <a:rect l="l" t="t" r="r" b="b"/>
              <a:pathLst>
                <a:path w="913" h="1110" extrusionOk="0">
                  <a:moveTo>
                    <a:pt x="636" y="0"/>
                  </a:moveTo>
                  <a:cubicBezTo>
                    <a:pt x="567" y="0"/>
                    <a:pt x="512" y="40"/>
                    <a:pt x="457" y="114"/>
                  </a:cubicBezTo>
                  <a:cubicBezTo>
                    <a:pt x="305" y="296"/>
                    <a:pt x="183" y="540"/>
                    <a:pt x="31" y="722"/>
                  </a:cubicBezTo>
                  <a:cubicBezTo>
                    <a:pt x="1" y="752"/>
                    <a:pt x="1" y="843"/>
                    <a:pt x="1" y="904"/>
                  </a:cubicBezTo>
                  <a:cubicBezTo>
                    <a:pt x="1" y="935"/>
                    <a:pt x="92" y="1026"/>
                    <a:pt x="122" y="1056"/>
                  </a:cubicBezTo>
                  <a:cubicBezTo>
                    <a:pt x="158" y="1092"/>
                    <a:pt x="209" y="1109"/>
                    <a:pt x="260" y="1109"/>
                  </a:cubicBezTo>
                  <a:cubicBezTo>
                    <a:pt x="339" y="1109"/>
                    <a:pt x="420" y="1069"/>
                    <a:pt x="457" y="995"/>
                  </a:cubicBezTo>
                  <a:cubicBezTo>
                    <a:pt x="609" y="813"/>
                    <a:pt x="730" y="570"/>
                    <a:pt x="882" y="388"/>
                  </a:cubicBezTo>
                  <a:cubicBezTo>
                    <a:pt x="913" y="357"/>
                    <a:pt x="913" y="266"/>
                    <a:pt x="913" y="205"/>
                  </a:cubicBezTo>
                  <a:cubicBezTo>
                    <a:pt x="913" y="144"/>
                    <a:pt x="821" y="84"/>
                    <a:pt x="791" y="53"/>
                  </a:cubicBezTo>
                  <a:cubicBezTo>
                    <a:pt x="731" y="17"/>
                    <a:pt x="681" y="0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6976808" y="2591730"/>
              <a:ext cx="42124" cy="30727"/>
            </a:xfrm>
            <a:custGeom>
              <a:avLst/>
              <a:gdLst/>
              <a:ahLst/>
              <a:cxnLst/>
              <a:rect l="l" t="t" r="r" b="b"/>
              <a:pathLst>
                <a:path w="669" h="488" extrusionOk="0">
                  <a:moveTo>
                    <a:pt x="304" y="1"/>
                  </a:moveTo>
                  <a:cubicBezTo>
                    <a:pt x="0" y="1"/>
                    <a:pt x="0" y="487"/>
                    <a:pt x="304" y="487"/>
                  </a:cubicBezTo>
                  <a:cubicBezTo>
                    <a:pt x="608" y="487"/>
                    <a:pt x="669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7101164" y="2244541"/>
              <a:ext cx="65169" cy="128008"/>
            </a:xfrm>
            <a:custGeom>
              <a:avLst/>
              <a:gdLst/>
              <a:ahLst/>
              <a:cxnLst/>
              <a:rect l="l" t="t" r="r" b="b"/>
              <a:pathLst>
                <a:path w="1035" h="2033" extrusionOk="0">
                  <a:moveTo>
                    <a:pt x="397" y="1"/>
                  </a:moveTo>
                  <a:cubicBezTo>
                    <a:pt x="363" y="1"/>
                    <a:pt x="331" y="4"/>
                    <a:pt x="305" y="13"/>
                  </a:cubicBezTo>
                  <a:cubicBezTo>
                    <a:pt x="214" y="44"/>
                    <a:pt x="122" y="74"/>
                    <a:pt x="92" y="196"/>
                  </a:cubicBezTo>
                  <a:cubicBezTo>
                    <a:pt x="62" y="317"/>
                    <a:pt x="1" y="378"/>
                    <a:pt x="62" y="500"/>
                  </a:cubicBezTo>
                  <a:cubicBezTo>
                    <a:pt x="122" y="925"/>
                    <a:pt x="214" y="1351"/>
                    <a:pt x="244" y="1746"/>
                  </a:cubicBezTo>
                  <a:cubicBezTo>
                    <a:pt x="244" y="1867"/>
                    <a:pt x="366" y="1959"/>
                    <a:pt x="426" y="1989"/>
                  </a:cubicBezTo>
                  <a:cubicBezTo>
                    <a:pt x="491" y="2011"/>
                    <a:pt x="586" y="2032"/>
                    <a:pt x="657" y="2032"/>
                  </a:cubicBezTo>
                  <a:cubicBezTo>
                    <a:pt x="687" y="2032"/>
                    <a:pt x="712" y="2028"/>
                    <a:pt x="730" y="2019"/>
                  </a:cubicBezTo>
                  <a:cubicBezTo>
                    <a:pt x="852" y="1989"/>
                    <a:pt x="913" y="1959"/>
                    <a:pt x="973" y="1837"/>
                  </a:cubicBezTo>
                  <a:cubicBezTo>
                    <a:pt x="1034" y="1746"/>
                    <a:pt x="1034" y="1655"/>
                    <a:pt x="1004" y="1533"/>
                  </a:cubicBezTo>
                  <a:cubicBezTo>
                    <a:pt x="913" y="1108"/>
                    <a:pt x="852" y="682"/>
                    <a:pt x="821" y="287"/>
                  </a:cubicBezTo>
                  <a:cubicBezTo>
                    <a:pt x="821" y="165"/>
                    <a:pt x="700" y="74"/>
                    <a:pt x="609" y="44"/>
                  </a:cubicBezTo>
                  <a:cubicBezTo>
                    <a:pt x="566" y="22"/>
                    <a:pt x="477" y="1"/>
                    <a:pt x="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7085863" y="2103751"/>
              <a:ext cx="59376" cy="45964"/>
            </a:xfrm>
            <a:custGeom>
              <a:avLst/>
              <a:gdLst/>
              <a:ahLst/>
              <a:cxnLst/>
              <a:rect l="l" t="t" r="r" b="b"/>
              <a:pathLst>
                <a:path w="943" h="730" extrusionOk="0">
                  <a:moveTo>
                    <a:pt x="457" y="0"/>
                  </a:moveTo>
                  <a:cubicBezTo>
                    <a:pt x="1" y="0"/>
                    <a:pt x="1" y="730"/>
                    <a:pt x="457" y="730"/>
                  </a:cubicBezTo>
                  <a:cubicBezTo>
                    <a:pt x="943" y="730"/>
                    <a:pt x="943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7168158" y="1941050"/>
              <a:ext cx="46027" cy="32616"/>
            </a:xfrm>
            <a:custGeom>
              <a:avLst/>
              <a:gdLst/>
              <a:ahLst/>
              <a:cxnLst/>
              <a:rect l="l" t="t" r="r" b="b"/>
              <a:pathLst>
                <a:path w="731" h="518" extrusionOk="0">
                  <a:moveTo>
                    <a:pt x="396" y="0"/>
                  </a:moveTo>
                  <a:cubicBezTo>
                    <a:pt x="1" y="0"/>
                    <a:pt x="1" y="517"/>
                    <a:pt x="396" y="517"/>
                  </a:cubicBezTo>
                  <a:cubicBezTo>
                    <a:pt x="730" y="517"/>
                    <a:pt x="730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bg>
      <p:bgPr>
        <a:solidFill>
          <a:schemeClr val="dk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3"/>
          <p:cNvSpPr/>
          <p:nvPr/>
        </p:nvSpPr>
        <p:spPr>
          <a:xfrm rot="7200089">
            <a:off x="-136794" y="-1386243"/>
            <a:ext cx="2657299" cy="2841623"/>
          </a:xfrm>
          <a:custGeom>
            <a:avLst/>
            <a:gdLst/>
            <a:ahLst/>
            <a:cxnLst/>
            <a:rect l="l" t="t" r="r" b="b"/>
            <a:pathLst>
              <a:path w="53903" h="57642" extrusionOk="0">
                <a:moveTo>
                  <a:pt x="13319" y="0"/>
                </a:moveTo>
                <a:cubicBezTo>
                  <a:pt x="7875" y="0"/>
                  <a:pt x="2450" y="3677"/>
                  <a:pt x="1091" y="8958"/>
                </a:cubicBezTo>
                <a:cubicBezTo>
                  <a:pt x="1" y="13155"/>
                  <a:pt x="1472" y="17733"/>
                  <a:pt x="3543" y="21603"/>
                </a:cubicBezTo>
                <a:cubicBezTo>
                  <a:pt x="5233" y="24873"/>
                  <a:pt x="7195" y="27870"/>
                  <a:pt x="8557" y="31358"/>
                </a:cubicBezTo>
                <a:cubicBezTo>
                  <a:pt x="9865" y="34792"/>
                  <a:pt x="10792" y="38334"/>
                  <a:pt x="11773" y="41877"/>
                </a:cubicBezTo>
                <a:cubicBezTo>
                  <a:pt x="12155" y="43348"/>
                  <a:pt x="12591" y="44929"/>
                  <a:pt x="13354" y="46292"/>
                </a:cubicBezTo>
                <a:cubicBezTo>
                  <a:pt x="14880" y="49289"/>
                  <a:pt x="17605" y="50325"/>
                  <a:pt x="20875" y="50379"/>
                </a:cubicBezTo>
                <a:cubicBezTo>
                  <a:pt x="21153" y="50386"/>
                  <a:pt x="21433" y="50389"/>
                  <a:pt x="21712" y="50389"/>
                </a:cubicBezTo>
                <a:cubicBezTo>
                  <a:pt x="22441" y="50389"/>
                  <a:pt x="23173" y="50372"/>
                  <a:pt x="23900" y="50372"/>
                </a:cubicBezTo>
                <a:cubicBezTo>
                  <a:pt x="25078" y="50372"/>
                  <a:pt x="26243" y="50416"/>
                  <a:pt x="27360" y="50652"/>
                </a:cubicBezTo>
                <a:cubicBezTo>
                  <a:pt x="30576" y="51306"/>
                  <a:pt x="33247" y="53431"/>
                  <a:pt x="36026" y="55121"/>
                </a:cubicBezTo>
                <a:cubicBezTo>
                  <a:pt x="38446" y="56610"/>
                  <a:pt x="40969" y="57642"/>
                  <a:pt x="43610" y="57642"/>
                </a:cubicBezTo>
                <a:cubicBezTo>
                  <a:pt x="44834" y="57642"/>
                  <a:pt x="46085" y="57420"/>
                  <a:pt x="47362" y="56919"/>
                </a:cubicBezTo>
                <a:cubicBezTo>
                  <a:pt x="51014" y="55393"/>
                  <a:pt x="53630" y="52014"/>
                  <a:pt x="53739" y="47981"/>
                </a:cubicBezTo>
                <a:cubicBezTo>
                  <a:pt x="53902" y="44929"/>
                  <a:pt x="52322" y="41931"/>
                  <a:pt x="50196" y="39588"/>
                </a:cubicBezTo>
                <a:cubicBezTo>
                  <a:pt x="48180" y="37299"/>
                  <a:pt x="45509" y="35500"/>
                  <a:pt x="43057" y="33593"/>
                </a:cubicBezTo>
                <a:cubicBezTo>
                  <a:pt x="38642" y="30268"/>
                  <a:pt x="34446" y="26399"/>
                  <a:pt x="31938" y="21439"/>
                </a:cubicBezTo>
                <a:cubicBezTo>
                  <a:pt x="30794" y="19259"/>
                  <a:pt x="30031" y="16861"/>
                  <a:pt x="29213" y="14463"/>
                </a:cubicBezTo>
                <a:cubicBezTo>
                  <a:pt x="26815" y="7432"/>
                  <a:pt x="22074" y="456"/>
                  <a:pt x="14008" y="20"/>
                </a:cubicBezTo>
                <a:cubicBezTo>
                  <a:pt x="13778" y="7"/>
                  <a:pt x="13549" y="0"/>
                  <a:pt x="1331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6" name="Google Shape;616;p23"/>
          <p:cNvSpPr/>
          <p:nvPr/>
        </p:nvSpPr>
        <p:spPr>
          <a:xfrm rot="10372222">
            <a:off x="-72720" y="4580204"/>
            <a:ext cx="2802440" cy="1480636"/>
          </a:xfrm>
          <a:custGeom>
            <a:avLst/>
            <a:gdLst/>
            <a:ahLst/>
            <a:cxnLst/>
            <a:rect l="l" t="t" r="r" b="b"/>
            <a:pathLst>
              <a:path w="52050" h="27500" extrusionOk="0">
                <a:moveTo>
                  <a:pt x="42150" y="1"/>
                </a:moveTo>
                <a:cubicBezTo>
                  <a:pt x="41440" y="1"/>
                  <a:pt x="40731" y="43"/>
                  <a:pt x="40059" y="79"/>
                </a:cubicBezTo>
                <a:cubicBezTo>
                  <a:pt x="32974" y="515"/>
                  <a:pt x="25888" y="461"/>
                  <a:pt x="18858" y="1060"/>
                </a:cubicBezTo>
                <a:cubicBezTo>
                  <a:pt x="15533" y="1333"/>
                  <a:pt x="12045" y="1660"/>
                  <a:pt x="8830" y="2641"/>
                </a:cubicBezTo>
                <a:cubicBezTo>
                  <a:pt x="6650" y="3295"/>
                  <a:pt x="5560" y="4603"/>
                  <a:pt x="4088" y="6292"/>
                </a:cubicBezTo>
                <a:cubicBezTo>
                  <a:pt x="1853" y="8745"/>
                  <a:pt x="0" y="12015"/>
                  <a:pt x="1036" y="15449"/>
                </a:cubicBezTo>
                <a:cubicBezTo>
                  <a:pt x="1363" y="16539"/>
                  <a:pt x="1962" y="17465"/>
                  <a:pt x="2671" y="18283"/>
                </a:cubicBezTo>
                <a:cubicBezTo>
                  <a:pt x="3761" y="19591"/>
                  <a:pt x="5178" y="20517"/>
                  <a:pt x="6813" y="20953"/>
                </a:cubicBezTo>
                <a:cubicBezTo>
                  <a:pt x="7358" y="21073"/>
                  <a:pt x="7905" y="21125"/>
                  <a:pt x="8453" y="21125"/>
                </a:cubicBezTo>
                <a:cubicBezTo>
                  <a:pt x="10646" y="21125"/>
                  <a:pt x="12852" y="20288"/>
                  <a:pt x="14988" y="19591"/>
                </a:cubicBezTo>
                <a:cubicBezTo>
                  <a:pt x="17091" y="18890"/>
                  <a:pt x="19428" y="18330"/>
                  <a:pt x="21673" y="18330"/>
                </a:cubicBezTo>
                <a:cubicBezTo>
                  <a:pt x="23618" y="18330"/>
                  <a:pt x="25494" y="18750"/>
                  <a:pt x="27088" y="19863"/>
                </a:cubicBezTo>
                <a:cubicBezTo>
                  <a:pt x="28723" y="20953"/>
                  <a:pt x="29813" y="22588"/>
                  <a:pt x="31284" y="23951"/>
                </a:cubicBezTo>
                <a:cubicBezTo>
                  <a:pt x="32429" y="25095"/>
                  <a:pt x="33791" y="25967"/>
                  <a:pt x="35208" y="26676"/>
                </a:cubicBezTo>
                <a:cubicBezTo>
                  <a:pt x="36189" y="27057"/>
                  <a:pt x="37170" y="27439"/>
                  <a:pt x="38206" y="27493"/>
                </a:cubicBezTo>
                <a:cubicBezTo>
                  <a:pt x="38294" y="27497"/>
                  <a:pt x="38382" y="27499"/>
                  <a:pt x="38470" y="27499"/>
                </a:cubicBezTo>
                <a:cubicBezTo>
                  <a:pt x="40713" y="27499"/>
                  <a:pt x="42797" y="26186"/>
                  <a:pt x="44528" y="24823"/>
                </a:cubicBezTo>
                <a:cubicBezTo>
                  <a:pt x="47907" y="22152"/>
                  <a:pt x="50959" y="18719"/>
                  <a:pt x="51559" y="14413"/>
                </a:cubicBezTo>
                <a:cubicBezTo>
                  <a:pt x="52049" y="11088"/>
                  <a:pt x="50905" y="7655"/>
                  <a:pt x="49270" y="4657"/>
                </a:cubicBezTo>
                <a:cubicBezTo>
                  <a:pt x="48506" y="3240"/>
                  <a:pt x="47634" y="1714"/>
                  <a:pt x="46163" y="897"/>
                </a:cubicBezTo>
                <a:cubicBezTo>
                  <a:pt x="45000" y="170"/>
                  <a:pt x="43571" y="1"/>
                  <a:pt x="421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7" name="Google Shape;617;p23"/>
          <p:cNvSpPr/>
          <p:nvPr/>
        </p:nvSpPr>
        <p:spPr>
          <a:xfrm>
            <a:off x="6240625" y="-49173"/>
            <a:ext cx="2892524" cy="1308814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8" name="Google Shape;618;p23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619" name="Google Shape;619;p23"/>
          <p:cNvGrpSpPr/>
          <p:nvPr/>
        </p:nvGrpSpPr>
        <p:grpSpPr>
          <a:xfrm>
            <a:off x="7759598" y="-143555"/>
            <a:ext cx="1536150" cy="898224"/>
            <a:chOff x="8024103" y="-62268"/>
            <a:chExt cx="1150071" cy="672474"/>
          </a:xfrm>
        </p:grpSpPr>
        <p:sp>
          <p:nvSpPr>
            <p:cNvPr id="620" name="Google Shape;620;p23"/>
            <p:cNvSpPr/>
            <p:nvPr/>
          </p:nvSpPr>
          <p:spPr>
            <a:xfrm>
              <a:off x="8024103" y="-60990"/>
              <a:ext cx="1150071" cy="671196"/>
            </a:xfrm>
            <a:custGeom>
              <a:avLst/>
              <a:gdLst/>
              <a:ahLst/>
              <a:cxnLst/>
              <a:rect l="l" t="t" r="r" b="b"/>
              <a:pathLst>
                <a:path w="54896" h="32038" fill="none" extrusionOk="0">
                  <a:moveTo>
                    <a:pt x="53193" y="0"/>
                  </a:moveTo>
                  <a:cubicBezTo>
                    <a:pt x="54895" y="6232"/>
                    <a:pt x="54713" y="15624"/>
                    <a:pt x="53831" y="19180"/>
                  </a:cubicBezTo>
                  <a:cubicBezTo>
                    <a:pt x="52008" y="26627"/>
                    <a:pt x="46384" y="32037"/>
                    <a:pt x="38390" y="31946"/>
                  </a:cubicBezTo>
                  <a:cubicBezTo>
                    <a:pt x="33922" y="31916"/>
                    <a:pt x="22493" y="29271"/>
                    <a:pt x="15229" y="21399"/>
                  </a:cubicBezTo>
                  <a:cubicBezTo>
                    <a:pt x="8846" y="14438"/>
                    <a:pt x="4408" y="9089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8145088" y="-62268"/>
              <a:ext cx="939922" cy="509462"/>
            </a:xfrm>
            <a:custGeom>
              <a:avLst/>
              <a:gdLst/>
              <a:ahLst/>
              <a:cxnLst/>
              <a:rect l="l" t="t" r="r" b="b"/>
              <a:pathLst>
                <a:path w="44865" h="24318" fill="none" extrusionOk="0">
                  <a:moveTo>
                    <a:pt x="1" y="1"/>
                  </a:moveTo>
                  <a:cubicBezTo>
                    <a:pt x="1" y="31"/>
                    <a:pt x="1" y="31"/>
                    <a:pt x="31" y="31"/>
                  </a:cubicBezTo>
                  <a:cubicBezTo>
                    <a:pt x="4560" y="11277"/>
                    <a:pt x="19515" y="24317"/>
                    <a:pt x="31977" y="24104"/>
                  </a:cubicBezTo>
                  <a:cubicBezTo>
                    <a:pt x="44865" y="23922"/>
                    <a:pt x="43558" y="8329"/>
                    <a:pt x="37722" y="31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8365418" y="-60990"/>
              <a:ext cx="526641" cy="435592"/>
            </a:xfrm>
            <a:custGeom>
              <a:avLst/>
              <a:gdLst/>
              <a:ahLst/>
              <a:cxnLst/>
              <a:rect l="l" t="t" r="r" b="b"/>
              <a:pathLst>
                <a:path w="25138" h="20792" fill="none" extrusionOk="0">
                  <a:moveTo>
                    <a:pt x="20974" y="0"/>
                  </a:moveTo>
                  <a:cubicBezTo>
                    <a:pt x="23679" y="7569"/>
                    <a:pt x="25138" y="20791"/>
                    <a:pt x="14469" y="15958"/>
                  </a:cubicBezTo>
                  <a:cubicBezTo>
                    <a:pt x="10153" y="13982"/>
                    <a:pt x="6566" y="9757"/>
                    <a:pt x="3831" y="6019"/>
                  </a:cubicBezTo>
                  <a:cubicBezTo>
                    <a:pt x="2615" y="4347"/>
                    <a:pt x="1520" y="2554"/>
                    <a:pt x="457" y="760"/>
                  </a:cubicBezTo>
                  <a:cubicBezTo>
                    <a:pt x="305" y="487"/>
                    <a:pt x="153" y="274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8481312" y="-60990"/>
              <a:ext cx="291666" cy="276393"/>
            </a:xfrm>
            <a:custGeom>
              <a:avLst/>
              <a:gdLst/>
              <a:ahLst/>
              <a:cxnLst/>
              <a:rect l="l" t="t" r="r" b="b"/>
              <a:pathLst>
                <a:path w="13922" h="13193" fill="none" extrusionOk="0">
                  <a:moveTo>
                    <a:pt x="9271" y="0"/>
                  </a:moveTo>
                  <a:cubicBezTo>
                    <a:pt x="11642" y="3374"/>
                    <a:pt x="13922" y="7113"/>
                    <a:pt x="11703" y="9909"/>
                  </a:cubicBezTo>
                  <a:cubicBezTo>
                    <a:pt x="9180" y="13192"/>
                    <a:pt x="3587" y="5350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24" name="Google Shape;624;p23"/>
          <p:cNvSpPr/>
          <p:nvPr/>
        </p:nvSpPr>
        <p:spPr>
          <a:xfrm rot="10800000">
            <a:off x="7267048" y="4191638"/>
            <a:ext cx="1922127" cy="1008737"/>
          </a:xfrm>
          <a:custGeom>
            <a:avLst/>
            <a:gdLst/>
            <a:ahLst/>
            <a:cxnLst/>
            <a:rect l="l" t="t" r="r" b="b"/>
            <a:pathLst>
              <a:path w="60822" h="31917" extrusionOk="0">
                <a:moveTo>
                  <a:pt x="0" y="1"/>
                </a:moveTo>
                <a:lnTo>
                  <a:pt x="0" y="31916"/>
                </a:lnTo>
                <a:cubicBezTo>
                  <a:pt x="6535" y="28786"/>
                  <a:pt x="13648" y="21612"/>
                  <a:pt x="22645" y="20457"/>
                </a:cubicBezTo>
                <a:cubicBezTo>
                  <a:pt x="23902" y="20297"/>
                  <a:pt x="25087" y="20229"/>
                  <a:pt x="26211" y="20229"/>
                </a:cubicBezTo>
                <a:cubicBezTo>
                  <a:pt x="32393" y="20229"/>
                  <a:pt x="36735" y="22277"/>
                  <a:pt x="41050" y="22277"/>
                </a:cubicBezTo>
                <a:cubicBezTo>
                  <a:pt x="42954" y="22277"/>
                  <a:pt x="44852" y="21879"/>
                  <a:pt x="46901" y="20731"/>
                </a:cubicBezTo>
                <a:cubicBezTo>
                  <a:pt x="55351" y="16019"/>
                  <a:pt x="46840" y="6749"/>
                  <a:pt x="6082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25" name="Google Shape;625;p23"/>
          <p:cNvGrpSpPr/>
          <p:nvPr/>
        </p:nvGrpSpPr>
        <p:grpSpPr>
          <a:xfrm rot="4033325">
            <a:off x="851235" y="4051414"/>
            <a:ext cx="1122919" cy="1830453"/>
            <a:chOff x="5268600" y="1434950"/>
            <a:chExt cx="433925" cy="661900"/>
          </a:xfrm>
        </p:grpSpPr>
        <p:sp>
          <p:nvSpPr>
            <p:cNvPr id="626" name="Google Shape;626;p23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2" name="Google Shape;642;p23"/>
          <p:cNvSpPr/>
          <p:nvPr/>
        </p:nvSpPr>
        <p:spPr>
          <a:xfrm>
            <a:off x="271325" y="-754875"/>
            <a:ext cx="1970166" cy="1081486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23"/>
          <p:cNvSpPr/>
          <p:nvPr/>
        </p:nvSpPr>
        <p:spPr>
          <a:xfrm rot="-1612352">
            <a:off x="6307545" y="4597572"/>
            <a:ext cx="2091967" cy="1238630"/>
          </a:xfrm>
          <a:custGeom>
            <a:avLst/>
            <a:gdLst/>
            <a:ahLst/>
            <a:cxnLst/>
            <a:rect l="l" t="t" r="r" b="b"/>
            <a:pathLst>
              <a:path w="83680" h="49546" fill="none" extrusionOk="0">
                <a:moveTo>
                  <a:pt x="0" y="6992"/>
                </a:moveTo>
                <a:cubicBezTo>
                  <a:pt x="1672" y="5411"/>
                  <a:pt x="3739" y="4104"/>
                  <a:pt x="5775" y="3071"/>
                </a:cubicBezTo>
                <a:cubicBezTo>
                  <a:pt x="9879" y="1034"/>
                  <a:pt x="14499" y="31"/>
                  <a:pt x="19058" y="1"/>
                </a:cubicBezTo>
                <a:cubicBezTo>
                  <a:pt x="23466" y="1"/>
                  <a:pt x="27903" y="882"/>
                  <a:pt x="31916" y="2706"/>
                </a:cubicBezTo>
                <a:cubicBezTo>
                  <a:pt x="36536" y="4803"/>
                  <a:pt x="39758" y="8329"/>
                  <a:pt x="43648" y="11399"/>
                </a:cubicBezTo>
                <a:cubicBezTo>
                  <a:pt x="47113" y="14135"/>
                  <a:pt x="52159" y="16414"/>
                  <a:pt x="56262" y="13557"/>
                </a:cubicBezTo>
                <a:cubicBezTo>
                  <a:pt x="57752" y="12554"/>
                  <a:pt x="59576" y="10062"/>
                  <a:pt x="58360" y="8208"/>
                </a:cubicBezTo>
                <a:cubicBezTo>
                  <a:pt x="57144" y="6353"/>
                  <a:pt x="54287" y="7144"/>
                  <a:pt x="52889" y="8329"/>
                </a:cubicBezTo>
                <a:cubicBezTo>
                  <a:pt x="49940" y="10761"/>
                  <a:pt x="49727" y="15472"/>
                  <a:pt x="52463" y="18086"/>
                </a:cubicBezTo>
                <a:cubicBezTo>
                  <a:pt x="56141" y="21582"/>
                  <a:pt x="61855" y="20670"/>
                  <a:pt x="66293" y="22190"/>
                </a:cubicBezTo>
                <a:cubicBezTo>
                  <a:pt x="76992" y="25867"/>
                  <a:pt x="82676" y="39181"/>
                  <a:pt x="83679" y="49546"/>
                </a:cubicBezTo>
              </a:path>
            </a:pathLst>
          </a:custGeom>
          <a:noFill/>
          <a:ln w="14450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bg>
      <p:bgPr>
        <a:solidFill>
          <a:schemeClr val="dk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646" name="Google Shape;646;p24"/>
          <p:cNvGrpSpPr/>
          <p:nvPr/>
        </p:nvGrpSpPr>
        <p:grpSpPr>
          <a:xfrm rot="4033325">
            <a:off x="1216960" y="4051426"/>
            <a:ext cx="1122919" cy="1830453"/>
            <a:chOff x="5268600" y="1434950"/>
            <a:chExt cx="433925" cy="661900"/>
          </a:xfrm>
        </p:grpSpPr>
        <p:sp>
          <p:nvSpPr>
            <p:cNvPr id="647" name="Google Shape;647;p24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24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24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24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63" name="Google Shape;663;p24"/>
          <p:cNvSpPr/>
          <p:nvPr/>
        </p:nvSpPr>
        <p:spPr>
          <a:xfrm rot="5400000">
            <a:off x="1144688" y="3339097"/>
            <a:ext cx="800508" cy="3255115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4" name="Google Shape;664;p24"/>
          <p:cNvSpPr/>
          <p:nvPr/>
        </p:nvSpPr>
        <p:spPr>
          <a:xfrm rot="10800000" flipH="1">
            <a:off x="6004675" y="-74937"/>
            <a:ext cx="3198437" cy="1145584"/>
          </a:xfrm>
          <a:custGeom>
            <a:avLst/>
            <a:gdLst/>
            <a:ahLst/>
            <a:cxnLst/>
            <a:rect l="l" t="t" r="r" b="b"/>
            <a:pathLst>
              <a:path w="151280" h="56607" extrusionOk="0">
                <a:moveTo>
                  <a:pt x="127271" y="1"/>
                </a:moveTo>
                <a:cubicBezTo>
                  <a:pt x="125127" y="1"/>
                  <a:pt x="122955" y="198"/>
                  <a:pt x="120762" y="618"/>
                </a:cubicBezTo>
                <a:cubicBezTo>
                  <a:pt x="104136" y="3840"/>
                  <a:pt x="93528" y="18825"/>
                  <a:pt x="79424" y="26788"/>
                </a:cubicBezTo>
                <a:cubicBezTo>
                  <a:pt x="76161" y="28632"/>
                  <a:pt x="71835" y="29257"/>
                  <a:pt x="67398" y="29257"/>
                </a:cubicBezTo>
                <a:cubicBezTo>
                  <a:pt x="62617" y="29257"/>
                  <a:pt x="57708" y="28531"/>
                  <a:pt x="53861" y="27822"/>
                </a:cubicBezTo>
                <a:cubicBezTo>
                  <a:pt x="48212" y="26760"/>
                  <a:pt x="42866" y="25261"/>
                  <a:pt x="37285" y="25261"/>
                </a:cubicBezTo>
                <a:cubicBezTo>
                  <a:pt x="35358" y="25261"/>
                  <a:pt x="33403" y="25440"/>
                  <a:pt x="31399" y="25877"/>
                </a:cubicBezTo>
                <a:cubicBezTo>
                  <a:pt x="20912" y="28187"/>
                  <a:pt x="12797" y="35117"/>
                  <a:pt x="6900" y="43658"/>
                </a:cubicBezTo>
                <a:cubicBezTo>
                  <a:pt x="4134" y="47731"/>
                  <a:pt x="1824" y="52138"/>
                  <a:pt x="0" y="56606"/>
                </a:cubicBezTo>
                <a:lnTo>
                  <a:pt x="151279" y="56606"/>
                </a:lnTo>
                <a:lnTo>
                  <a:pt x="151279" y="7730"/>
                </a:lnTo>
                <a:cubicBezTo>
                  <a:pt x="143964" y="3137"/>
                  <a:pt x="135831" y="1"/>
                  <a:pt x="12727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5" name="Google Shape;665;p24"/>
          <p:cNvSpPr/>
          <p:nvPr/>
        </p:nvSpPr>
        <p:spPr>
          <a:xfrm rot="-1612352">
            <a:off x="1942645" y="4505572"/>
            <a:ext cx="2091967" cy="1238630"/>
          </a:xfrm>
          <a:custGeom>
            <a:avLst/>
            <a:gdLst/>
            <a:ahLst/>
            <a:cxnLst/>
            <a:rect l="l" t="t" r="r" b="b"/>
            <a:pathLst>
              <a:path w="83680" h="49546" fill="none" extrusionOk="0">
                <a:moveTo>
                  <a:pt x="0" y="6992"/>
                </a:moveTo>
                <a:cubicBezTo>
                  <a:pt x="1672" y="5411"/>
                  <a:pt x="3739" y="4104"/>
                  <a:pt x="5775" y="3071"/>
                </a:cubicBezTo>
                <a:cubicBezTo>
                  <a:pt x="9879" y="1034"/>
                  <a:pt x="14499" y="31"/>
                  <a:pt x="19058" y="1"/>
                </a:cubicBezTo>
                <a:cubicBezTo>
                  <a:pt x="23466" y="1"/>
                  <a:pt x="27903" y="882"/>
                  <a:pt x="31916" y="2706"/>
                </a:cubicBezTo>
                <a:cubicBezTo>
                  <a:pt x="36536" y="4803"/>
                  <a:pt x="39758" y="8329"/>
                  <a:pt x="43648" y="11399"/>
                </a:cubicBezTo>
                <a:cubicBezTo>
                  <a:pt x="47113" y="14135"/>
                  <a:pt x="52159" y="16414"/>
                  <a:pt x="56262" y="13557"/>
                </a:cubicBezTo>
                <a:cubicBezTo>
                  <a:pt x="57752" y="12554"/>
                  <a:pt x="59576" y="10062"/>
                  <a:pt x="58360" y="8208"/>
                </a:cubicBezTo>
                <a:cubicBezTo>
                  <a:pt x="57144" y="6353"/>
                  <a:pt x="54287" y="7144"/>
                  <a:pt x="52889" y="8329"/>
                </a:cubicBezTo>
                <a:cubicBezTo>
                  <a:pt x="49940" y="10761"/>
                  <a:pt x="49727" y="15472"/>
                  <a:pt x="52463" y="18086"/>
                </a:cubicBezTo>
                <a:cubicBezTo>
                  <a:pt x="56141" y="21582"/>
                  <a:pt x="61855" y="20670"/>
                  <a:pt x="66293" y="22190"/>
                </a:cubicBezTo>
                <a:cubicBezTo>
                  <a:pt x="76992" y="25867"/>
                  <a:pt x="82676" y="39181"/>
                  <a:pt x="83679" y="49546"/>
                </a:cubicBezTo>
              </a:path>
            </a:pathLst>
          </a:custGeom>
          <a:noFill/>
          <a:ln w="14450" cap="flat" cmpd="sng">
            <a:solidFill>
              <a:schemeClr val="lt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6" name="Google Shape;666;p24"/>
          <p:cNvGrpSpPr/>
          <p:nvPr/>
        </p:nvGrpSpPr>
        <p:grpSpPr>
          <a:xfrm rot="-5400000">
            <a:off x="8174050" y="-68900"/>
            <a:ext cx="636825" cy="892275"/>
            <a:chOff x="6475300" y="2302300"/>
            <a:chExt cx="636825" cy="892275"/>
          </a:xfrm>
        </p:grpSpPr>
        <p:sp>
          <p:nvSpPr>
            <p:cNvPr id="667" name="Google Shape;667;p24"/>
            <p:cNvSpPr/>
            <p:nvPr/>
          </p:nvSpPr>
          <p:spPr>
            <a:xfrm>
              <a:off x="6697950" y="2979925"/>
              <a:ext cx="76025" cy="214650"/>
            </a:xfrm>
            <a:custGeom>
              <a:avLst/>
              <a:gdLst/>
              <a:ahLst/>
              <a:cxnLst/>
              <a:rect l="l" t="t" r="r" b="b"/>
              <a:pathLst>
                <a:path w="3041" h="8586" extrusionOk="0">
                  <a:moveTo>
                    <a:pt x="1221" y="0"/>
                  </a:moveTo>
                  <a:cubicBezTo>
                    <a:pt x="973" y="0"/>
                    <a:pt x="742" y="23"/>
                    <a:pt x="548" y="87"/>
                  </a:cubicBezTo>
                  <a:cubicBezTo>
                    <a:pt x="122" y="239"/>
                    <a:pt x="122" y="148"/>
                    <a:pt x="92" y="969"/>
                  </a:cubicBezTo>
                  <a:cubicBezTo>
                    <a:pt x="62" y="1455"/>
                    <a:pt x="92" y="1972"/>
                    <a:pt x="122" y="2519"/>
                  </a:cubicBezTo>
                  <a:cubicBezTo>
                    <a:pt x="214" y="3613"/>
                    <a:pt x="122" y="4708"/>
                    <a:pt x="153" y="5741"/>
                  </a:cubicBezTo>
                  <a:cubicBezTo>
                    <a:pt x="214" y="6227"/>
                    <a:pt x="214" y="6470"/>
                    <a:pt x="153" y="6957"/>
                  </a:cubicBezTo>
                  <a:cubicBezTo>
                    <a:pt x="122" y="7382"/>
                    <a:pt x="1" y="7565"/>
                    <a:pt x="153" y="7899"/>
                  </a:cubicBezTo>
                  <a:cubicBezTo>
                    <a:pt x="376" y="8445"/>
                    <a:pt x="1188" y="8586"/>
                    <a:pt x="1727" y="8586"/>
                  </a:cubicBezTo>
                  <a:cubicBezTo>
                    <a:pt x="1847" y="8586"/>
                    <a:pt x="1954" y="8579"/>
                    <a:pt x="2037" y="8568"/>
                  </a:cubicBezTo>
                  <a:cubicBezTo>
                    <a:pt x="2220" y="8507"/>
                    <a:pt x="2828" y="8355"/>
                    <a:pt x="2949" y="8021"/>
                  </a:cubicBezTo>
                  <a:cubicBezTo>
                    <a:pt x="3040" y="7686"/>
                    <a:pt x="2828" y="7413"/>
                    <a:pt x="2736" y="7109"/>
                  </a:cubicBezTo>
                  <a:cubicBezTo>
                    <a:pt x="2554" y="6166"/>
                    <a:pt x="2828" y="5103"/>
                    <a:pt x="2858" y="4069"/>
                  </a:cubicBezTo>
                  <a:cubicBezTo>
                    <a:pt x="2949" y="2793"/>
                    <a:pt x="2949" y="1455"/>
                    <a:pt x="2949" y="118"/>
                  </a:cubicBezTo>
                  <a:cubicBezTo>
                    <a:pt x="2442" y="118"/>
                    <a:pt x="1787" y="0"/>
                    <a:pt x="1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6693400" y="2604725"/>
              <a:ext cx="80575" cy="206825"/>
            </a:xfrm>
            <a:custGeom>
              <a:avLst/>
              <a:gdLst/>
              <a:ahLst/>
              <a:cxnLst/>
              <a:rect l="l" t="t" r="r" b="b"/>
              <a:pathLst>
                <a:path w="3223" h="8273" extrusionOk="0">
                  <a:moveTo>
                    <a:pt x="823" y="0"/>
                  </a:moveTo>
                  <a:cubicBezTo>
                    <a:pt x="736" y="0"/>
                    <a:pt x="652" y="22"/>
                    <a:pt x="578" y="80"/>
                  </a:cubicBezTo>
                  <a:cubicBezTo>
                    <a:pt x="244" y="354"/>
                    <a:pt x="335" y="688"/>
                    <a:pt x="335" y="1235"/>
                  </a:cubicBezTo>
                  <a:cubicBezTo>
                    <a:pt x="335" y="2360"/>
                    <a:pt x="335" y="3515"/>
                    <a:pt x="304" y="4639"/>
                  </a:cubicBezTo>
                  <a:cubicBezTo>
                    <a:pt x="274" y="5399"/>
                    <a:pt x="1" y="7132"/>
                    <a:pt x="244" y="7800"/>
                  </a:cubicBezTo>
                  <a:cubicBezTo>
                    <a:pt x="355" y="8181"/>
                    <a:pt x="730" y="8272"/>
                    <a:pt x="1129" y="8272"/>
                  </a:cubicBezTo>
                  <a:cubicBezTo>
                    <a:pt x="1495" y="8272"/>
                    <a:pt x="1880" y="8196"/>
                    <a:pt x="2098" y="8196"/>
                  </a:cubicBezTo>
                  <a:cubicBezTo>
                    <a:pt x="2179" y="8196"/>
                    <a:pt x="2544" y="8263"/>
                    <a:pt x="2796" y="8263"/>
                  </a:cubicBezTo>
                  <a:cubicBezTo>
                    <a:pt x="2922" y="8263"/>
                    <a:pt x="3020" y="8246"/>
                    <a:pt x="3040" y="8196"/>
                  </a:cubicBezTo>
                  <a:cubicBezTo>
                    <a:pt x="3222" y="7892"/>
                    <a:pt x="2918" y="6828"/>
                    <a:pt x="2888" y="6463"/>
                  </a:cubicBezTo>
                  <a:cubicBezTo>
                    <a:pt x="2827" y="5460"/>
                    <a:pt x="3162" y="4457"/>
                    <a:pt x="3192" y="3393"/>
                  </a:cubicBezTo>
                  <a:cubicBezTo>
                    <a:pt x="3222" y="2329"/>
                    <a:pt x="3162" y="1235"/>
                    <a:pt x="2888" y="232"/>
                  </a:cubicBezTo>
                  <a:cubicBezTo>
                    <a:pt x="2827" y="202"/>
                    <a:pt x="2706" y="141"/>
                    <a:pt x="2615" y="50"/>
                  </a:cubicBezTo>
                  <a:cubicBezTo>
                    <a:pt x="2523" y="141"/>
                    <a:pt x="2371" y="202"/>
                    <a:pt x="2219" y="293"/>
                  </a:cubicBezTo>
                  <a:cubicBezTo>
                    <a:pt x="2151" y="310"/>
                    <a:pt x="2086" y="317"/>
                    <a:pt x="2021" y="317"/>
                  </a:cubicBezTo>
                  <a:cubicBezTo>
                    <a:pt x="1855" y="317"/>
                    <a:pt x="1696" y="267"/>
                    <a:pt x="1520" y="202"/>
                  </a:cubicBezTo>
                  <a:cubicBezTo>
                    <a:pt x="1321" y="157"/>
                    <a:pt x="1057" y="0"/>
                    <a:pt x="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7037625" y="2516775"/>
              <a:ext cx="74500" cy="207375"/>
            </a:xfrm>
            <a:custGeom>
              <a:avLst/>
              <a:gdLst/>
              <a:ahLst/>
              <a:cxnLst/>
              <a:rect l="l" t="t" r="r" b="b"/>
              <a:pathLst>
                <a:path w="2980" h="8295" extrusionOk="0">
                  <a:moveTo>
                    <a:pt x="412" y="1"/>
                  </a:moveTo>
                  <a:cubicBezTo>
                    <a:pt x="314" y="1"/>
                    <a:pt x="233" y="28"/>
                    <a:pt x="183" y="102"/>
                  </a:cubicBezTo>
                  <a:cubicBezTo>
                    <a:pt x="31" y="346"/>
                    <a:pt x="183" y="832"/>
                    <a:pt x="183" y="1166"/>
                  </a:cubicBezTo>
                  <a:cubicBezTo>
                    <a:pt x="305" y="3507"/>
                    <a:pt x="1" y="5817"/>
                    <a:pt x="92" y="8127"/>
                  </a:cubicBezTo>
                  <a:cubicBezTo>
                    <a:pt x="247" y="8057"/>
                    <a:pt x="400" y="8031"/>
                    <a:pt x="551" y="8031"/>
                  </a:cubicBezTo>
                  <a:cubicBezTo>
                    <a:pt x="996" y="8031"/>
                    <a:pt x="1432" y="8256"/>
                    <a:pt x="1885" y="8279"/>
                  </a:cubicBezTo>
                  <a:cubicBezTo>
                    <a:pt x="1960" y="8288"/>
                    <a:pt x="2033" y="8295"/>
                    <a:pt x="2104" y="8295"/>
                  </a:cubicBezTo>
                  <a:cubicBezTo>
                    <a:pt x="2263" y="8295"/>
                    <a:pt x="2416" y="8262"/>
                    <a:pt x="2584" y="8157"/>
                  </a:cubicBezTo>
                  <a:cubicBezTo>
                    <a:pt x="2980" y="7853"/>
                    <a:pt x="2919" y="7580"/>
                    <a:pt x="2888" y="6941"/>
                  </a:cubicBezTo>
                  <a:cubicBezTo>
                    <a:pt x="2676" y="4723"/>
                    <a:pt x="2828" y="2473"/>
                    <a:pt x="2949" y="224"/>
                  </a:cubicBezTo>
                  <a:cubicBezTo>
                    <a:pt x="2697" y="224"/>
                    <a:pt x="2496" y="69"/>
                    <a:pt x="2204" y="69"/>
                  </a:cubicBezTo>
                  <a:cubicBezTo>
                    <a:pt x="2179" y="69"/>
                    <a:pt x="2154" y="70"/>
                    <a:pt x="2128" y="72"/>
                  </a:cubicBezTo>
                  <a:cubicBezTo>
                    <a:pt x="1825" y="102"/>
                    <a:pt x="1551" y="194"/>
                    <a:pt x="1247" y="194"/>
                  </a:cubicBezTo>
                  <a:cubicBezTo>
                    <a:pt x="1048" y="194"/>
                    <a:pt x="672" y="1"/>
                    <a:pt x="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6475300" y="2792075"/>
              <a:ext cx="72225" cy="208325"/>
            </a:xfrm>
            <a:custGeom>
              <a:avLst/>
              <a:gdLst/>
              <a:ahLst/>
              <a:cxnLst/>
              <a:rect l="l" t="t" r="r" b="b"/>
              <a:pathLst>
                <a:path w="2889" h="8333" extrusionOk="0">
                  <a:moveTo>
                    <a:pt x="1806" y="1"/>
                  </a:moveTo>
                  <a:cubicBezTo>
                    <a:pt x="1340" y="1"/>
                    <a:pt x="891" y="194"/>
                    <a:pt x="430" y="194"/>
                  </a:cubicBezTo>
                  <a:cubicBezTo>
                    <a:pt x="318" y="194"/>
                    <a:pt x="206" y="183"/>
                    <a:pt x="92" y="154"/>
                  </a:cubicBezTo>
                  <a:lnTo>
                    <a:pt x="92" y="154"/>
                  </a:lnTo>
                  <a:cubicBezTo>
                    <a:pt x="92" y="2617"/>
                    <a:pt x="1" y="5109"/>
                    <a:pt x="183" y="7541"/>
                  </a:cubicBezTo>
                  <a:cubicBezTo>
                    <a:pt x="231" y="8162"/>
                    <a:pt x="241" y="8332"/>
                    <a:pt x="510" y="8332"/>
                  </a:cubicBezTo>
                  <a:cubicBezTo>
                    <a:pt x="583" y="8332"/>
                    <a:pt x="674" y="8320"/>
                    <a:pt x="791" y="8300"/>
                  </a:cubicBezTo>
                  <a:cubicBezTo>
                    <a:pt x="1095" y="8240"/>
                    <a:pt x="1399" y="8240"/>
                    <a:pt x="1703" y="8209"/>
                  </a:cubicBezTo>
                  <a:cubicBezTo>
                    <a:pt x="1916" y="8179"/>
                    <a:pt x="2159" y="8148"/>
                    <a:pt x="2433" y="8057"/>
                  </a:cubicBezTo>
                  <a:cubicBezTo>
                    <a:pt x="2463" y="8148"/>
                    <a:pt x="2524" y="8209"/>
                    <a:pt x="2585" y="8300"/>
                  </a:cubicBezTo>
                  <a:cubicBezTo>
                    <a:pt x="2615" y="8240"/>
                    <a:pt x="2737" y="8179"/>
                    <a:pt x="2797" y="8088"/>
                  </a:cubicBezTo>
                  <a:lnTo>
                    <a:pt x="2797" y="1674"/>
                  </a:lnTo>
                  <a:cubicBezTo>
                    <a:pt x="2797" y="1188"/>
                    <a:pt x="2889" y="610"/>
                    <a:pt x="2676" y="276"/>
                  </a:cubicBezTo>
                  <a:cubicBezTo>
                    <a:pt x="2493" y="2"/>
                    <a:pt x="2129" y="2"/>
                    <a:pt x="1885" y="2"/>
                  </a:cubicBezTo>
                  <a:cubicBezTo>
                    <a:pt x="1859" y="1"/>
                    <a:pt x="1832" y="1"/>
                    <a:pt x="1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6883375" y="2836950"/>
              <a:ext cx="79050" cy="205025"/>
            </a:xfrm>
            <a:custGeom>
              <a:avLst/>
              <a:gdLst/>
              <a:ahLst/>
              <a:cxnLst/>
              <a:rect l="l" t="t" r="r" b="b"/>
              <a:pathLst>
                <a:path w="3162" h="8201" extrusionOk="0">
                  <a:moveTo>
                    <a:pt x="244" y="1"/>
                  </a:moveTo>
                  <a:cubicBezTo>
                    <a:pt x="335" y="1855"/>
                    <a:pt x="92" y="3770"/>
                    <a:pt x="92" y="5624"/>
                  </a:cubicBezTo>
                  <a:cubicBezTo>
                    <a:pt x="92" y="6171"/>
                    <a:pt x="0" y="7569"/>
                    <a:pt x="274" y="8025"/>
                  </a:cubicBezTo>
                  <a:cubicBezTo>
                    <a:pt x="366" y="8154"/>
                    <a:pt x="485" y="8199"/>
                    <a:pt x="616" y="8199"/>
                  </a:cubicBezTo>
                  <a:cubicBezTo>
                    <a:pt x="920" y="8199"/>
                    <a:pt x="1287" y="7955"/>
                    <a:pt x="1520" y="7934"/>
                  </a:cubicBezTo>
                  <a:cubicBezTo>
                    <a:pt x="1532" y="7933"/>
                    <a:pt x="1545" y="7933"/>
                    <a:pt x="1557" y="7933"/>
                  </a:cubicBezTo>
                  <a:cubicBezTo>
                    <a:pt x="1859" y="7933"/>
                    <a:pt x="2240" y="8200"/>
                    <a:pt x="2534" y="8200"/>
                  </a:cubicBezTo>
                  <a:cubicBezTo>
                    <a:pt x="2620" y="8200"/>
                    <a:pt x="2699" y="8177"/>
                    <a:pt x="2766" y="8116"/>
                  </a:cubicBezTo>
                  <a:cubicBezTo>
                    <a:pt x="3162" y="7782"/>
                    <a:pt x="2979" y="6353"/>
                    <a:pt x="2979" y="5746"/>
                  </a:cubicBezTo>
                  <a:lnTo>
                    <a:pt x="29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6475300" y="2348525"/>
              <a:ext cx="78300" cy="205025"/>
            </a:xfrm>
            <a:custGeom>
              <a:avLst/>
              <a:gdLst/>
              <a:ahLst/>
              <a:cxnLst/>
              <a:rect l="l" t="t" r="r" b="b"/>
              <a:pathLst>
                <a:path w="3132" h="8201" extrusionOk="0">
                  <a:moveTo>
                    <a:pt x="2531" y="1"/>
                  </a:moveTo>
                  <a:cubicBezTo>
                    <a:pt x="2230" y="1"/>
                    <a:pt x="1837" y="268"/>
                    <a:pt x="1555" y="268"/>
                  </a:cubicBezTo>
                  <a:cubicBezTo>
                    <a:pt x="1543" y="268"/>
                    <a:pt x="1532" y="268"/>
                    <a:pt x="1521" y="267"/>
                  </a:cubicBezTo>
                  <a:cubicBezTo>
                    <a:pt x="1271" y="246"/>
                    <a:pt x="908" y="12"/>
                    <a:pt x="606" y="12"/>
                  </a:cubicBezTo>
                  <a:cubicBezTo>
                    <a:pt x="467" y="12"/>
                    <a:pt x="340" y="62"/>
                    <a:pt x="244" y="206"/>
                  </a:cubicBezTo>
                  <a:cubicBezTo>
                    <a:pt x="1" y="662"/>
                    <a:pt x="62" y="2030"/>
                    <a:pt x="62" y="2577"/>
                  </a:cubicBezTo>
                  <a:cubicBezTo>
                    <a:pt x="62" y="4462"/>
                    <a:pt x="335" y="6346"/>
                    <a:pt x="214" y="8200"/>
                  </a:cubicBezTo>
                  <a:lnTo>
                    <a:pt x="2949" y="8200"/>
                  </a:lnTo>
                  <a:lnTo>
                    <a:pt x="2949" y="2486"/>
                  </a:lnTo>
                  <a:cubicBezTo>
                    <a:pt x="2949" y="1878"/>
                    <a:pt x="3132" y="419"/>
                    <a:pt x="2767" y="85"/>
                  </a:cubicBezTo>
                  <a:cubicBezTo>
                    <a:pt x="2700" y="24"/>
                    <a:pt x="2619" y="1"/>
                    <a:pt x="25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848425" y="2302300"/>
              <a:ext cx="76000" cy="215350"/>
            </a:xfrm>
            <a:custGeom>
              <a:avLst/>
              <a:gdLst/>
              <a:ahLst/>
              <a:cxnLst/>
              <a:rect l="l" t="t" r="r" b="b"/>
              <a:pathLst>
                <a:path w="3040" h="8614" extrusionOk="0">
                  <a:moveTo>
                    <a:pt x="1693" y="0"/>
                  </a:moveTo>
                  <a:cubicBezTo>
                    <a:pt x="1162" y="0"/>
                    <a:pt x="375" y="137"/>
                    <a:pt x="152" y="657"/>
                  </a:cubicBezTo>
                  <a:cubicBezTo>
                    <a:pt x="0" y="1022"/>
                    <a:pt x="122" y="1204"/>
                    <a:pt x="152" y="1630"/>
                  </a:cubicBezTo>
                  <a:cubicBezTo>
                    <a:pt x="183" y="2116"/>
                    <a:pt x="183" y="2329"/>
                    <a:pt x="152" y="2846"/>
                  </a:cubicBezTo>
                  <a:cubicBezTo>
                    <a:pt x="122" y="3849"/>
                    <a:pt x="183" y="4973"/>
                    <a:pt x="122" y="6067"/>
                  </a:cubicBezTo>
                  <a:cubicBezTo>
                    <a:pt x="61" y="6584"/>
                    <a:pt x="31" y="7131"/>
                    <a:pt x="61" y="7618"/>
                  </a:cubicBezTo>
                  <a:cubicBezTo>
                    <a:pt x="122" y="8408"/>
                    <a:pt x="122" y="8347"/>
                    <a:pt x="517" y="8499"/>
                  </a:cubicBezTo>
                  <a:cubicBezTo>
                    <a:pt x="734" y="8584"/>
                    <a:pt x="977" y="8613"/>
                    <a:pt x="1231" y="8613"/>
                  </a:cubicBezTo>
                  <a:cubicBezTo>
                    <a:pt x="1796" y="8613"/>
                    <a:pt x="2415" y="8469"/>
                    <a:pt x="2918" y="8469"/>
                  </a:cubicBezTo>
                  <a:cubicBezTo>
                    <a:pt x="2918" y="7131"/>
                    <a:pt x="2918" y="5794"/>
                    <a:pt x="2857" y="4517"/>
                  </a:cubicBezTo>
                  <a:cubicBezTo>
                    <a:pt x="2797" y="3484"/>
                    <a:pt x="2553" y="2420"/>
                    <a:pt x="2736" y="1478"/>
                  </a:cubicBezTo>
                  <a:cubicBezTo>
                    <a:pt x="2797" y="1174"/>
                    <a:pt x="3040" y="900"/>
                    <a:pt x="2918" y="566"/>
                  </a:cubicBezTo>
                  <a:cubicBezTo>
                    <a:pt x="2797" y="201"/>
                    <a:pt x="2189" y="49"/>
                    <a:pt x="2006" y="19"/>
                  </a:cubicBezTo>
                  <a:cubicBezTo>
                    <a:pt x="1922" y="7"/>
                    <a:pt x="1814" y="0"/>
                    <a:pt x="16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5"/>
          <p:cNvSpPr txBox="1">
            <a:spLocks noGrp="1"/>
          </p:cNvSpPr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76" name="Google Shape;676;p25"/>
          <p:cNvSpPr txBox="1">
            <a:spLocks noGrp="1"/>
          </p:cNvSpPr>
          <p:nvPr>
            <p:ph type="subTitle" idx="1"/>
          </p:nvPr>
        </p:nvSpPr>
        <p:spPr>
          <a:xfrm>
            <a:off x="2425075" y="1801225"/>
            <a:ext cx="4293900" cy="12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77" name="Google Shape;677;p25"/>
          <p:cNvSpPr txBox="1"/>
          <p:nvPr/>
        </p:nvSpPr>
        <p:spPr>
          <a:xfrm>
            <a:off x="2375750" y="3633475"/>
            <a:ext cx="439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rPr>
              <a:t>CREDITS: This presentation template was created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Belleza"/>
                <a:ea typeface="Belleza"/>
                <a:cs typeface="Belleza"/>
                <a:sym typeface="Belleza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rPr>
              <a:t>,</a:t>
            </a:r>
            <a:endParaRPr sz="1200">
              <a:solidFill>
                <a:schemeClr val="dk2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rPr>
              <a:t>and includes icons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Belleza"/>
                <a:ea typeface="Belleza"/>
                <a:cs typeface="Belleza"/>
                <a:sym typeface="Belleza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rPr>
              <a:t>, and infographics &amp; images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Belleza"/>
                <a:ea typeface="Belleza"/>
                <a:cs typeface="Belleza"/>
                <a:sym typeface="Belleza"/>
                <a:hlinkClick r:id="rId4"/>
              </a:rPr>
              <a:t>Freepik</a:t>
            </a:r>
            <a:endParaRPr sz="1200">
              <a:solidFill>
                <a:schemeClr val="dk2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678" name="Google Shape;678;p25"/>
          <p:cNvSpPr/>
          <p:nvPr/>
        </p:nvSpPr>
        <p:spPr>
          <a:xfrm>
            <a:off x="6611650" y="-49187"/>
            <a:ext cx="2582150" cy="1168375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9" name="Google Shape;679;p25"/>
          <p:cNvSpPr/>
          <p:nvPr/>
        </p:nvSpPr>
        <p:spPr>
          <a:xfrm rot="10800000">
            <a:off x="-58976" y="3343037"/>
            <a:ext cx="2524551" cy="1865638"/>
          </a:xfrm>
          <a:custGeom>
            <a:avLst/>
            <a:gdLst/>
            <a:ahLst/>
            <a:cxnLst/>
            <a:rect l="l" t="t" r="r" b="b"/>
            <a:pathLst>
              <a:path w="72555" h="53618" extrusionOk="0">
                <a:moveTo>
                  <a:pt x="0" y="0"/>
                </a:moveTo>
                <a:cubicBezTo>
                  <a:pt x="0" y="0"/>
                  <a:pt x="1155" y="16566"/>
                  <a:pt x="11277" y="19088"/>
                </a:cubicBezTo>
                <a:cubicBezTo>
                  <a:pt x="13672" y="19684"/>
                  <a:pt x="15717" y="19846"/>
                  <a:pt x="17508" y="19846"/>
                </a:cubicBezTo>
                <a:cubicBezTo>
                  <a:pt x="19649" y="19846"/>
                  <a:pt x="21427" y="19614"/>
                  <a:pt x="23005" y="19614"/>
                </a:cubicBezTo>
                <a:cubicBezTo>
                  <a:pt x="25699" y="19614"/>
                  <a:pt x="27809" y="20290"/>
                  <a:pt x="30153" y="23952"/>
                </a:cubicBezTo>
                <a:cubicBezTo>
                  <a:pt x="35016" y="31551"/>
                  <a:pt x="36201" y="38542"/>
                  <a:pt x="49636" y="39909"/>
                </a:cubicBezTo>
                <a:cubicBezTo>
                  <a:pt x="63102" y="41277"/>
                  <a:pt x="65047" y="41642"/>
                  <a:pt x="66202" y="47691"/>
                </a:cubicBezTo>
                <a:cubicBezTo>
                  <a:pt x="67342" y="53506"/>
                  <a:pt x="72161" y="53618"/>
                  <a:pt x="72532" y="53618"/>
                </a:cubicBezTo>
                <a:cubicBezTo>
                  <a:pt x="72547" y="53618"/>
                  <a:pt x="72555" y="53618"/>
                  <a:pt x="72555" y="53618"/>
                </a:cubicBezTo>
                <a:lnTo>
                  <a:pt x="725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0" name="Google Shape;680;p25"/>
          <p:cNvSpPr/>
          <p:nvPr/>
        </p:nvSpPr>
        <p:spPr>
          <a:xfrm rot="3413597">
            <a:off x="-154477" y="-1044180"/>
            <a:ext cx="1526808" cy="2780828"/>
          </a:xfrm>
          <a:custGeom>
            <a:avLst/>
            <a:gdLst/>
            <a:ahLst/>
            <a:cxnLst/>
            <a:rect l="l" t="t" r="r" b="b"/>
            <a:pathLst>
              <a:path w="32211" h="58667" extrusionOk="0">
                <a:moveTo>
                  <a:pt x="15214" y="0"/>
                </a:moveTo>
                <a:cubicBezTo>
                  <a:pt x="11792" y="0"/>
                  <a:pt x="8381" y="1388"/>
                  <a:pt x="5396" y="3073"/>
                </a:cubicBezTo>
                <a:cubicBezTo>
                  <a:pt x="3761" y="3999"/>
                  <a:pt x="2126" y="5089"/>
                  <a:pt x="1145" y="6724"/>
                </a:cubicBezTo>
                <a:cubicBezTo>
                  <a:pt x="1" y="8850"/>
                  <a:pt x="219" y="11411"/>
                  <a:pt x="437" y="13864"/>
                </a:cubicBezTo>
                <a:cubicBezTo>
                  <a:pt x="1145" y="21985"/>
                  <a:pt x="1363" y="30160"/>
                  <a:pt x="2399" y="38280"/>
                </a:cubicBezTo>
                <a:cubicBezTo>
                  <a:pt x="2889" y="42095"/>
                  <a:pt x="3434" y="46129"/>
                  <a:pt x="4633" y="49726"/>
                </a:cubicBezTo>
                <a:cubicBezTo>
                  <a:pt x="5451" y="52233"/>
                  <a:pt x="7086" y="53377"/>
                  <a:pt x="9048" y="55012"/>
                </a:cubicBezTo>
                <a:cubicBezTo>
                  <a:pt x="11379" y="57004"/>
                  <a:pt x="14204" y="58667"/>
                  <a:pt x="17191" y="58667"/>
                </a:cubicBezTo>
                <a:cubicBezTo>
                  <a:pt x="18045" y="58667"/>
                  <a:pt x="18912" y="58531"/>
                  <a:pt x="19785" y="58228"/>
                </a:cubicBezTo>
                <a:cubicBezTo>
                  <a:pt x="20984" y="57846"/>
                  <a:pt x="22074" y="57083"/>
                  <a:pt x="22946" y="56211"/>
                </a:cubicBezTo>
                <a:cubicBezTo>
                  <a:pt x="24417" y="54903"/>
                  <a:pt x="25507" y="53214"/>
                  <a:pt x="25834" y="51306"/>
                </a:cubicBezTo>
                <a:cubicBezTo>
                  <a:pt x="26434" y="48145"/>
                  <a:pt x="25071" y="44984"/>
                  <a:pt x="23981" y="41932"/>
                </a:cubicBezTo>
                <a:cubicBezTo>
                  <a:pt x="22292" y="37463"/>
                  <a:pt x="21202" y="32067"/>
                  <a:pt x="23763" y="27980"/>
                </a:cubicBezTo>
                <a:cubicBezTo>
                  <a:pt x="25017" y="26072"/>
                  <a:pt x="26870" y="24710"/>
                  <a:pt x="28341" y="23075"/>
                </a:cubicBezTo>
                <a:cubicBezTo>
                  <a:pt x="29595" y="21712"/>
                  <a:pt x="30576" y="20077"/>
                  <a:pt x="31339" y="18388"/>
                </a:cubicBezTo>
                <a:cubicBezTo>
                  <a:pt x="31829" y="17297"/>
                  <a:pt x="32156" y="16153"/>
                  <a:pt x="32156" y="14899"/>
                </a:cubicBezTo>
                <a:cubicBezTo>
                  <a:pt x="32211" y="12174"/>
                  <a:pt x="30576" y="9776"/>
                  <a:pt x="28832" y="7705"/>
                </a:cubicBezTo>
                <a:cubicBezTo>
                  <a:pt x="25616" y="3945"/>
                  <a:pt x="21474" y="511"/>
                  <a:pt x="16569" y="75"/>
                </a:cubicBezTo>
                <a:cubicBezTo>
                  <a:pt x="16118" y="24"/>
                  <a:pt x="15666" y="0"/>
                  <a:pt x="152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1" name="Google Shape;681;p25"/>
          <p:cNvSpPr/>
          <p:nvPr/>
        </p:nvSpPr>
        <p:spPr>
          <a:xfrm>
            <a:off x="364513" y="-1128925"/>
            <a:ext cx="1677576" cy="1865681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2" name="Google Shape;682;p25"/>
          <p:cNvSpPr/>
          <p:nvPr/>
        </p:nvSpPr>
        <p:spPr>
          <a:xfrm>
            <a:off x="435288" y="-1435650"/>
            <a:ext cx="1677576" cy="1865681"/>
          </a:xfrm>
          <a:custGeom>
            <a:avLst/>
            <a:gdLst/>
            <a:ahLst/>
            <a:cxnLst/>
            <a:rect l="l" t="t" r="r" b="b"/>
            <a:pathLst>
              <a:path w="47965" h="55108" extrusionOk="0">
                <a:moveTo>
                  <a:pt x="17812" y="55108"/>
                </a:moveTo>
                <a:cubicBezTo>
                  <a:pt x="16840" y="55108"/>
                  <a:pt x="15867" y="54895"/>
                  <a:pt x="14925" y="54622"/>
                </a:cubicBezTo>
                <a:cubicBezTo>
                  <a:pt x="13648" y="54287"/>
                  <a:pt x="12463" y="53679"/>
                  <a:pt x="11368" y="52950"/>
                </a:cubicBezTo>
                <a:cubicBezTo>
                  <a:pt x="10244" y="52281"/>
                  <a:pt x="9271" y="51521"/>
                  <a:pt x="8420" y="50518"/>
                </a:cubicBezTo>
                <a:cubicBezTo>
                  <a:pt x="7508" y="49485"/>
                  <a:pt x="6657" y="48421"/>
                  <a:pt x="5806" y="47327"/>
                </a:cubicBezTo>
                <a:cubicBezTo>
                  <a:pt x="5137" y="46384"/>
                  <a:pt x="4377" y="45473"/>
                  <a:pt x="3830" y="44439"/>
                </a:cubicBezTo>
                <a:cubicBezTo>
                  <a:pt x="3010" y="42707"/>
                  <a:pt x="2280" y="40913"/>
                  <a:pt x="2037" y="38968"/>
                </a:cubicBezTo>
                <a:cubicBezTo>
                  <a:pt x="1794" y="37023"/>
                  <a:pt x="2007" y="35108"/>
                  <a:pt x="1733" y="33162"/>
                </a:cubicBezTo>
                <a:cubicBezTo>
                  <a:pt x="1490" y="31673"/>
                  <a:pt x="791" y="30305"/>
                  <a:pt x="456" y="28816"/>
                </a:cubicBezTo>
                <a:cubicBezTo>
                  <a:pt x="183" y="27570"/>
                  <a:pt x="0" y="26293"/>
                  <a:pt x="122" y="25016"/>
                </a:cubicBezTo>
                <a:cubicBezTo>
                  <a:pt x="304" y="23466"/>
                  <a:pt x="882" y="21946"/>
                  <a:pt x="1733" y="20670"/>
                </a:cubicBezTo>
                <a:cubicBezTo>
                  <a:pt x="2554" y="19484"/>
                  <a:pt x="3466" y="18390"/>
                  <a:pt x="4408" y="17326"/>
                </a:cubicBezTo>
                <a:cubicBezTo>
                  <a:pt x="5380" y="16262"/>
                  <a:pt x="6414" y="15229"/>
                  <a:pt x="7630" y="14378"/>
                </a:cubicBezTo>
                <a:cubicBezTo>
                  <a:pt x="9454" y="12980"/>
                  <a:pt x="11612" y="12037"/>
                  <a:pt x="13405" y="10548"/>
                </a:cubicBezTo>
                <a:cubicBezTo>
                  <a:pt x="14955" y="9211"/>
                  <a:pt x="16171" y="7630"/>
                  <a:pt x="17539" y="6141"/>
                </a:cubicBezTo>
                <a:cubicBezTo>
                  <a:pt x="18299" y="5320"/>
                  <a:pt x="19119" y="4469"/>
                  <a:pt x="19910" y="3679"/>
                </a:cubicBezTo>
                <a:cubicBezTo>
                  <a:pt x="21399" y="2159"/>
                  <a:pt x="23132" y="700"/>
                  <a:pt x="25259" y="335"/>
                </a:cubicBezTo>
                <a:cubicBezTo>
                  <a:pt x="26657" y="31"/>
                  <a:pt x="28147" y="1"/>
                  <a:pt x="29606" y="153"/>
                </a:cubicBezTo>
                <a:cubicBezTo>
                  <a:pt x="29940" y="183"/>
                  <a:pt x="30275" y="244"/>
                  <a:pt x="30609" y="335"/>
                </a:cubicBezTo>
                <a:cubicBezTo>
                  <a:pt x="30700" y="366"/>
                  <a:pt x="30761" y="457"/>
                  <a:pt x="30731" y="548"/>
                </a:cubicBezTo>
                <a:cubicBezTo>
                  <a:pt x="30700" y="669"/>
                  <a:pt x="30579" y="700"/>
                  <a:pt x="30457" y="669"/>
                </a:cubicBezTo>
                <a:cubicBezTo>
                  <a:pt x="29484" y="457"/>
                  <a:pt x="28481" y="396"/>
                  <a:pt x="27509" y="457"/>
                </a:cubicBezTo>
                <a:cubicBezTo>
                  <a:pt x="25837" y="487"/>
                  <a:pt x="24165" y="852"/>
                  <a:pt x="22767" y="1764"/>
                </a:cubicBezTo>
                <a:cubicBezTo>
                  <a:pt x="21612" y="2493"/>
                  <a:pt x="20700" y="3435"/>
                  <a:pt x="19788" y="4347"/>
                </a:cubicBezTo>
                <a:cubicBezTo>
                  <a:pt x="18359" y="5776"/>
                  <a:pt x="17052" y="7326"/>
                  <a:pt x="15715" y="8846"/>
                </a:cubicBezTo>
                <a:cubicBezTo>
                  <a:pt x="14742" y="9940"/>
                  <a:pt x="13648" y="11004"/>
                  <a:pt x="12372" y="11855"/>
                </a:cubicBezTo>
                <a:cubicBezTo>
                  <a:pt x="10943" y="12828"/>
                  <a:pt x="9423" y="13618"/>
                  <a:pt x="8025" y="14651"/>
                </a:cubicBezTo>
                <a:cubicBezTo>
                  <a:pt x="6232" y="15898"/>
                  <a:pt x="4712" y="17539"/>
                  <a:pt x="3344" y="19211"/>
                </a:cubicBezTo>
                <a:cubicBezTo>
                  <a:pt x="1976" y="20852"/>
                  <a:pt x="1034" y="22402"/>
                  <a:pt x="608" y="24530"/>
                </a:cubicBezTo>
                <a:cubicBezTo>
                  <a:pt x="426" y="25411"/>
                  <a:pt x="487" y="26323"/>
                  <a:pt x="578" y="27235"/>
                </a:cubicBezTo>
                <a:cubicBezTo>
                  <a:pt x="730" y="28755"/>
                  <a:pt x="1216" y="30244"/>
                  <a:pt x="1703" y="31673"/>
                </a:cubicBezTo>
                <a:cubicBezTo>
                  <a:pt x="2189" y="33010"/>
                  <a:pt x="2280" y="34439"/>
                  <a:pt x="2280" y="35898"/>
                </a:cubicBezTo>
                <a:cubicBezTo>
                  <a:pt x="2280" y="39272"/>
                  <a:pt x="2736" y="41521"/>
                  <a:pt x="4286" y="44561"/>
                </a:cubicBezTo>
                <a:cubicBezTo>
                  <a:pt x="4773" y="45533"/>
                  <a:pt x="5502" y="46384"/>
                  <a:pt x="6140" y="47296"/>
                </a:cubicBezTo>
                <a:cubicBezTo>
                  <a:pt x="6991" y="48391"/>
                  <a:pt x="7903" y="49485"/>
                  <a:pt x="8846" y="50549"/>
                </a:cubicBezTo>
                <a:cubicBezTo>
                  <a:pt x="9697" y="51521"/>
                  <a:pt x="10700" y="52281"/>
                  <a:pt x="11824" y="52950"/>
                </a:cubicBezTo>
                <a:cubicBezTo>
                  <a:pt x="13283" y="53953"/>
                  <a:pt x="15016" y="54561"/>
                  <a:pt x="16718" y="54865"/>
                </a:cubicBezTo>
                <a:cubicBezTo>
                  <a:pt x="18207" y="55078"/>
                  <a:pt x="19666" y="54926"/>
                  <a:pt x="21156" y="54652"/>
                </a:cubicBezTo>
                <a:cubicBezTo>
                  <a:pt x="23466" y="54105"/>
                  <a:pt x="25685" y="53102"/>
                  <a:pt x="27813" y="52068"/>
                </a:cubicBezTo>
                <a:cubicBezTo>
                  <a:pt x="32250" y="49941"/>
                  <a:pt x="34074" y="47570"/>
                  <a:pt x="36810" y="43649"/>
                </a:cubicBezTo>
                <a:cubicBezTo>
                  <a:pt x="38512" y="41248"/>
                  <a:pt x="40700" y="39241"/>
                  <a:pt x="42463" y="36931"/>
                </a:cubicBezTo>
                <a:cubicBezTo>
                  <a:pt x="43770" y="35260"/>
                  <a:pt x="45108" y="33588"/>
                  <a:pt x="46050" y="31673"/>
                </a:cubicBezTo>
                <a:cubicBezTo>
                  <a:pt x="47631" y="28269"/>
                  <a:pt x="47479" y="24317"/>
                  <a:pt x="46567" y="20731"/>
                </a:cubicBezTo>
                <a:cubicBezTo>
                  <a:pt x="46202" y="18998"/>
                  <a:pt x="45716" y="17265"/>
                  <a:pt x="45381" y="15533"/>
                </a:cubicBezTo>
                <a:cubicBezTo>
                  <a:pt x="45260" y="14682"/>
                  <a:pt x="45138" y="13861"/>
                  <a:pt x="44895" y="13071"/>
                </a:cubicBezTo>
                <a:cubicBezTo>
                  <a:pt x="44196" y="10487"/>
                  <a:pt x="42068" y="9180"/>
                  <a:pt x="40001" y="7752"/>
                </a:cubicBezTo>
                <a:cubicBezTo>
                  <a:pt x="38056" y="6414"/>
                  <a:pt x="36293" y="4864"/>
                  <a:pt x="34469" y="3405"/>
                </a:cubicBezTo>
                <a:cubicBezTo>
                  <a:pt x="33345" y="2524"/>
                  <a:pt x="32190" y="1764"/>
                  <a:pt x="30913" y="1156"/>
                </a:cubicBezTo>
                <a:cubicBezTo>
                  <a:pt x="30852" y="1125"/>
                  <a:pt x="30761" y="1065"/>
                  <a:pt x="30822" y="973"/>
                </a:cubicBezTo>
                <a:cubicBezTo>
                  <a:pt x="30822" y="913"/>
                  <a:pt x="30913" y="821"/>
                  <a:pt x="31004" y="821"/>
                </a:cubicBezTo>
                <a:cubicBezTo>
                  <a:pt x="31703" y="1125"/>
                  <a:pt x="32372" y="1551"/>
                  <a:pt x="33041" y="1976"/>
                </a:cubicBezTo>
                <a:cubicBezTo>
                  <a:pt x="34743" y="3071"/>
                  <a:pt x="36232" y="4439"/>
                  <a:pt x="37843" y="5685"/>
                </a:cubicBezTo>
                <a:cubicBezTo>
                  <a:pt x="39211" y="6779"/>
                  <a:pt x="40700" y="7752"/>
                  <a:pt x="42129" y="8815"/>
                </a:cubicBezTo>
                <a:cubicBezTo>
                  <a:pt x="45594" y="11278"/>
                  <a:pt x="45320" y="13405"/>
                  <a:pt x="46111" y="17113"/>
                </a:cubicBezTo>
                <a:cubicBezTo>
                  <a:pt x="46901" y="20548"/>
                  <a:pt x="47965" y="24044"/>
                  <a:pt x="47539" y="27570"/>
                </a:cubicBezTo>
                <a:cubicBezTo>
                  <a:pt x="47296" y="29849"/>
                  <a:pt x="46475" y="32098"/>
                  <a:pt x="45108" y="33953"/>
                </a:cubicBezTo>
                <a:cubicBezTo>
                  <a:pt x="43770" y="35868"/>
                  <a:pt x="42342" y="37722"/>
                  <a:pt x="40822" y="39424"/>
                </a:cubicBezTo>
                <a:cubicBezTo>
                  <a:pt x="39697" y="40761"/>
                  <a:pt x="38481" y="42038"/>
                  <a:pt x="37418" y="43466"/>
                </a:cubicBezTo>
                <a:cubicBezTo>
                  <a:pt x="36019" y="45321"/>
                  <a:pt x="34804" y="47296"/>
                  <a:pt x="33101" y="48938"/>
                </a:cubicBezTo>
                <a:cubicBezTo>
                  <a:pt x="31034" y="50974"/>
                  <a:pt x="28420" y="52281"/>
                  <a:pt x="25806" y="53436"/>
                </a:cubicBezTo>
                <a:cubicBezTo>
                  <a:pt x="24347" y="54044"/>
                  <a:pt x="22919" y="54622"/>
                  <a:pt x="21399" y="55017"/>
                </a:cubicBezTo>
                <a:cubicBezTo>
                  <a:pt x="20183" y="55047"/>
                  <a:pt x="18998" y="55108"/>
                  <a:pt x="17812" y="5510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83" name="Google Shape;683;p25"/>
          <p:cNvGrpSpPr/>
          <p:nvPr/>
        </p:nvGrpSpPr>
        <p:grpSpPr>
          <a:xfrm>
            <a:off x="364521" y="4490537"/>
            <a:ext cx="1909727" cy="997766"/>
            <a:chOff x="2844625" y="4267650"/>
            <a:chExt cx="1305350" cy="682000"/>
          </a:xfrm>
        </p:grpSpPr>
        <p:sp>
          <p:nvSpPr>
            <p:cNvPr id="684" name="Google Shape;684;p25"/>
            <p:cNvSpPr/>
            <p:nvPr/>
          </p:nvSpPr>
          <p:spPr>
            <a:xfrm>
              <a:off x="2844625" y="4267650"/>
              <a:ext cx="1305350" cy="624775"/>
            </a:xfrm>
            <a:custGeom>
              <a:avLst/>
              <a:gdLst/>
              <a:ahLst/>
              <a:cxnLst/>
              <a:rect l="l" t="t" r="r" b="b"/>
              <a:pathLst>
                <a:path w="52214" h="24991" extrusionOk="0">
                  <a:moveTo>
                    <a:pt x="25184" y="0"/>
                  </a:moveTo>
                  <a:cubicBezTo>
                    <a:pt x="22880" y="0"/>
                    <a:pt x="20587" y="257"/>
                    <a:pt x="18422" y="792"/>
                  </a:cubicBezTo>
                  <a:cubicBezTo>
                    <a:pt x="15534" y="1555"/>
                    <a:pt x="12863" y="3081"/>
                    <a:pt x="10247" y="4553"/>
                  </a:cubicBezTo>
                  <a:cubicBezTo>
                    <a:pt x="7904" y="5970"/>
                    <a:pt x="6323" y="7768"/>
                    <a:pt x="4742" y="10003"/>
                  </a:cubicBezTo>
                  <a:cubicBezTo>
                    <a:pt x="3053" y="12456"/>
                    <a:pt x="2290" y="15453"/>
                    <a:pt x="1091" y="18124"/>
                  </a:cubicBezTo>
                  <a:cubicBezTo>
                    <a:pt x="600" y="19159"/>
                    <a:pt x="273" y="20249"/>
                    <a:pt x="1" y="21339"/>
                  </a:cubicBezTo>
                  <a:cubicBezTo>
                    <a:pt x="873" y="21666"/>
                    <a:pt x="1799" y="22048"/>
                    <a:pt x="2726" y="22429"/>
                  </a:cubicBezTo>
                  <a:cubicBezTo>
                    <a:pt x="2998" y="21721"/>
                    <a:pt x="3271" y="21012"/>
                    <a:pt x="3598" y="20249"/>
                  </a:cubicBezTo>
                  <a:cubicBezTo>
                    <a:pt x="4524" y="18069"/>
                    <a:pt x="5724" y="15998"/>
                    <a:pt x="6596" y="13818"/>
                  </a:cubicBezTo>
                  <a:cubicBezTo>
                    <a:pt x="8449" y="9294"/>
                    <a:pt x="13190" y="6406"/>
                    <a:pt x="17605" y="4771"/>
                  </a:cubicBezTo>
                  <a:cubicBezTo>
                    <a:pt x="20590" y="3705"/>
                    <a:pt x="23669" y="3171"/>
                    <a:pt x="26765" y="3171"/>
                  </a:cubicBezTo>
                  <a:cubicBezTo>
                    <a:pt x="28415" y="3171"/>
                    <a:pt x="30071" y="3323"/>
                    <a:pt x="31721" y="3626"/>
                  </a:cubicBezTo>
                  <a:cubicBezTo>
                    <a:pt x="32811" y="3844"/>
                    <a:pt x="33955" y="4171"/>
                    <a:pt x="34991" y="4662"/>
                  </a:cubicBezTo>
                  <a:cubicBezTo>
                    <a:pt x="36026" y="5098"/>
                    <a:pt x="37062" y="5534"/>
                    <a:pt x="37988" y="6024"/>
                  </a:cubicBezTo>
                  <a:cubicBezTo>
                    <a:pt x="38969" y="6460"/>
                    <a:pt x="39787" y="7223"/>
                    <a:pt x="40713" y="7714"/>
                  </a:cubicBezTo>
                  <a:cubicBezTo>
                    <a:pt x="41858" y="8313"/>
                    <a:pt x="42839" y="9131"/>
                    <a:pt x="43493" y="10221"/>
                  </a:cubicBezTo>
                  <a:cubicBezTo>
                    <a:pt x="44964" y="12401"/>
                    <a:pt x="46981" y="14363"/>
                    <a:pt x="47580" y="17034"/>
                  </a:cubicBezTo>
                  <a:cubicBezTo>
                    <a:pt x="47962" y="18396"/>
                    <a:pt x="48507" y="19813"/>
                    <a:pt x="48670" y="21285"/>
                  </a:cubicBezTo>
                  <a:cubicBezTo>
                    <a:pt x="48888" y="22484"/>
                    <a:pt x="49161" y="23792"/>
                    <a:pt x="49325" y="24991"/>
                  </a:cubicBezTo>
                  <a:cubicBezTo>
                    <a:pt x="50306" y="24718"/>
                    <a:pt x="51287" y="24446"/>
                    <a:pt x="52213" y="24173"/>
                  </a:cubicBezTo>
                  <a:cubicBezTo>
                    <a:pt x="51941" y="23247"/>
                    <a:pt x="51559" y="22266"/>
                    <a:pt x="51341" y="21230"/>
                  </a:cubicBezTo>
                  <a:cubicBezTo>
                    <a:pt x="51069" y="19759"/>
                    <a:pt x="50415" y="18396"/>
                    <a:pt x="50142" y="16870"/>
                  </a:cubicBezTo>
                  <a:cubicBezTo>
                    <a:pt x="49597" y="14254"/>
                    <a:pt x="48016" y="11911"/>
                    <a:pt x="46436" y="9785"/>
                  </a:cubicBezTo>
                  <a:cubicBezTo>
                    <a:pt x="46054" y="9240"/>
                    <a:pt x="45836" y="8640"/>
                    <a:pt x="45400" y="8095"/>
                  </a:cubicBezTo>
                  <a:cubicBezTo>
                    <a:pt x="45073" y="7714"/>
                    <a:pt x="44692" y="7278"/>
                    <a:pt x="44310" y="6896"/>
                  </a:cubicBezTo>
                  <a:cubicBezTo>
                    <a:pt x="43384" y="5861"/>
                    <a:pt x="42130" y="5370"/>
                    <a:pt x="40986" y="4716"/>
                  </a:cubicBezTo>
                  <a:cubicBezTo>
                    <a:pt x="38860" y="3408"/>
                    <a:pt x="36626" y="2100"/>
                    <a:pt x="34228" y="1337"/>
                  </a:cubicBezTo>
                  <a:cubicBezTo>
                    <a:pt x="31386" y="463"/>
                    <a:pt x="28275" y="0"/>
                    <a:pt x="25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964525" y="4405975"/>
              <a:ext cx="1072350" cy="506900"/>
            </a:xfrm>
            <a:custGeom>
              <a:avLst/>
              <a:gdLst/>
              <a:ahLst/>
              <a:cxnLst/>
              <a:rect l="l" t="t" r="r" b="b"/>
              <a:pathLst>
                <a:path w="42894" h="20276" extrusionOk="0">
                  <a:moveTo>
                    <a:pt x="23709" y="1"/>
                  </a:moveTo>
                  <a:cubicBezTo>
                    <a:pt x="22510" y="1"/>
                    <a:pt x="21256" y="219"/>
                    <a:pt x="20112" y="382"/>
                  </a:cubicBezTo>
                  <a:cubicBezTo>
                    <a:pt x="18913" y="655"/>
                    <a:pt x="17659" y="1091"/>
                    <a:pt x="16460" y="1472"/>
                  </a:cubicBezTo>
                  <a:cubicBezTo>
                    <a:pt x="15152" y="1908"/>
                    <a:pt x="13735" y="2181"/>
                    <a:pt x="12427" y="2671"/>
                  </a:cubicBezTo>
                  <a:cubicBezTo>
                    <a:pt x="10138" y="3489"/>
                    <a:pt x="8176" y="4960"/>
                    <a:pt x="6650" y="6759"/>
                  </a:cubicBezTo>
                  <a:cubicBezTo>
                    <a:pt x="4852" y="8721"/>
                    <a:pt x="3435" y="10956"/>
                    <a:pt x="2127" y="13190"/>
                  </a:cubicBezTo>
                  <a:cubicBezTo>
                    <a:pt x="1418" y="14389"/>
                    <a:pt x="819" y="15588"/>
                    <a:pt x="382" y="16842"/>
                  </a:cubicBezTo>
                  <a:cubicBezTo>
                    <a:pt x="219" y="17114"/>
                    <a:pt x="164" y="17387"/>
                    <a:pt x="1" y="17659"/>
                  </a:cubicBezTo>
                  <a:cubicBezTo>
                    <a:pt x="764" y="17932"/>
                    <a:pt x="1418" y="18095"/>
                    <a:pt x="2181" y="18313"/>
                  </a:cubicBezTo>
                  <a:cubicBezTo>
                    <a:pt x="3489" y="16024"/>
                    <a:pt x="4688" y="13572"/>
                    <a:pt x="6323" y="11446"/>
                  </a:cubicBezTo>
                  <a:cubicBezTo>
                    <a:pt x="7631" y="9757"/>
                    <a:pt x="8503" y="7740"/>
                    <a:pt x="10247" y="6323"/>
                  </a:cubicBezTo>
                  <a:cubicBezTo>
                    <a:pt x="11991" y="4906"/>
                    <a:pt x="14171" y="4415"/>
                    <a:pt x="16297" y="3816"/>
                  </a:cubicBezTo>
                  <a:cubicBezTo>
                    <a:pt x="18422" y="3216"/>
                    <a:pt x="20439" y="2562"/>
                    <a:pt x="22619" y="2399"/>
                  </a:cubicBezTo>
                  <a:cubicBezTo>
                    <a:pt x="22957" y="2370"/>
                    <a:pt x="23290" y="2356"/>
                    <a:pt x="23618" y="2356"/>
                  </a:cubicBezTo>
                  <a:cubicBezTo>
                    <a:pt x="25146" y="2356"/>
                    <a:pt x="26589" y="2649"/>
                    <a:pt x="28069" y="3053"/>
                  </a:cubicBezTo>
                  <a:cubicBezTo>
                    <a:pt x="29105" y="3325"/>
                    <a:pt x="30140" y="3271"/>
                    <a:pt x="31067" y="3761"/>
                  </a:cubicBezTo>
                  <a:cubicBezTo>
                    <a:pt x="31884" y="4143"/>
                    <a:pt x="32811" y="4361"/>
                    <a:pt x="33410" y="4960"/>
                  </a:cubicBezTo>
                  <a:cubicBezTo>
                    <a:pt x="35154" y="6541"/>
                    <a:pt x="36626" y="8449"/>
                    <a:pt x="37770" y="10465"/>
                  </a:cubicBezTo>
                  <a:cubicBezTo>
                    <a:pt x="38969" y="12754"/>
                    <a:pt x="39514" y="14934"/>
                    <a:pt x="40005" y="17387"/>
                  </a:cubicBezTo>
                  <a:cubicBezTo>
                    <a:pt x="40223" y="18313"/>
                    <a:pt x="40277" y="19294"/>
                    <a:pt x="40332" y="20275"/>
                  </a:cubicBezTo>
                  <a:cubicBezTo>
                    <a:pt x="41258" y="20166"/>
                    <a:pt x="42076" y="19948"/>
                    <a:pt x="42893" y="19730"/>
                  </a:cubicBezTo>
                  <a:cubicBezTo>
                    <a:pt x="42621" y="17714"/>
                    <a:pt x="42348" y="15643"/>
                    <a:pt x="41803" y="13572"/>
                  </a:cubicBezTo>
                  <a:cubicBezTo>
                    <a:pt x="41149" y="11228"/>
                    <a:pt x="39787" y="8830"/>
                    <a:pt x="38315" y="6868"/>
                  </a:cubicBezTo>
                  <a:cubicBezTo>
                    <a:pt x="36953" y="5124"/>
                    <a:pt x="35318" y="2998"/>
                    <a:pt x="33138" y="2235"/>
                  </a:cubicBezTo>
                  <a:cubicBezTo>
                    <a:pt x="32102" y="1854"/>
                    <a:pt x="31230" y="1363"/>
                    <a:pt x="30140" y="1200"/>
                  </a:cubicBezTo>
                  <a:cubicBezTo>
                    <a:pt x="29541" y="1145"/>
                    <a:pt x="28887" y="1091"/>
                    <a:pt x="28287" y="818"/>
                  </a:cubicBezTo>
                  <a:cubicBezTo>
                    <a:pt x="27742" y="600"/>
                    <a:pt x="27252" y="382"/>
                    <a:pt x="26652" y="328"/>
                  </a:cubicBezTo>
                  <a:cubicBezTo>
                    <a:pt x="25726" y="273"/>
                    <a:pt x="24745" y="1"/>
                    <a:pt x="237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3072175" y="4541325"/>
              <a:ext cx="848875" cy="394700"/>
            </a:xfrm>
            <a:custGeom>
              <a:avLst/>
              <a:gdLst/>
              <a:ahLst/>
              <a:cxnLst/>
              <a:rect l="l" t="t" r="r" b="b"/>
              <a:pathLst>
                <a:path w="33955" h="15788" extrusionOk="0">
                  <a:moveTo>
                    <a:pt x="19740" y="1"/>
                  </a:moveTo>
                  <a:cubicBezTo>
                    <a:pt x="19431" y="1"/>
                    <a:pt x="19119" y="13"/>
                    <a:pt x="18804" y="37"/>
                  </a:cubicBezTo>
                  <a:cubicBezTo>
                    <a:pt x="14498" y="364"/>
                    <a:pt x="10519" y="2163"/>
                    <a:pt x="7140" y="4779"/>
                  </a:cubicBezTo>
                  <a:cubicBezTo>
                    <a:pt x="5233" y="6305"/>
                    <a:pt x="3707" y="8267"/>
                    <a:pt x="2181" y="10174"/>
                  </a:cubicBezTo>
                  <a:cubicBezTo>
                    <a:pt x="1309" y="11264"/>
                    <a:pt x="600" y="12409"/>
                    <a:pt x="1" y="13608"/>
                  </a:cubicBezTo>
                  <a:cubicBezTo>
                    <a:pt x="437" y="13717"/>
                    <a:pt x="818" y="13771"/>
                    <a:pt x="1254" y="13935"/>
                  </a:cubicBezTo>
                  <a:cubicBezTo>
                    <a:pt x="3162" y="11428"/>
                    <a:pt x="5233" y="9030"/>
                    <a:pt x="7631" y="6904"/>
                  </a:cubicBezTo>
                  <a:cubicBezTo>
                    <a:pt x="9157" y="5596"/>
                    <a:pt x="10955" y="4615"/>
                    <a:pt x="12699" y="3634"/>
                  </a:cubicBezTo>
                  <a:cubicBezTo>
                    <a:pt x="14225" y="2817"/>
                    <a:pt x="16569" y="2490"/>
                    <a:pt x="18313" y="2217"/>
                  </a:cubicBezTo>
                  <a:cubicBezTo>
                    <a:pt x="18745" y="2163"/>
                    <a:pt x="19169" y="2137"/>
                    <a:pt x="19586" y="2137"/>
                  </a:cubicBezTo>
                  <a:cubicBezTo>
                    <a:pt x="22956" y="2137"/>
                    <a:pt x="25814" y="3855"/>
                    <a:pt x="27851" y="6523"/>
                  </a:cubicBezTo>
                  <a:cubicBezTo>
                    <a:pt x="29159" y="8212"/>
                    <a:pt x="30140" y="10174"/>
                    <a:pt x="30685" y="12300"/>
                  </a:cubicBezTo>
                  <a:cubicBezTo>
                    <a:pt x="31012" y="13444"/>
                    <a:pt x="31121" y="14589"/>
                    <a:pt x="31339" y="15788"/>
                  </a:cubicBezTo>
                  <a:cubicBezTo>
                    <a:pt x="32211" y="15624"/>
                    <a:pt x="33028" y="15570"/>
                    <a:pt x="33955" y="15352"/>
                  </a:cubicBezTo>
                  <a:cubicBezTo>
                    <a:pt x="33573" y="13771"/>
                    <a:pt x="33301" y="12136"/>
                    <a:pt x="32701" y="10610"/>
                  </a:cubicBezTo>
                  <a:cubicBezTo>
                    <a:pt x="31829" y="8485"/>
                    <a:pt x="30739" y="6632"/>
                    <a:pt x="29322" y="4888"/>
                  </a:cubicBezTo>
                  <a:cubicBezTo>
                    <a:pt x="26900" y="1860"/>
                    <a:pt x="23591" y="1"/>
                    <a:pt x="197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3173000" y="4672150"/>
              <a:ext cx="647225" cy="273425"/>
            </a:xfrm>
            <a:custGeom>
              <a:avLst/>
              <a:gdLst/>
              <a:ahLst/>
              <a:cxnLst/>
              <a:rect l="l" t="t" r="r" b="b"/>
              <a:pathLst>
                <a:path w="25889" h="10937" extrusionOk="0">
                  <a:moveTo>
                    <a:pt x="13455" y="0"/>
                  </a:moveTo>
                  <a:cubicBezTo>
                    <a:pt x="12321" y="0"/>
                    <a:pt x="11148" y="324"/>
                    <a:pt x="10138" y="745"/>
                  </a:cubicBezTo>
                  <a:cubicBezTo>
                    <a:pt x="8557" y="1344"/>
                    <a:pt x="7522" y="2380"/>
                    <a:pt x="6105" y="3197"/>
                  </a:cubicBezTo>
                  <a:cubicBezTo>
                    <a:pt x="3543" y="4669"/>
                    <a:pt x="1418" y="6794"/>
                    <a:pt x="1" y="9356"/>
                  </a:cubicBezTo>
                  <a:cubicBezTo>
                    <a:pt x="437" y="9465"/>
                    <a:pt x="873" y="9574"/>
                    <a:pt x="1363" y="9628"/>
                  </a:cubicBezTo>
                  <a:cubicBezTo>
                    <a:pt x="2072" y="8756"/>
                    <a:pt x="2835" y="7939"/>
                    <a:pt x="3761" y="7176"/>
                  </a:cubicBezTo>
                  <a:cubicBezTo>
                    <a:pt x="4633" y="6358"/>
                    <a:pt x="5778" y="5432"/>
                    <a:pt x="6813" y="4887"/>
                  </a:cubicBezTo>
                  <a:cubicBezTo>
                    <a:pt x="7958" y="4233"/>
                    <a:pt x="8884" y="3252"/>
                    <a:pt x="10138" y="2707"/>
                  </a:cubicBezTo>
                  <a:cubicBezTo>
                    <a:pt x="11098" y="2244"/>
                    <a:pt x="12105" y="1967"/>
                    <a:pt x="13144" y="1967"/>
                  </a:cubicBezTo>
                  <a:cubicBezTo>
                    <a:pt x="13696" y="1967"/>
                    <a:pt x="14257" y="2046"/>
                    <a:pt x="14825" y="2216"/>
                  </a:cubicBezTo>
                  <a:cubicBezTo>
                    <a:pt x="16133" y="2543"/>
                    <a:pt x="17496" y="2925"/>
                    <a:pt x="18586" y="3633"/>
                  </a:cubicBezTo>
                  <a:cubicBezTo>
                    <a:pt x="19894" y="4451"/>
                    <a:pt x="20493" y="5486"/>
                    <a:pt x="21256" y="6794"/>
                  </a:cubicBezTo>
                  <a:cubicBezTo>
                    <a:pt x="22019" y="8157"/>
                    <a:pt x="22891" y="9465"/>
                    <a:pt x="23382" y="10936"/>
                  </a:cubicBezTo>
                  <a:cubicBezTo>
                    <a:pt x="24254" y="10882"/>
                    <a:pt x="25071" y="10827"/>
                    <a:pt x="25889" y="10664"/>
                  </a:cubicBezTo>
                  <a:cubicBezTo>
                    <a:pt x="25671" y="10119"/>
                    <a:pt x="25453" y="9519"/>
                    <a:pt x="25180" y="8974"/>
                  </a:cubicBezTo>
                  <a:cubicBezTo>
                    <a:pt x="24472" y="7339"/>
                    <a:pt x="23436" y="5704"/>
                    <a:pt x="22346" y="4178"/>
                  </a:cubicBezTo>
                  <a:cubicBezTo>
                    <a:pt x="20657" y="1726"/>
                    <a:pt x="17223" y="581"/>
                    <a:pt x="14444" y="91"/>
                  </a:cubicBezTo>
                  <a:cubicBezTo>
                    <a:pt x="14121" y="29"/>
                    <a:pt x="13789" y="0"/>
                    <a:pt x="13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3303800" y="4814450"/>
              <a:ext cx="399250" cy="135200"/>
            </a:xfrm>
            <a:custGeom>
              <a:avLst/>
              <a:gdLst/>
              <a:ahLst/>
              <a:cxnLst/>
              <a:rect l="l" t="t" r="r" b="b"/>
              <a:pathLst>
                <a:path w="15970" h="5408" extrusionOk="0">
                  <a:moveTo>
                    <a:pt x="6886" y="0"/>
                  </a:moveTo>
                  <a:cubicBezTo>
                    <a:pt x="5846" y="0"/>
                    <a:pt x="4822" y="245"/>
                    <a:pt x="3761" y="775"/>
                  </a:cubicBezTo>
                  <a:cubicBezTo>
                    <a:pt x="2726" y="1320"/>
                    <a:pt x="1854" y="1974"/>
                    <a:pt x="1091" y="2846"/>
                  </a:cubicBezTo>
                  <a:cubicBezTo>
                    <a:pt x="709" y="3391"/>
                    <a:pt x="328" y="3936"/>
                    <a:pt x="1" y="4590"/>
                  </a:cubicBezTo>
                  <a:cubicBezTo>
                    <a:pt x="328" y="4645"/>
                    <a:pt x="709" y="4645"/>
                    <a:pt x="1036" y="4699"/>
                  </a:cubicBezTo>
                  <a:cubicBezTo>
                    <a:pt x="1636" y="3936"/>
                    <a:pt x="2399" y="3391"/>
                    <a:pt x="3216" y="2846"/>
                  </a:cubicBezTo>
                  <a:cubicBezTo>
                    <a:pt x="4306" y="2120"/>
                    <a:pt x="5445" y="1684"/>
                    <a:pt x="6648" y="1684"/>
                  </a:cubicBezTo>
                  <a:cubicBezTo>
                    <a:pt x="7249" y="1684"/>
                    <a:pt x="7867" y="1793"/>
                    <a:pt x="8503" y="2029"/>
                  </a:cubicBezTo>
                  <a:cubicBezTo>
                    <a:pt x="10084" y="2683"/>
                    <a:pt x="11119" y="3119"/>
                    <a:pt x="12209" y="4481"/>
                  </a:cubicBezTo>
                  <a:cubicBezTo>
                    <a:pt x="12482" y="4754"/>
                    <a:pt x="12700" y="5135"/>
                    <a:pt x="12863" y="5408"/>
                  </a:cubicBezTo>
                  <a:cubicBezTo>
                    <a:pt x="13899" y="5408"/>
                    <a:pt x="14934" y="5299"/>
                    <a:pt x="15970" y="5244"/>
                  </a:cubicBezTo>
                  <a:cubicBezTo>
                    <a:pt x="15425" y="4427"/>
                    <a:pt x="14716" y="3664"/>
                    <a:pt x="14062" y="3010"/>
                  </a:cubicBezTo>
                  <a:cubicBezTo>
                    <a:pt x="12591" y="1593"/>
                    <a:pt x="11228" y="1102"/>
                    <a:pt x="9266" y="394"/>
                  </a:cubicBezTo>
                  <a:cubicBezTo>
                    <a:pt x="8450" y="137"/>
                    <a:pt x="7664" y="0"/>
                    <a:pt x="6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9" name="Google Shape;689;p25"/>
          <p:cNvSpPr/>
          <p:nvPr/>
        </p:nvSpPr>
        <p:spPr>
          <a:xfrm>
            <a:off x="7137300" y="2800392"/>
            <a:ext cx="2897364" cy="3616213"/>
          </a:xfrm>
          <a:custGeom>
            <a:avLst/>
            <a:gdLst/>
            <a:ahLst/>
            <a:cxnLst/>
            <a:rect l="l" t="t" r="r" b="b"/>
            <a:pathLst>
              <a:path w="71615" h="89383" extrusionOk="0">
                <a:moveTo>
                  <a:pt x="52267" y="1"/>
                </a:moveTo>
                <a:cubicBezTo>
                  <a:pt x="50741" y="709"/>
                  <a:pt x="49106" y="1145"/>
                  <a:pt x="47689" y="2126"/>
                </a:cubicBezTo>
                <a:cubicBezTo>
                  <a:pt x="40168" y="7249"/>
                  <a:pt x="39514" y="16896"/>
                  <a:pt x="39786" y="25235"/>
                </a:cubicBezTo>
                <a:cubicBezTo>
                  <a:pt x="40059" y="33192"/>
                  <a:pt x="39514" y="39895"/>
                  <a:pt x="30794" y="42402"/>
                </a:cubicBezTo>
                <a:cubicBezTo>
                  <a:pt x="23272" y="44528"/>
                  <a:pt x="14879" y="45618"/>
                  <a:pt x="8285" y="50087"/>
                </a:cubicBezTo>
                <a:cubicBezTo>
                  <a:pt x="5178" y="52213"/>
                  <a:pt x="2834" y="54992"/>
                  <a:pt x="1581" y="58535"/>
                </a:cubicBezTo>
                <a:cubicBezTo>
                  <a:pt x="0" y="62895"/>
                  <a:pt x="55" y="67146"/>
                  <a:pt x="1308" y="71070"/>
                </a:cubicBezTo>
                <a:cubicBezTo>
                  <a:pt x="3434" y="78100"/>
                  <a:pt x="9157" y="84150"/>
                  <a:pt x="15043" y="88074"/>
                </a:cubicBezTo>
                <a:cubicBezTo>
                  <a:pt x="15697" y="88510"/>
                  <a:pt x="16351" y="89001"/>
                  <a:pt x="16950" y="89382"/>
                </a:cubicBezTo>
                <a:cubicBezTo>
                  <a:pt x="28341" y="87148"/>
                  <a:pt x="39786" y="84968"/>
                  <a:pt x="51177" y="82733"/>
                </a:cubicBezTo>
                <a:cubicBezTo>
                  <a:pt x="51068" y="82025"/>
                  <a:pt x="51068" y="81371"/>
                  <a:pt x="51068" y="80662"/>
                </a:cubicBezTo>
                <a:cubicBezTo>
                  <a:pt x="51068" y="80063"/>
                  <a:pt x="51068" y="79518"/>
                  <a:pt x="51177" y="78918"/>
                </a:cubicBezTo>
                <a:cubicBezTo>
                  <a:pt x="51286" y="77283"/>
                  <a:pt x="51831" y="75811"/>
                  <a:pt x="52867" y="74558"/>
                </a:cubicBezTo>
                <a:cubicBezTo>
                  <a:pt x="53957" y="73086"/>
                  <a:pt x="55319" y="71996"/>
                  <a:pt x="56845" y="71070"/>
                </a:cubicBezTo>
                <a:cubicBezTo>
                  <a:pt x="57881" y="70307"/>
                  <a:pt x="59189" y="70034"/>
                  <a:pt x="60497" y="69816"/>
                </a:cubicBezTo>
                <a:cubicBezTo>
                  <a:pt x="61633" y="69659"/>
                  <a:pt x="62788" y="69537"/>
                  <a:pt x="63939" y="69537"/>
                </a:cubicBezTo>
                <a:cubicBezTo>
                  <a:pt x="64776" y="69537"/>
                  <a:pt x="65612" y="69601"/>
                  <a:pt x="66437" y="69762"/>
                </a:cubicBezTo>
                <a:lnTo>
                  <a:pt x="66764" y="69762"/>
                </a:lnTo>
                <a:cubicBezTo>
                  <a:pt x="66764" y="68454"/>
                  <a:pt x="66710" y="67091"/>
                  <a:pt x="66710" y="65838"/>
                </a:cubicBezTo>
                <a:cubicBezTo>
                  <a:pt x="66492" y="65674"/>
                  <a:pt x="66219" y="65565"/>
                  <a:pt x="66001" y="65347"/>
                </a:cubicBezTo>
                <a:cubicBezTo>
                  <a:pt x="65129" y="64639"/>
                  <a:pt x="65238" y="63821"/>
                  <a:pt x="65620" y="62949"/>
                </a:cubicBezTo>
                <a:cubicBezTo>
                  <a:pt x="65674" y="62786"/>
                  <a:pt x="65947" y="62622"/>
                  <a:pt x="66165" y="62568"/>
                </a:cubicBezTo>
                <a:cubicBezTo>
                  <a:pt x="66710" y="62404"/>
                  <a:pt x="67146" y="62350"/>
                  <a:pt x="67691" y="62295"/>
                </a:cubicBezTo>
                <a:cubicBezTo>
                  <a:pt x="67691" y="62077"/>
                  <a:pt x="67800" y="61805"/>
                  <a:pt x="67854" y="61532"/>
                </a:cubicBezTo>
                <a:cubicBezTo>
                  <a:pt x="68508" y="59843"/>
                  <a:pt x="69326" y="58262"/>
                  <a:pt x="70361" y="56736"/>
                </a:cubicBezTo>
                <a:cubicBezTo>
                  <a:pt x="70688" y="56300"/>
                  <a:pt x="70961" y="55755"/>
                  <a:pt x="71615" y="55537"/>
                </a:cubicBezTo>
                <a:cubicBezTo>
                  <a:pt x="71451" y="55265"/>
                  <a:pt x="71342" y="54992"/>
                  <a:pt x="71124" y="54774"/>
                </a:cubicBezTo>
                <a:cubicBezTo>
                  <a:pt x="70143" y="53630"/>
                  <a:pt x="69435" y="52322"/>
                  <a:pt x="68726" y="51013"/>
                </a:cubicBezTo>
                <a:cubicBezTo>
                  <a:pt x="68127" y="50032"/>
                  <a:pt x="67909" y="48833"/>
                  <a:pt x="67854" y="47689"/>
                </a:cubicBezTo>
                <a:cubicBezTo>
                  <a:pt x="67037" y="46817"/>
                  <a:pt x="66492" y="45781"/>
                  <a:pt x="66001" y="44637"/>
                </a:cubicBezTo>
                <a:cubicBezTo>
                  <a:pt x="65347" y="43111"/>
                  <a:pt x="64966" y="41585"/>
                  <a:pt x="64802" y="39950"/>
                </a:cubicBezTo>
                <a:cubicBezTo>
                  <a:pt x="64584" y="38424"/>
                  <a:pt x="64802" y="36952"/>
                  <a:pt x="64584" y="35426"/>
                </a:cubicBezTo>
                <a:cubicBezTo>
                  <a:pt x="64148" y="35317"/>
                  <a:pt x="63821" y="35099"/>
                  <a:pt x="63603" y="34663"/>
                </a:cubicBezTo>
                <a:cubicBezTo>
                  <a:pt x="63440" y="34336"/>
                  <a:pt x="63494" y="34009"/>
                  <a:pt x="63712" y="33682"/>
                </a:cubicBezTo>
                <a:cubicBezTo>
                  <a:pt x="63854" y="33434"/>
                  <a:pt x="64043" y="33347"/>
                  <a:pt x="64247" y="33347"/>
                </a:cubicBezTo>
                <a:cubicBezTo>
                  <a:pt x="64356" y="33347"/>
                  <a:pt x="64470" y="33372"/>
                  <a:pt x="64584" y="33410"/>
                </a:cubicBezTo>
                <a:cubicBezTo>
                  <a:pt x="64693" y="33410"/>
                  <a:pt x="64911" y="33464"/>
                  <a:pt x="65129" y="33519"/>
                </a:cubicBezTo>
                <a:cubicBezTo>
                  <a:pt x="65293" y="32756"/>
                  <a:pt x="65456" y="32102"/>
                  <a:pt x="65620" y="31339"/>
                </a:cubicBezTo>
                <a:cubicBezTo>
                  <a:pt x="65674" y="31066"/>
                  <a:pt x="65620" y="30794"/>
                  <a:pt x="65456" y="30521"/>
                </a:cubicBezTo>
                <a:cubicBezTo>
                  <a:pt x="65129" y="30467"/>
                  <a:pt x="64693" y="30467"/>
                  <a:pt x="64366" y="30303"/>
                </a:cubicBezTo>
                <a:cubicBezTo>
                  <a:pt x="64039" y="30194"/>
                  <a:pt x="63821" y="29922"/>
                  <a:pt x="63821" y="29595"/>
                </a:cubicBezTo>
                <a:cubicBezTo>
                  <a:pt x="63821" y="29159"/>
                  <a:pt x="64312" y="28668"/>
                  <a:pt x="64693" y="28668"/>
                </a:cubicBezTo>
                <a:cubicBezTo>
                  <a:pt x="64747" y="28660"/>
                  <a:pt x="64798" y="28657"/>
                  <a:pt x="64847" y="28657"/>
                </a:cubicBezTo>
                <a:cubicBezTo>
                  <a:pt x="65151" y="28657"/>
                  <a:pt x="65385" y="28785"/>
                  <a:pt x="65620" y="28832"/>
                </a:cubicBezTo>
                <a:cubicBezTo>
                  <a:pt x="65456" y="28123"/>
                  <a:pt x="65293" y="27524"/>
                  <a:pt x="65129" y="26870"/>
                </a:cubicBezTo>
                <a:cubicBezTo>
                  <a:pt x="65048" y="26837"/>
                  <a:pt x="64963" y="26829"/>
                  <a:pt x="64875" y="26829"/>
                </a:cubicBezTo>
                <a:cubicBezTo>
                  <a:pt x="64782" y="26829"/>
                  <a:pt x="64687" y="26838"/>
                  <a:pt x="64593" y="26838"/>
                </a:cubicBezTo>
                <a:cubicBezTo>
                  <a:pt x="64477" y="26838"/>
                  <a:pt x="64363" y="26824"/>
                  <a:pt x="64257" y="26761"/>
                </a:cubicBezTo>
                <a:cubicBezTo>
                  <a:pt x="63821" y="26652"/>
                  <a:pt x="63549" y="26325"/>
                  <a:pt x="63549" y="25834"/>
                </a:cubicBezTo>
                <a:cubicBezTo>
                  <a:pt x="63549" y="25344"/>
                  <a:pt x="63930" y="25126"/>
                  <a:pt x="64312" y="25017"/>
                </a:cubicBezTo>
                <a:cubicBezTo>
                  <a:pt x="64203" y="24744"/>
                  <a:pt x="64094" y="24472"/>
                  <a:pt x="63985" y="24199"/>
                </a:cubicBezTo>
                <a:cubicBezTo>
                  <a:pt x="63494" y="23327"/>
                  <a:pt x="63004" y="22346"/>
                  <a:pt x="62568" y="21419"/>
                </a:cubicBezTo>
                <a:cubicBezTo>
                  <a:pt x="62420" y="21449"/>
                  <a:pt x="62280" y="21467"/>
                  <a:pt x="62148" y="21467"/>
                </a:cubicBezTo>
                <a:cubicBezTo>
                  <a:pt x="61794" y="21467"/>
                  <a:pt x="61498" y="21341"/>
                  <a:pt x="61260" y="20983"/>
                </a:cubicBezTo>
                <a:cubicBezTo>
                  <a:pt x="60987" y="20602"/>
                  <a:pt x="60987" y="20220"/>
                  <a:pt x="61314" y="19675"/>
                </a:cubicBezTo>
                <a:cubicBezTo>
                  <a:pt x="60987" y="19130"/>
                  <a:pt x="60551" y="18694"/>
                  <a:pt x="60224" y="18204"/>
                </a:cubicBezTo>
                <a:cubicBezTo>
                  <a:pt x="59625" y="17332"/>
                  <a:pt x="58916" y="16514"/>
                  <a:pt x="58317" y="15588"/>
                </a:cubicBezTo>
                <a:cubicBezTo>
                  <a:pt x="57445" y="14389"/>
                  <a:pt x="56518" y="13081"/>
                  <a:pt x="55755" y="11773"/>
                </a:cubicBezTo>
                <a:cubicBezTo>
                  <a:pt x="54992" y="10519"/>
                  <a:pt x="54120" y="9211"/>
                  <a:pt x="53739" y="7631"/>
                </a:cubicBezTo>
                <a:cubicBezTo>
                  <a:pt x="53412" y="6214"/>
                  <a:pt x="52867" y="4906"/>
                  <a:pt x="52540" y="3489"/>
                </a:cubicBezTo>
                <a:cubicBezTo>
                  <a:pt x="52322" y="2671"/>
                  <a:pt x="52376" y="1799"/>
                  <a:pt x="52322" y="873"/>
                </a:cubicBezTo>
                <a:cubicBezTo>
                  <a:pt x="52322" y="655"/>
                  <a:pt x="52267" y="273"/>
                  <a:pt x="522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6"/>
          <p:cNvSpPr/>
          <p:nvPr/>
        </p:nvSpPr>
        <p:spPr>
          <a:xfrm>
            <a:off x="6561850" y="-49187"/>
            <a:ext cx="2582150" cy="1168375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2" name="Google Shape;692;p26"/>
          <p:cNvSpPr/>
          <p:nvPr/>
        </p:nvSpPr>
        <p:spPr>
          <a:xfrm>
            <a:off x="-73425" y="4236925"/>
            <a:ext cx="4923179" cy="994488"/>
          </a:xfrm>
          <a:custGeom>
            <a:avLst/>
            <a:gdLst/>
            <a:ahLst/>
            <a:cxnLst/>
            <a:rect l="l" t="t" r="r" b="b"/>
            <a:pathLst>
              <a:path w="289216" h="58422" extrusionOk="0">
                <a:moveTo>
                  <a:pt x="56388" y="1"/>
                </a:moveTo>
                <a:cubicBezTo>
                  <a:pt x="47185" y="1"/>
                  <a:pt x="37885" y="1280"/>
                  <a:pt x="28876" y="3223"/>
                </a:cubicBezTo>
                <a:cubicBezTo>
                  <a:pt x="17295" y="5746"/>
                  <a:pt x="7143" y="11582"/>
                  <a:pt x="0" y="17479"/>
                </a:cubicBezTo>
                <a:lnTo>
                  <a:pt x="0" y="58422"/>
                </a:lnTo>
                <a:lnTo>
                  <a:pt x="289215" y="58422"/>
                </a:lnTo>
                <a:lnTo>
                  <a:pt x="289215" y="45503"/>
                </a:lnTo>
                <a:cubicBezTo>
                  <a:pt x="266836" y="35074"/>
                  <a:pt x="242148" y="29634"/>
                  <a:pt x="217463" y="29634"/>
                </a:cubicBezTo>
                <a:cubicBezTo>
                  <a:pt x="206106" y="29634"/>
                  <a:pt x="194750" y="30786"/>
                  <a:pt x="183621" y="33132"/>
                </a:cubicBezTo>
                <a:cubicBezTo>
                  <a:pt x="173852" y="35195"/>
                  <a:pt x="164058" y="38129"/>
                  <a:pt x="154133" y="38129"/>
                </a:cubicBezTo>
                <a:cubicBezTo>
                  <a:pt x="152940" y="38129"/>
                  <a:pt x="151746" y="38087"/>
                  <a:pt x="150550" y="37996"/>
                </a:cubicBezTo>
                <a:cubicBezTo>
                  <a:pt x="148575" y="37844"/>
                  <a:pt x="146660" y="37540"/>
                  <a:pt x="144805" y="37145"/>
                </a:cubicBezTo>
                <a:cubicBezTo>
                  <a:pt x="122617" y="32555"/>
                  <a:pt x="105443" y="12767"/>
                  <a:pt x="83771" y="4621"/>
                </a:cubicBezTo>
                <a:cubicBezTo>
                  <a:pt x="75017" y="1325"/>
                  <a:pt x="65753" y="1"/>
                  <a:pt x="563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3" name="Google Shape;693;p26"/>
          <p:cNvSpPr/>
          <p:nvPr/>
        </p:nvSpPr>
        <p:spPr>
          <a:xfrm>
            <a:off x="3905825" y="4608500"/>
            <a:ext cx="2036951" cy="1365752"/>
          </a:xfrm>
          <a:custGeom>
            <a:avLst/>
            <a:gdLst/>
            <a:ahLst/>
            <a:cxnLst/>
            <a:rect l="l" t="t" r="r" b="b"/>
            <a:pathLst>
              <a:path w="38812" h="26023" extrusionOk="0">
                <a:moveTo>
                  <a:pt x="25648" y="1"/>
                </a:moveTo>
                <a:cubicBezTo>
                  <a:pt x="23416" y="1"/>
                  <a:pt x="20560" y="438"/>
                  <a:pt x="16836" y="1278"/>
                </a:cubicBezTo>
                <a:cubicBezTo>
                  <a:pt x="4464" y="4074"/>
                  <a:pt x="1546" y="12737"/>
                  <a:pt x="1546" y="12737"/>
                </a:cubicBezTo>
                <a:cubicBezTo>
                  <a:pt x="1" y="15502"/>
                  <a:pt x="269" y="25741"/>
                  <a:pt x="6149" y="25741"/>
                </a:cubicBezTo>
                <a:cubicBezTo>
                  <a:pt x="6861" y="25741"/>
                  <a:pt x="7655" y="25591"/>
                  <a:pt x="8537" y="25260"/>
                </a:cubicBezTo>
                <a:cubicBezTo>
                  <a:pt x="10520" y="24517"/>
                  <a:pt x="12418" y="24250"/>
                  <a:pt x="14268" y="24250"/>
                </a:cubicBezTo>
                <a:cubicBezTo>
                  <a:pt x="19032" y="24250"/>
                  <a:pt x="23475" y="26022"/>
                  <a:pt x="28194" y="26022"/>
                </a:cubicBezTo>
                <a:cubicBezTo>
                  <a:pt x="29147" y="26022"/>
                  <a:pt x="30111" y="25950"/>
                  <a:pt x="31091" y="25777"/>
                </a:cubicBezTo>
                <a:cubicBezTo>
                  <a:pt x="38812" y="24378"/>
                  <a:pt x="36410" y="14956"/>
                  <a:pt x="34222" y="7539"/>
                </a:cubicBezTo>
                <a:cubicBezTo>
                  <a:pt x="32669" y="2371"/>
                  <a:pt x="30849" y="1"/>
                  <a:pt x="256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94" name="Google Shape;694;p26"/>
          <p:cNvGrpSpPr/>
          <p:nvPr/>
        </p:nvGrpSpPr>
        <p:grpSpPr>
          <a:xfrm>
            <a:off x="108471" y="4608504"/>
            <a:ext cx="1758698" cy="918859"/>
            <a:chOff x="2844625" y="4267650"/>
            <a:chExt cx="1305350" cy="682000"/>
          </a:xfrm>
        </p:grpSpPr>
        <p:sp>
          <p:nvSpPr>
            <p:cNvPr id="695" name="Google Shape;695;p26"/>
            <p:cNvSpPr/>
            <p:nvPr/>
          </p:nvSpPr>
          <p:spPr>
            <a:xfrm>
              <a:off x="2844625" y="4267650"/>
              <a:ext cx="1305350" cy="624775"/>
            </a:xfrm>
            <a:custGeom>
              <a:avLst/>
              <a:gdLst/>
              <a:ahLst/>
              <a:cxnLst/>
              <a:rect l="l" t="t" r="r" b="b"/>
              <a:pathLst>
                <a:path w="52214" h="24991" extrusionOk="0">
                  <a:moveTo>
                    <a:pt x="25184" y="0"/>
                  </a:moveTo>
                  <a:cubicBezTo>
                    <a:pt x="22880" y="0"/>
                    <a:pt x="20587" y="257"/>
                    <a:pt x="18422" y="792"/>
                  </a:cubicBezTo>
                  <a:cubicBezTo>
                    <a:pt x="15534" y="1555"/>
                    <a:pt x="12863" y="3081"/>
                    <a:pt x="10247" y="4553"/>
                  </a:cubicBezTo>
                  <a:cubicBezTo>
                    <a:pt x="7904" y="5970"/>
                    <a:pt x="6323" y="7768"/>
                    <a:pt x="4742" y="10003"/>
                  </a:cubicBezTo>
                  <a:cubicBezTo>
                    <a:pt x="3053" y="12456"/>
                    <a:pt x="2290" y="15453"/>
                    <a:pt x="1091" y="18124"/>
                  </a:cubicBezTo>
                  <a:cubicBezTo>
                    <a:pt x="600" y="19159"/>
                    <a:pt x="273" y="20249"/>
                    <a:pt x="1" y="21339"/>
                  </a:cubicBezTo>
                  <a:cubicBezTo>
                    <a:pt x="873" y="21666"/>
                    <a:pt x="1799" y="22048"/>
                    <a:pt x="2726" y="22429"/>
                  </a:cubicBezTo>
                  <a:cubicBezTo>
                    <a:pt x="2998" y="21721"/>
                    <a:pt x="3271" y="21012"/>
                    <a:pt x="3598" y="20249"/>
                  </a:cubicBezTo>
                  <a:cubicBezTo>
                    <a:pt x="4524" y="18069"/>
                    <a:pt x="5724" y="15998"/>
                    <a:pt x="6596" y="13818"/>
                  </a:cubicBezTo>
                  <a:cubicBezTo>
                    <a:pt x="8449" y="9294"/>
                    <a:pt x="13190" y="6406"/>
                    <a:pt x="17605" y="4771"/>
                  </a:cubicBezTo>
                  <a:cubicBezTo>
                    <a:pt x="20590" y="3705"/>
                    <a:pt x="23669" y="3171"/>
                    <a:pt x="26765" y="3171"/>
                  </a:cubicBezTo>
                  <a:cubicBezTo>
                    <a:pt x="28415" y="3171"/>
                    <a:pt x="30071" y="3323"/>
                    <a:pt x="31721" y="3626"/>
                  </a:cubicBezTo>
                  <a:cubicBezTo>
                    <a:pt x="32811" y="3844"/>
                    <a:pt x="33955" y="4171"/>
                    <a:pt x="34991" y="4662"/>
                  </a:cubicBezTo>
                  <a:cubicBezTo>
                    <a:pt x="36026" y="5098"/>
                    <a:pt x="37062" y="5534"/>
                    <a:pt x="37988" y="6024"/>
                  </a:cubicBezTo>
                  <a:cubicBezTo>
                    <a:pt x="38969" y="6460"/>
                    <a:pt x="39787" y="7223"/>
                    <a:pt x="40713" y="7714"/>
                  </a:cubicBezTo>
                  <a:cubicBezTo>
                    <a:pt x="41858" y="8313"/>
                    <a:pt x="42839" y="9131"/>
                    <a:pt x="43493" y="10221"/>
                  </a:cubicBezTo>
                  <a:cubicBezTo>
                    <a:pt x="44964" y="12401"/>
                    <a:pt x="46981" y="14363"/>
                    <a:pt x="47580" y="17034"/>
                  </a:cubicBezTo>
                  <a:cubicBezTo>
                    <a:pt x="47962" y="18396"/>
                    <a:pt x="48507" y="19813"/>
                    <a:pt x="48670" y="21285"/>
                  </a:cubicBezTo>
                  <a:cubicBezTo>
                    <a:pt x="48888" y="22484"/>
                    <a:pt x="49161" y="23792"/>
                    <a:pt x="49325" y="24991"/>
                  </a:cubicBezTo>
                  <a:cubicBezTo>
                    <a:pt x="50306" y="24718"/>
                    <a:pt x="51287" y="24446"/>
                    <a:pt x="52213" y="24173"/>
                  </a:cubicBezTo>
                  <a:cubicBezTo>
                    <a:pt x="51941" y="23247"/>
                    <a:pt x="51559" y="22266"/>
                    <a:pt x="51341" y="21230"/>
                  </a:cubicBezTo>
                  <a:cubicBezTo>
                    <a:pt x="51069" y="19759"/>
                    <a:pt x="50415" y="18396"/>
                    <a:pt x="50142" y="16870"/>
                  </a:cubicBezTo>
                  <a:cubicBezTo>
                    <a:pt x="49597" y="14254"/>
                    <a:pt x="48016" y="11911"/>
                    <a:pt x="46436" y="9785"/>
                  </a:cubicBezTo>
                  <a:cubicBezTo>
                    <a:pt x="46054" y="9240"/>
                    <a:pt x="45836" y="8640"/>
                    <a:pt x="45400" y="8095"/>
                  </a:cubicBezTo>
                  <a:cubicBezTo>
                    <a:pt x="45073" y="7714"/>
                    <a:pt x="44692" y="7278"/>
                    <a:pt x="44310" y="6896"/>
                  </a:cubicBezTo>
                  <a:cubicBezTo>
                    <a:pt x="43384" y="5861"/>
                    <a:pt x="42130" y="5370"/>
                    <a:pt x="40986" y="4716"/>
                  </a:cubicBezTo>
                  <a:cubicBezTo>
                    <a:pt x="38860" y="3408"/>
                    <a:pt x="36626" y="2100"/>
                    <a:pt x="34228" y="1337"/>
                  </a:cubicBezTo>
                  <a:cubicBezTo>
                    <a:pt x="31386" y="463"/>
                    <a:pt x="28275" y="0"/>
                    <a:pt x="25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2964525" y="4405975"/>
              <a:ext cx="1072350" cy="506900"/>
            </a:xfrm>
            <a:custGeom>
              <a:avLst/>
              <a:gdLst/>
              <a:ahLst/>
              <a:cxnLst/>
              <a:rect l="l" t="t" r="r" b="b"/>
              <a:pathLst>
                <a:path w="42894" h="20276" extrusionOk="0">
                  <a:moveTo>
                    <a:pt x="23709" y="1"/>
                  </a:moveTo>
                  <a:cubicBezTo>
                    <a:pt x="22510" y="1"/>
                    <a:pt x="21256" y="219"/>
                    <a:pt x="20112" y="382"/>
                  </a:cubicBezTo>
                  <a:cubicBezTo>
                    <a:pt x="18913" y="655"/>
                    <a:pt x="17659" y="1091"/>
                    <a:pt x="16460" y="1472"/>
                  </a:cubicBezTo>
                  <a:cubicBezTo>
                    <a:pt x="15152" y="1908"/>
                    <a:pt x="13735" y="2181"/>
                    <a:pt x="12427" y="2671"/>
                  </a:cubicBezTo>
                  <a:cubicBezTo>
                    <a:pt x="10138" y="3489"/>
                    <a:pt x="8176" y="4960"/>
                    <a:pt x="6650" y="6759"/>
                  </a:cubicBezTo>
                  <a:cubicBezTo>
                    <a:pt x="4852" y="8721"/>
                    <a:pt x="3435" y="10956"/>
                    <a:pt x="2127" y="13190"/>
                  </a:cubicBezTo>
                  <a:cubicBezTo>
                    <a:pt x="1418" y="14389"/>
                    <a:pt x="819" y="15588"/>
                    <a:pt x="382" y="16842"/>
                  </a:cubicBezTo>
                  <a:cubicBezTo>
                    <a:pt x="219" y="17114"/>
                    <a:pt x="164" y="17387"/>
                    <a:pt x="1" y="17659"/>
                  </a:cubicBezTo>
                  <a:cubicBezTo>
                    <a:pt x="764" y="17932"/>
                    <a:pt x="1418" y="18095"/>
                    <a:pt x="2181" y="18313"/>
                  </a:cubicBezTo>
                  <a:cubicBezTo>
                    <a:pt x="3489" y="16024"/>
                    <a:pt x="4688" y="13572"/>
                    <a:pt x="6323" y="11446"/>
                  </a:cubicBezTo>
                  <a:cubicBezTo>
                    <a:pt x="7631" y="9757"/>
                    <a:pt x="8503" y="7740"/>
                    <a:pt x="10247" y="6323"/>
                  </a:cubicBezTo>
                  <a:cubicBezTo>
                    <a:pt x="11991" y="4906"/>
                    <a:pt x="14171" y="4415"/>
                    <a:pt x="16297" y="3816"/>
                  </a:cubicBezTo>
                  <a:cubicBezTo>
                    <a:pt x="18422" y="3216"/>
                    <a:pt x="20439" y="2562"/>
                    <a:pt x="22619" y="2399"/>
                  </a:cubicBezTo>
                  <a:cubicBezTo>
                    <a:pt x="22957" y="2370"/>
                    <a:pt x="23290" y="2356"/>
                    <a:pt x="23618" y="2356"/>
                  </a:cubicBezTo>
                  <a:cubicBezTo>
                    <a:pt x="25146" y="2356"/>
                    <a:pt x="26589" y="2649"/>
                    <a:pt x="28069" y="3053"/>
                  </a:cubicBezTo>
                  <a:cubicBezTo>
                    <a:pt x="29105" y="3325"/>
                    <a:pt x="30140" y="3271"/>
                    <a:pt x="31067" y="3761"/>
                  </a:cubicBezTo>
                  <a:cubicBezTo>
                    <a:pt x="31884" y="4143"/>
                    <a:pt x="32811" y="4361"/>
                    <a:pt x="33410" y="4960"/>
                  </a:cubicBezTo>
                  <a:cubicBezTo>
                    <a:pt x="35154" y="6541"/>
                    <a:pt x="36626" y="8449"/>
                    <a:pt x="37770" y="10465"/>
                  </a:cubicBezTo>
                  <a:cubicBezTo>
                    <a:pt x="38969" y="12754"/>
                    <a:pt x="39514" y="14934"/>
                    <a:pt x="40005" y="17387"/>
                  </a:cubicBezTo>
                  <a:cubicBezTo>
                    <a:pt x="40223" y="18313"/>
                    <a:pt x="40277" y="19294"/>
                    <a:pt x="40332" y="20275"/>
                  </a:cubicBezTo>
                  <a:cubicBezTo>
                    <a:pt x="41258" y="20166"/>
                    <a:pt x="42076" y="19948"/>
                    <a:pt x="42893" y="19730"/>
                  </a:cubicBezTo>
                  <a:cubicBezTo>
                    <a:pt x="42621" y="17714"/>
                    <a:pt x="42348" y="15643"/>
                    <a:pt x="41803" y="13572"/>
                  </a:cubicBezTo>
                  <a:cubicBezTo>
                    <a:pt x="41149" y="11228"/>
                    <a:pt x="39787" y="8830"/>
                    <a:pt x="38315" y="6868"/>
                  </a:cubicBezTo>
                  <a:cubicBezTo>
                    <a:pt x="36953" y="5124"/>
                    <a:pt x="35318" y="2998"/>
                    <a:pt x="33138" y="2235"/>
                  </a:cubicBezTo>
                  <a:cubicBezTo>
                    <a:pt x="32102" y="1854"/>
                    <a:pt x="31230" y="1363"/>
                    <a:pt x="30140" y="1200"/>
                  </a:cubicBezTo>
                  <a:cubicBezTo>
                    <a:pt x="29541" y="1145"/>
                    <a:pt x="28887" y="1091"/>
                    <a:pt x="28287" y="818"/>
                  </a:cubicBezTo>
                  <a:cubicBezTo>
                    <a:pt x="27742" y="600"/>
                    <a:pt x="27252" y="382"/>
                    <a:pt x="26652" y="328"/>
                  </a:cubicBezTo>
                  <a:cubicBezTo>
                    <a:pt x="25726" y="273"/>
                    <a:pt x="24745" y="1"/>
                    <a:pt x="23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7" name="Google Shape;697;p26"/>
            <p:cNvSpPr/>
            <p:nvPr/>
          </p:nvSpPr>
          <p:spPr>
            <a:xfrm>
              <a:off x="3072175" y="4541325"/>
              <a:ext cx="848875" cy="394700"/>
            </a:xfrm>
            <a:custGeom>
              <a:avLst/>
              <a:gdLst/>
              <a:ahLst/>
              <a:cxnLst/>
              <a:rect l="l" t="t" r="r" b="b"/>
              <a:pathLst>
                <a:path w="33955" h="15788" extrusionOk="0">
                  <a:moveTo>
                    <a:pt x="19740" y="1"/>
                  </a:moveTo>
                  <a:cubicBezTo>
                    <a:pt x="19431" y="1"/>
                    <a:pt x="19119" y="13"/>
                    <a:pt x="18804" y="37"/>
                  </a:cubicBezTo>
                  <a:cubicBezTo>
                    <a:pt x="14498" y="364"/>
                    <a:pt x="10519" y="2163"/>
                    <a:pt x="7140" y="4779"/>
                  </a:cubicBezTo>
                  <a:cubicBezTo>
                    <a:pt x="5233" y="6305"/>
                    <a:pt x="3707" y="8267"/>
                    <a:pt x="2181" y="10174"/>
                  </a:cubicBezTo>
                  <a:cubicBezTo>
                    <a:pt x="1309" y="11264"/>
                    <a:pt x="600" y="12409"/>
                    <a:pt x="1" y="13608"/>
                  </a:cubicBezTo>
                  <a:cubicBezTo>
                    <a:pt x="437" y="13717"/>
                    <a:pt x="818" y="13771"/>
                    <a:pt x="1254" y="13935"/>
                  </a:cubicBezTo>
                  <a:cubicBezTo>
                    <a:pt x="3162" y="11428"/>
                    <a:pt x="5233" y="9030"/>
                    <a:pt x="7631" y="6904"/>
                  </a:cubicBezTo>
                  <a:cubicBezTo>
                    <a:pt x="9157" y="5596"/>
                    <a:pt x="10955" y="4615"/>
                    <a:pt x="12699" y="3634"/>
                  </a:cubicBezTo>
                  <a:cubicBezTo>
                    <a:pt x="14225" y="2817"/>
                    <a:pt x="16569" y="2490"/>
                    <a:pt x="18313" y="2217"/>
                  </a:cubicBezTo>
                  <a:cubicBezTo>
                    <a:pt x="18745" y="2163"/>
                    <a:pt x="19169" y="2137"/>
                    <a:pt x="19586" y="2137"/>
                  </a:cubicBezTo>
                  <a:cubicBezTo>
                    <a:pt x="22956" y="2137"/>
                    <a:pt x="25814" y="3855"/>
                    <a:pt x="27851" y="6523"/>
                  </a:cubicBezTo>
                  <a:cubicBezTo>
                    <a:pt x="29159" y="8212"/>
                    <a:pt x="30140" y="10174"/>
                    <a:pt x="30685" y="12300"/>
                  </a:cubicBezTo>
                  <a:cubicBezTo>
                    <a:pt x="31012" y="13444"/>
                    <a:pt x="31121" y="14589"/>
                    <a:pt x="31339" y="15788"/>
                  </a:cubicBezTo>
                  <a:cubicBezTo>
                    <a:pt x="32211" y="15624"/>
                    <a:pt x="33028" y="15570"/>
                    <a:pt x="33955" y="15352"/>
                  </a:cubicBezTo>
                  <a:cubicBezTo>
                    <a:pt x="33573" y="13771"/>
                    <a:pt x="33301" y="12136"/>
                    <a:pt x="32701" y="10610"/>
                  </a:cubicBezTo>
                  <a:cubicBezTo>
                    <a:pt x="31829" y="8485"/>
                    <a:pt x="30739" y="6632"/>
                    <a:pt x="29322" y="4888"/>
                  </a:cubicBezTo>
                  <a:cubicBezTo>
                    <a:pt x="26900" y="1860"/>
                    <a:pt x="23591" y="1"/>
                    <a:pt x="19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8" name="Google Shape;698;p26"/>
            <p:cNvSpPr/>
            <p:nvPr/>
          </p:nvSpPr>
          <p:spPr>
            <a:xfrm>
              <a:off x="3173000" y="4672150"/>
              <a:ext cx="647225" cy="273425"/>
            </a:xfrm>
            <a:custGeom>
              <a:avLst/>
              <a:gdLst/>
              <a:ahLst/>
              <a:cxnLst/>
              <a:rect l="l" t="t" r="r" b="b"/>
              <a:pathLst>
                <a:path w="25889" h="10937" extrusionOk="0">
                  <a:moveTo>
                    <a:pt x="13455" y="0"/>
                  </a:moveTo>
                  <a:cubicBezTo>
                    <a:pt x="12321" y="0"/>
                    <a:pt x="11148" y="324"/>
                    <a:pt x="10138" y="745"/>
                  </a:cubicBezTo>
                  <a:cubicBezTo>
                    <a:pt x="8557" y="1344"/>
                    <a:pt x="7522" y="2380"/>
                    <a:pt x="6105" y="3197"/>
                  </a:cubicBezTo>
                  <a:cubicBezTo>
                    <a:pt x="3543" y="4669"/>
                    <a:pt x="1418" y="6794"/>
                    <a:pt x="1" y="9356"/>
                  </a:cubicBezTo>
                  <a:cubicBezTo>
                    <a:pt x="437" y="9465"/>
                    <a:pt x="873" y="9574"/>
                    <a:pt x="1363" y="9628"/>
                  </a:cubicBezTo>
                  <a:cubicBezTo>
                    <a:pt x="2072" y="8756"/>
                    <a:pt x="2835" y="7939"/>
                    <a:pt x="3761" y="7176"/>
                  </a:cubicBezTo>
                  <a:cubicBezTo>
                    <a:pt x="4633" y="6358"/>
                    <a:pt x="5778" y="5432"/>
                    <a:pt x="6813" y="4887"/>
                  </a:cubicBezTo>
                  <a:cubicBezTo>
                    <a:pt x="7958" y="4233"/>
                    <a:pt x="8884" y="3252"/>
                    <a:pt x="10138" y="2707"/>
                  </a:cubicBezTo>
                  <a:cubicBezTo>
                    <a:pt x="11098" y="2244"/>
                    <a:pt x="12105" y="1967"/>
                    <a:pt x="13144" y="1967"/>
                  </a:cubicBezTo>
                  <a:cubicBezTo>
                    <a:pt x="13696" y="1967"/>
                    <a:pt x="14257" y="2046"/>
                    <a:pt x="14825" y="2216"/>
                  </a:cubicBezTo>
                  <a:cubicBezTo>
                    <a:pt x="16133" y="2543"/>
                    <a:pt x="17496" y="2925"/>
                    <a:pt x="18586" y="3633"/>
                  </a:cubicBezTo>
                  <a:cubicBezTo>
                    <a:pt x="19894" y="4451"/>
                    <a:pt x="20493" y="5486"/>
                    <a:pt x="21256" y="6794"/>
                  </a:cubicBezTo>
                  <a:cubicBezTo>
                    <a:pt x="22019" y="8157"/>
                    <a:pt x="22891" y="9465"/>
                    <a:pt x="23382" y="10936"/>
                  </a:cubicBezTo>
                  <a:cubicBezTo>
                    <a:pt x="24254" y="10882"/>
                    <a:pt x="25071" y="10827"/>
                    <a:pt x="25889" y="10664"/>
                  </a:cubicBezTo>
                  <a:cubicBezTo>
                    <a:pt x="25671" y="10119"/>
                    <a:pt x="25453" y="9519"/>
                    <a:pt x="25180" y="8974"/>
                  </a:cubicBezTo>
                  <a:cubicBezTo>
                    <a:pt x="24472" y="7339"/>
                    <a:pt x="23436" y="5704"/>
                    <a:pt x="22346" y="4178"/>
                  </a:cubicBezTo>
                  <a:cubicBezTo>
                    <a:pt x="20657" y="1726"/>
                    <a:pt x="17223" y="581"/>
                    <a:pt x="14444" y="91"/>
                  </a:cubicBezTo>
                  <a:cubicBezTo>
                    <a:pt x="14121" y="29"/>
                    <a:pt x="13789" y="0"/>
                    <a:pt x="13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3303800" y="4814450"/>
              <a:ext cx="399250" cy="135200"/>
            </a:xfrm>
            <a:custGeom>
              <a:avLst/>
              <a:gdLst/>
              <a:ahLst/>
              <a:cxnLst/>
              <a:rect l="l" t="t" r="r" b="b"/>
              <a:pathLst>
                <a:path w="15970" h="5408" extrusionOk="0">
                  <a:moveTo>
                    <a:pt x="6886" y="0"/>
                  </a:moveTo>
                  <a:cubicBezTo>
                    <a:pt x="5846" y="0"/>
                    <a:pt x="4822" y="245"/>
                    <a:pt x="3761" y="775"/>
                  </a:cubicBezTo>
                  <a:cubicBezTo>
                    <a:pt x="2726" y="1320"/>
                    <a:pt x="1854" y="1974"/>
                    <a:pt x="1091" y="2846"/>
                  </a:cubicBezTo>
                  <a:cubicBezTo>
                    <a:pt x="709" y="3391"/>
                    <a:pt x="328" y="3936"/>
                    <a:pt x="1" y="4590"/>
                  </a:cubicBezTo>
                  <a:cubicBezTo>
                    <a:pt x="328" y="4645"/>
                    <a:pt x="709" y="4645"/>
                    <a:pt x="1036" y="4699"/>
                  </a:cubicBezTo>
                  <a:cubicBezTo>
                    <a:pt x="1636" y="3936"/>
                    <a:pt x="2399" y="3391"/>
                    <a:pt x="3216" y="2846"/>
                  </a:cubicBezTo>
                  <a:cubicBezTo>
                    <a:pt x="4306" y="2120"/>
                    <a:pt x="5445" y="1684"/>
                    <a:pt x="6648" y="1684"/>
                  </a:cubicBezTo>
                  <a:cubicBezTo>
                    <a:pt x="7249" y="1684"/>
                    <a:pt x="7867" y="1793"/>
                    <a:pt x="8503" y="2029"/>
                  </a:cubicBezTo>
                  <a:cubicBezTo>
                    <a:pt x="10084" y="2683"/>
                    <a:pt x="11119" y="3119"/>
                    <a:pt x="12209" y="4481"/>
                  </a:cubicBezTo>
                  <a:cubicBezTo>
                    <a:pt x="12482" y="4754"/>
                    <a:pt x="12700" y="5135"/>
                    <a:pt x="12863" y="5408"/>
                  </a:cubicBezTo>
                  <a:cubicBezTo>
                    <a:pt x="13899" y="5408"/>
                    <a:pt x="14934" y="5299"/>
                    <a:pt x="15970" y="5244"/>
                  </a:cubicBezTo>
                  <a:cubicBezTo>
                    <a:pt x="15425" y="4427"/>
                    <a:pt x="14716" y="3664"/>
                    <a:pt x="14062" y="3010"/>
                  </a:cubicBezTo>
                  <a:cubicBezTo>
                    <a:pt x="12591" y="1593"/>
                    <a:pt x="11228" y="1102"/>
                    <a:pt x="9266" y="394"/>
                  </a:cubicBezTo>
                  <a:cubicBezTo>
                    <a:pt x="8450" y="137"/>
                    <a:pt x="7664" y="0"/>
                    <a:pt x="6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00" name="Google Shape;700;p26"/>
          <p:cNvGrpSpPr/>
          <p:nvPr/>
        </p:nvGrpSpPr>
        <p:grpSpPr>
          <a:xfrm>
            <a:off x="4466015" y="4745598"/>
            <a:ext cx="1041399" cy="644662"/>
            <a:chOff x="4313450" y="4574950"/>
            <a:chExt cx="829800" cy="513675"/>
          </a:xfrm>
        </p:grpSpPr>
        <p:sp>
          <p:nvSpPr>
            <p:cNvPr id="701" name="Google Shape;701;p26"/>
            <p:cNvSpPr/>
            <p:nvPr/>
          </p:nvSpPr>
          <p:spPr>
            <a:xfrm>
              <a:off x="4421075" y="4584475"/>
              <a:ext cx="136275" cy="104950"/>
            </a:xfrm>
            <a:custGeom>
              <a:avLst/>
              <a:gdLst/>
              <a:ahLst/>
              <a:cxnLst/>
              <a:rect l="l" t="t" r="r" b="b"/>
              <a:pathLst>
                <a:path w="5451" h="4198" extrusionOk="0">
                  <a:moveTo>
                    <a:pt x="2726" y="1"/>
                  </a:moveTo>
                  <a:cubicBezTo>
                    <a:pt x="1" y="1"/>
                    <a:pt x="1" y="4197"/>
                    <a:pt x="2726" y="4197"/>
                  </a:cubicBezTo>
                  <a:cubicBezTo>
                    <a:pt x="2743" y="4197"/>
                    <a:pt x="2760" y="4198"/>
                    <a:pt x="2778" y="4198"/>
                  </a:cubicBezTo>
                  <a:cubicBezTo>
                    <a:pt x="5451" y="4198"/>
                    <a:pt x="5434" y="1"/>
                    <a:pt x="27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4460600" y="4693475"/>
              <a:ext cx="152625" cy="119925"/>
            </a:xfrm>
            <a:custGeom>
              <a:avLst/>
              <a:gdLst/>
              <a:ahLst/>
              <a:cxnLst/>
              <a:rect l="l" t="t" r="r" b="b"/>
              <a:pathLst>
                <a:path w="6105" h="4797" extrusionOk="0">
                  <a:moveTo>
                    <a:pt x="3052" y="1"/>
                  </a:moveTo>
                  <a:cubicBezTo>
                    <a:pt x="0" y="1"/>
                    <a:pt x="0" y="4797"/>
                    <a:pt x="3052" y="4797"/>
                  </a:cubicBezTo>
                  <a:cubicBezTo>
                    <a:pt x="6104" y="4797"/>
                    <a:pt x="6104" y="1"/>
                    <a:pt x="3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26"/>
            <p:cNvSpPr/>
            <p:nvPr/>
          </p:nvSpPr>
          <p:spPr>
            <a:xfrm>
              <a:off x="4607750" y="4792950"/>
              <a:ext cx="126750" cy="125375"/>
            </a:xfrm>
            <a:custGeom>
              <a:avLst/>
              <a:gdLst/>
              <a:ahLst/>
              <a:cxnLst/>
              <a:rect l="l" t="t" r="r" b="b"/>
              <a:pathLst>
                <a:path w="5070" h="5015" extrusionOk="0">
                  <a:moveTo>
                    <a:pt x="2562" y="0"/>
                  </a:moveTo>
                  <a:cubicBezTo>
                    <a:pt x="1908" y="0"/>
                    <a:pt x="1254" y="273"/>
                    <a:pt x="764" y="709"/>
                  </a:cubicBezTo>
                  <a:cubicBezTo>
                    <a:pt x="382" y="1145"/>
                    <a:pt x="0" y="1908"/>
                    <a:pt x="0" y="2507"/>
                  </a:cubicBezTo>
                  <a:cubicBezTo>
                    <a:pt x="0" y="3107"/>
                    <a:pt x="218" y="3815"/>
                    <a:pt x="764" y="4251"/>
                  </a:cubicBezTo>
                  <a:cubicBezTo>
                    <a:pt x="1254" y="4742"/>
                    <a:pt x="1854" y="5014"/>
                    <a:pt x="2562" y="5014"/>
                  </a:cubicBezTo>
                  <a:cubicBezTo>
                    <a:pt x="3162" y="5014"/>
                    <a:pt x="3816" y="4742"/>
                    <a:pt x="4306" y="4251"/>
                  </a:cubicBezTo>
                  <a:cubicBezTo>
                    <a:pt x="4742" y="3870"/>
                    <a:pt x="5069" y="3107"/>
                    <a:pt x="5069" y="2507"/>
                  </a:cubicBezTo>
                  <a:cubicBezTo>
                    <a:pt x="5069" y="1799"/>
                    <a:pt x="4851" y="1199"/>
                    <a:pt x="4306" y="709"/>
                  </a:cubicBezTo>
                  <a:cubicBezTo>
                    <a:pt x="3870" y="273"/>
                    <a:pt x="3216" y="0"/>
                    <a:pt x="25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26"/>
            <p:cNvSpPr/>
            <p:nvPr/>
          </p:nvSpPr>
          <p:spPr>
            <a:xfrm>
              <a:off x="4694950" y="4629450"/>
              <a:ext cx="129475" cy="105275"/>
            </a:xfrm>
            <a:custGeom>
              <a:avLst/>
              <a:gdLst/>
              <a:ahLst/>
              <a:cxnLst/>
              <a:rect l="l" t="t" r="r" b="b"/>
              <a:pathLst>
                <a:path w="5179" h="4211" extrusionOk="0">
                  <a:moveTo>
                    <a:pt x="2617" y="0"/>
                  </a:moveTo>
                  <a:cubicBezTo>
                    <a:pt x="1091" y="0"/>
                    <a:pt x="1" y="1744"/>
                    <a:pt x="818" y="3107"/>
                  </a:cubicBezTo>
                  <a:cubicBezTo>
                    <a:pt x="818" y="3161"/>
                    <a:pt x="927" y="3161"/>
                    <a:pt x="927" y="3270"/>
                  </a:cubicBezTo>
                  <a:cubicBezTo>
                    <a:pt x="1281" y="3897"/>
                    <a:pt x="1935" y="4210"/>
                    <a:pt x="2596" y="4210"/>
                  </a:cubicBezTo>
                  <a:cubicBezTo>
                    <a:pt x="3257" y="4210"/>
                    <a:pt x="3925" y="3897"/>
                    <a:pt x="4306" y="3270"/>
                  </a:cubicBezTo>
                  <a:cubicBezTo>
                    <a:pt x="4306" y="3161"/>
                    <a:pt x="4361" y="3161"/>
                    <a:pt x="4361" y="3107"/>
                  </a:cubicBezTo>
                  <a:cubicBezTo>
                    <a:pt x="5178" y="1744"/>
                    <a:pt x="4197" y="0"/>
                    <a:pt x="2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26"/>
            <p:cNvSpPr/>
            <p:nvPr/>
          </p:nvSpPr>
          <p:spPr>
            <a:xfrm>
              <a:off x="4953825" y="4574950"/>
              <a:ext cx="143100" cy="111750"/>
            </a:xfrm>
            <a:custGeom>
              <a:avLst/>
              <a:gdLst/>
              <a:ahLst/>
              <a:cxnLst/>
              <a:rect l="l" t="t" r="r" b="b"/>
              <a:pathLst>
                <a:path w="5724" h="4470" extrusionOk="0">
                  <a:moveTo>
                    <a:pt x="2889" y="0"/>
                  </a:moveTo>
                  <a:cubicBezTo>
                    <a:pt x="1" y="0"/>
                    <a:pt x="1" y="4469"/>
                    <a:pt x="2889" y="4469"/>
                  </a:cubicBezTo>
                  <a:cubicBezTo>
                    <a:pt x="5723" y="4469"/>
                    <a:pt x="5723" y="0"/>
                    <a:pt x="28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26"/>
            <p:cNvSpPr/>
            <p:nvPr/>
          </p:nvSpPr>
          <p:spPr>
            <a:xfrm>
              <a:off x="4874800" y="4679850"/>
              <a:ext cx="98125" cy="76400"/>
            </a:xfrm>
            <a:custGeom>
              <a:avLst/>
              <a:gdLst/>
              <a:ahLst/>
              <a:cxnLst/>
              <a:rect l="l" t="t" r="r" b="b"/>
              <a:pathLst>
                <a:path w="3925" h="3056" extrusionOk="0">
                  <a:moveTo>
                    <a:pt x="1963" y="1"/>
                  </a:moveTo>
                  <a:cubicBezTo>
                    <a:pt x="1" y="1"/>
                    <a:pt x="1" y="3053"/>
                    <a:pt x="1963" y="3053"/>
                  </a:cubicBezTo>
                  <a:cubicBezTo>
                    <a:pt x="1996" y="3055"/>
                    <a:pt x="2029" y="3055"/>
                    <a:pt x="2061" y="3055"/>
                  </a:cubicBezTo>
                  <a:cubicBezTo>
                    <a:pt x="3924" y="3055"/>
                    <a:pt x="389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4842100" y="4835175"/>
              <a:ext cx="69525" cy="54525"/>
            </a:xfrm>
            <a:custGeom>
              <a:avLst/>
              <a:gdLst/>
              <a:ahLst/>
              <a:cxnLst/>
              <a:rect l="l" t="t" r="r" b="b"/>
              <a:pathLst>
                <a:path w="2781" h="2181" extrusionOk="0">
                  <a:moveTo>
                    <a:pt x="1363" y="1"/>
                  </a:moveTo>
                  <a:cubicBezTo>
                    <a:pt x="1" y="1"/>
                    <a:pt x="1" y="2181"/>
                    <a:pt x="1363" y="2181"/>
                  </a:cubicBezTo>
                  <a:cubicBezTo>
                    <a:pt x="2780" y="2181"/>
                    <a:pt x="2780" y="1"/>
                    <a:pt x="13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4748100" y="4897850"/>
              <a:ext cx="80400" cy="62700"/>
            </a:xfrm>
            <a:custGeom>
              <a:avLst/>
              <a:gdLst/>
              <a:ahLst/>
              <a:cxnLst/>
              <a:rect l="l" t="t" r="r" b="b"/>
              <a:pathLst>
                <a:path w="3216" h="2508" extrusionOk="0">
                  <a:moveTo>
                    <a:pt x="1635" y="1"/>
                  </a:moveTo>
                  <a:cubicBezTo>
                    <a:pt x="0" y="1"/>
                    <a:pt x="0" y="2508"/>
                    <a:pt x="1635" y="2508"/>
                  </a:cubicBezTo>
                  <a:cubicBezTo>
                    <a:pt x="3216" y="2508"/>
                    <a:pt x="3216" y="1"/>
                    <a:pt x="1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26"/>
            <p:cNvSpPr/>
            <p:nvPr/>
          </p:nvSpPr>
          <p:spPr>
            <a:xfrm>
              <a:off x="4618650" y="4987775"/>
              <a:ext cx="95400" cy="74975"/>
            </a:xfrm>
            <a:custGeom>
              <a:avLst/>
              <a:gdLst/>
              <a:ahLst/>
              <a:cxnLst/>
              <a:rect l="l" t="t" r="r" b="b"/>
              <a:pathLst>
                <a:path w="3816" h="2999" extrusionOk="0">
                  <a:moveTo>
                    <a:pt x="1908" y="1"/>
                  </a:moveTo>
                  <a:cubicBezTo>
                    <a:pt x="0" y="1"/>
                    <a:pt x="0" y="2998"/>
                    <a:pt x="1908" y="2998"/>
                  </a:cubicBezTo>
                  <a:cubicBezTo>
                    <a:pt x="3816" y="2944"/>
                    <a:pt x="3816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26"/>
            <p:cNvSpPr/>
            <p:nvPr/>
          </p:nvSpPr>
          <p:spPr>
            <a:xfrm>
              <a:off x="4460600" y="4884225"/>
              <a:ext cx="98125" cy="75000"/>
            </a:xfrm>
            <a:custGeom>
              <a:avLst/>
              <a:gdLst/>
              <a:ahLst/>
              <a:cxnLst/>
              <a:rect l="l" t="t" r="r" b="b"/>
              <a:pathLst>
                <a:path w="3925" h="3000" extrusionOk="0">
                  <a:moveTo>
                    <a:pt x="1962" y="1"/>
                  </a:moveTo>
                  <a:cubicBezTo>
                    <a:pt x="0" y="1"/>
                    <a:pt x="0" y="2998"/>
                    <a:pt x="1962" y="2998"/>
                  </a:cubicBezTo>
                  <a:cubicBezTo>
                    <a:pt x="1980" y="2999"/>
                    <a:pt x="1997" y="2999"/>
                    <a:pt x="2014" y="2999"/>
                  </a:cubicBezTo>
                  <a:cubicBezTo>
                    <a:pt x="3924" y="2999"/>
                    <a:pt x="3907" y="1"/>
                    <a:pt x="19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4357050" y="4799750"/>
              <a:ext cx="74950" cy="57250"/>
            </a:xfrm>
            <a:custGeom>
              <a:avLst/>
              <a:gdLst/>
              <a:ahLst/>
              <a:cxnLst/>
              <a:rect l="l" t="t" r="r" b="b"/>
              <a:pathLst>
                <a:path w="2998" h="2290" extrusionOk="0">
                  <a:moveTo>
                    <a:pt x="1472" y="1"/>
                  </a:moveTo>
                  <a:cubicBezTo>
                    <a:pt x="0" y="1"/>
                    <a:pt x="0" y="2290"/>
                    <a:pt x="1472" y="2290"/>
                  </a:cubicBezTo>
                  <a:cubicBezTo>
                    <a:pt x="2998" y="2290"/>
                    <a:pt x="2998" y="1"/>
                    <a:pt x="14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4313450" y="4613100"/>
              <a:ext cx="80400" cy="64050"/>
            </a:xfrm>
            <a:custGeom>
              <a:avLst/>
              <a:gdLst/>
              <a:ahLst/>
              <a:cxnLst/>
              <a:rect l="l" t="t" r="r" b="b"/>
              <a:pathLst>
                <a:path w="3216" h="2562" extrusionOk="0">
                  <a:moveTo>
                    <a:pt x="1635" y="0"/>
                  </a:moveTo>
                  <a:cubicBezTo>
                    <a:pt x="0" y="0"/>
                    <a:pt x="0" y="2562"/>
                    <a:pt x="1635" y="2562"/>
                  </a:cubicBezTo>
                  <a:cubicBezTo>
                    <a:pt x="3216" y="2562"/>
                    <a:pt x="3216" y="0"/>
                    <a:pt x="1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5071000" y="4792950"/>
              <a:ext cx="72250" cy="55875"/>
            </a:xfrm>
            <a:custGeom>
              <a:avLst/>
              <a:gdLst/>
              <a:ahLst/>
              <a:cxnLst/>
              <a:rect l="l" t="t" r="r" b="b"/>
              <a:pathLst>
                <a:path w="2890" h="2235" extrusionOk="0">
                  <a:moveTo>
                    <a:pt x="1472" y="0"/>
                  </a:moveTo>
                  <a:cubicBezTo>
                    <a:pt x="1" y="0"/>
                    <a:pt x="1" y="2235"/>
                    <a:pt x="1472" y="2235"/>
                  </a:cubicBezTo>
                  <a:cubicBezTo>
                    <a:pt x="2889" y="2235"/>
                    <a:pt x="2889" y="0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4959275" y="4753650"/>
              <a:ext cx="95400" cy="94475"/>
            </a:xfrm>
            <a:custGeom>
              <a:avLst/>
              <a:gdLst/>
              <a:ahLst/>
              <a:cxnLst/>
              <a:rect l="l" t="t" r="r" b="b"/>
              <a:pathLst>
                <a:path w="3816" h="3779" extrusionOk="0">
                  <a:moveTo>
                    <a:pt x="1852" y="0"/>
                  </a:moveTo>
                  <a:cubicBezTo>
                    <a:pt x="1357" y="0"/>
                    <a:pt x="907" y="135"/>
                    <a:pt x="546" y="537"/>
                  </a:cubicBezTo>
                  <a:cubicBezTo>
                    <a:pt x="219" y="864"/>
                    <a:pt x="1" y="1354"/>
                    <a:pt x="1" y="1899"/>
                  </a:cubicBezTo>
                  <a:cubicBezTo>
                    <a:pt x="1" y="2335"/>
                    <a:pt x="219" y="2880"/>
                    <a:pt x="546" y="3262"/>
                  </a:cubicBezTo>
                  <a:cubicBezTo>
                    <a:pt x="920" y="3636"/>
                    <a:pt x="1320" y="3779"/>
                    <a:pt x="1763" y="3779"/>
                  </a:cubicBezTo>
                  <a:cubicBezTo>
                    <a:pt x="1965" y="3779"/>
                    <a:pt x="2177" y="3749"/>
                    <a:pt x="2399" y="3698"/>
                  </a:cubicBezTo>
                  <a:lnTo>
                    <a:pt x="2453" y="3698"/>
                  </a:lnTo>
                  <a:cubicBezTo>
                    <a:pt x="2889" y="3643"/>
                    <a:pt x="3216" y="3316"/>
                    <a:pt x="3434" y="3044"/>
                  </a:cubicBezTo>
                  <a:cubicBezTo>
                    <a:pt x="3652" y="2717"/>
                    <a:pt x="3816" y="2281"/>
                    <a:pt x="3816" y="1899"/>
                  </a:cubicBezTo>
                  <a:cubicBezTo>
                    <a:pt x="3816" y="1518"/>
                    <a:pt x="3761" y="1191"/>
                    <a:pt x="3543" y="918"/>
                  </a:cubicBezTo>
                  <a:cubicBezTo>
                    <a:pt x="3434" y="537"/>
                    <a:pt x="2835" y="101"/>
                    <a:pt x="2453" y="46"/>
                  </a:cubicBezTo>
                  <a:lnTo>
                    <a:pt x="2399" y="46"/>
                  </a:lnTo>
                  <a:cubicBezTo>
                    <a:pt x="2212" y="17"/>
                    <a:pt x="2029" y="0"/>
                    <a:pt x="1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26"/>
            <p:cNvSpPr/>
            <p:nvPr/>
          </p:nvSpPr>
          <p:spPr>
            <a:xfrm>
              <a:off x="4917050" y="4910125"/>
              <a:ext cx="68150" cy="68150"/>
            </a:xfrm>
            <a:custGeom>
              <a:avLst/>
              <a:gdLst/>
              <a:ahLst/>
              <a:cxnLst/>
              <a:rect l="l" t="t" r="r" b="b"/>
              <a:pathLst>
                <a:path w="2726" h="2726" extrusionOk="0">
                  <a:moveTo>
                    <a:pt x="1363" y="0"/>
                  </a:moveTo>
                  <a:cubicBezTo>
                    <a:pt x="654" y="0"/>
                    <a:pt x="0" y="600"/>
                    <a:pt x="0" y="1363"/>
                  </a:cubicBezTo>
                  <a:cubicBezTo>
                    <a:pt x="0" y="2126"/>
                    <a:pt x="600" y="2725"/>
                    <a:pt x="1363" y="2725"/>
                  </a:cubicBezTo>
                  <a:cubicBezTo>
                    <a:pt x="2017" y="2725"/>
                    <a:pt x="2725" y="2126"/>
                    <a:pt x="2725" y="1363"/>
                  </a:cubicBezTo>
                  <a:cubicBezTo>
                    <a:pt x="2725" y="600"/>
                    <a:pt x="2126" y="0"/>
                    <a:pt x="1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26"/>
            <p:cNvSpPr/>
            <p:nvPr/>
          </p:nvSpPr>
          <p:spPr>
            <a:xfrm>
              <a:off x="4806675" y="5010950"/>
              <a:ext cx="70875" cy="55875"/>
            </a:xfrm>
            <a:custGeom>
              <a:avLst/>
              <a:gdLst/>
              <a:ahLst/>
              <a:cxnLst/>
              <a:rect l="l" t="t" r="r" b="b"/>
              <a:pathLst>
                <a:path w="2835" h="2235" extrusionOk="0">
                  <a:moveTo>
                    <a:pt x="1418" y="0"/>
                  </a:moveTo>
                  <a:cubicBezTo>
                    <a:pt x="1" y="0"/>
                    <a:pt x="1" y="2235"/>
                    <a:pt x="1418" y="2235"/>
                  </a:cubicBezTo>
                  <a:cubicBezTo>
                    <a:pt x="2835" y="2235"/>
                    <a:pt x="2835" y="0"/>
                    <a:pt x="1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4707225" y="5015025"/>
              <a:ext cx="94025" cy="73600"/>
            </a:xfrm>
            <a:custGeom>
              <a:avLst/>
              <a:gdLst/>
              <a:ahLst/>
              <a:cxnLst/>
              <a:rect l="l" t="t" r="r" b="b"/>
              <a:pathLst>
                <a:path w="3761" h="2944" extrusionOk="0">
                  <a:moveTo>
                    <a:pt x="1908" y="1"/>
                  </a:moveTo>
                  <a:cubicBezTo>
                    <a:pt x="0" y="1"/>
                    <a:pt x="0" y="2944"/>
                    <a:pt x="1908" y="2944"/>
                  </a:cubicBezTo>
                  <a:cubicBezTo>
                    <a:pt x="3761" y="2944"/>
                    <a:pt x="3761" y="1"/>
                    <a:pt x="1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8" name="Google Shape;718;p26"/>
          <p:cNvGrpSpPr/>
          <p:nvPr/>
        </p:nvGrpSpPr>
        <p:grpSpPr>
          <a:xfrm rot="10800000">
            <a:off x="7725475" y="-162625"/>
            <a:ext cx="1418525" cy="697625"/>
            <a:chOff x="1507900" y="767750"/>
            <a:chExt cx="1418525" cy="697625"/>
          </a:xfrm>
        </p:grpSpPr>
        <p:sp>
          <p:nvSpPr>
            <p:cNvPr id="719" name="Google Shape;719;p26"/>
            <p:cNvSpPr/>
            <p:nvPr/>
          </p:nvSpPr>
          <p:spPr>
            <a:xfrm>
              <a:off x="1509425" y="1070925"/>
              <a:ext cx="1132750" cy="279725"/>
            </a:xfrm>
            <a:custGeom>
              <a:avLst/>
              <a:gdLst/>
              <a:ahLst/>
              <a:cxnLst/>
              <a:rect l="l" t="t" r="r" b="b"/>
              <a:pathLst>
                <a:path w="45310" h="11189" extrusionOk="0">
                  <a:moveTo>
                    <a:pt x="45016" y="1"/>
                  </a:moveTo>
                  <a:cubicBezTo>
                    <a:pt x="45006" y="1"/>
                    <a:pt x="44996" y="1"/>
                    <a:pt x="44986" y="3"/>
                  </a:cubicBezTo>
                  <a:cubicBezTo>
                    <a:pt x="37873" y="1218"/>
                    <a:pt x="30791" y="2404"/>
                    <a:pt x="23709" y="3620"/>
                  </a:cubicBezTo>
                  <a:cubicBezTo>
                    <a:pt x="16626" y="4775"/>
                    <a:pt x="9514" y="6051"/>
                    <a:pt x="2462" y="7176"/>
                  </a:cubicBezTo>
                  <a:cubicBezTo>
                    <a:pt x="1641" y="7297"/>
                    <a:pt x="821" y="7449"/>
                    <a:pt x="30" y="7571"/>
                  </a:cubicBezTo>
                  <a:lnTo>
                    <a:pt x="30" y="7936"/>
                  </a:lnTo>
                  <a:cubicBezTo>
                    <a:pt x="365" y="7905"/>
                    <a:pt x="699" y="7845"/>
                    <a:pt x="1033" y="7784"/>
                  </a:cubicBezTo>
                  <a:cubicBezTo>
                    <a:pt x="4620" y="7267"/>
                    <a:pt x="8146" y="6598"/>
                    <a:pt x="11733" y="5990"/>
                  </a:cubicBezTo>
                  <a:cubicBezTo>
                    <a:pt x="18815" y="4775"/>
                    <a:pt x="25958" y="3620"/>
                    <a:pt x="33071" y="2404"/>
                  </a:cubicBezTo>
                  <a:cubicBezTo>
                    <a:pt x="35289" y="2009"/>
                    <a:pt x="37478" y="1644"/>
                    <a:pt x="39727" y="1279"/>
                  </a:cubicBezTo>
                  <a:lnTo>
                    <a:pt x="39727" y="1279"/>
                  </a:lnTo>
                  <a:cubicBezTo>
                    <a:pt x="33770" y="2738"/>
                    <a:pt x="27842" y="4136"/>
                    <a:pt x="21855" y="5595"/>
                  </a:cubicBezTo>
                  <a:cubicBezTo>
                    <a:pt x="14529" y="7267"/>
                    <a:pt x="7234" y="9000"/>
                    <a:pt x="0" y="10763"/>
                  </a:cubicBezTo>
                  <a:lnTo>
                    <a:pt x="0" y="11188"/>
                  </a:lnTo>
                  <a:cubicBezTo>
                    <a:pt x="2979" y="10459"/>
                    <a:pt x="6018" y="9729"/>
                    <a:pt x="9028" y="9000"/>
                  </a:cubicBezTo>
                  <a:cubicBezTo>
                    <a:pt x="16718" y="7176"/>
                    <a:pt x="24377" y="5322"/>
                    <a:pt x="32067" y="3498"/>
                  </a:cubicBezTo>
                  <a:cubicBezTo>
                    <a:pt x="36384" y="2465"/>
                    <a:pt x="40730" y="1401"/>
                    <a:pt x="45077" y="367"/>
                  </a:cubicBezTo>
                  <a:cubicBezTo>
                    <a:pt x="45309" y="309"/>
                    <a:pt x="45236" y="1"/>
                    <a:pt x="4501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26"/>
            <p:cNvSpPr/>
            <p:nvPr/>
          </p:nvSpPr>
          <p:spPr>
            <a:xfrm>
              <a:off x="1509425" y="922750"/>
              <a:ext cx="1238375" cy="316175"/>
            </a:xfrm>
            <a:custGeom>
              <a:avLst/>
              <a:gdLst/>
              <a:ahLst/>
              <a:cxnLst/>
              <a:rect l="l" t="t" r="r" b="b"/>
              <a:pathLst>
                <a:path w="49535" h="12647" extrusionOk="0">
                  <a:moveTo>
                    <a:pt x="49215" y="0"/>
                  </a:moveTo>
                  <a:cubicBezTo>
                    <a:pt x="49204" y="0"/>
                    <a:pt x="49192" y="1"/>
                    <a:pt x="49180" y="2"/>
                  </a:cubicBezTo>
                  <a:cubicBezTo>
                    <a:pt x="41733" y="1249"/>
                    <a:pt x="34286" y="2556"/>
                    <a:pt x="26839" y="3802"/>
                  </a:cubicBezTo>
                  <a:cubicBezTo>
                    <a:pt x="23101" y="4440"/>
                    <a:pt x="19362" y="5048"/>
                    <a:pt x="15593" y="5686"/>
                  </a:cubicBezTo>
                  <a:cubicBezTo>
                    <a:pt x="11915" y="6294"/>
                    <a:pt x="8237" y="6993"/>
                    <a:pt x="4559" y="7571"/>
                  </a:cubicBezTo>
                  <a:cubicBezTo>
                    <a:pt x="3040" y="7784"/>
                    <a:pt x="1520" y="7966"/>
                    <a:pt x="30" y="8118"/>
                  </a:cubicBezTo>
                  <a:lnTo>
                    <a:pt x="30" y="8483"/>
                  </a:lnTo>
                  <a:cubicBezTo>
                    <a:pt x="1003" y="8392"/>
                    <a:pt x="2006" y="8240"/>
                    <a:pt x="3040" y="8118"/>
                  </a:cubicBezTo>
                  <a:cubicBezTo>
                    <a:pt x="6748" y="7632"/>
                    <a:pt x="10487" y="6902"/>
                    <a:pt x="14195" y="6294"/>
                  </a:cubicBezTo>
                  <a:cubicBezTo>
                    <a:pt x="21672" y="5048"/>
                    <a:pt x="29210" y="3771"/>
                    <a:pt x="36688" y="2495"/>
                  </a:cubicBezTo>
                  <a:cubicBezTo>
                    <a:pt x="39910" y="1978"/>
                    <a:pt x="43101" y="1401"/>
                    <a:pt x="46353" y="884"/>
                  </a:cubicBezTo>
                  <a:lnTo>
                    <a:pt x="46353" y="884"/>
                  </a:lnTo>
                  <a:cubicBezTo>
                    <a:pt x="39758" y="2860"/>
                    <a:pt x="33131" y="4714"/>
                    <a:pt x="26475" y="6385"/>
                  </a:cubicBezTo>
                  <a:cubicBezTo>
                    <a:pt x="18785" y="8331"/>
                    <a:pt x="11125" y="10033"/>
                    <a:pt x="3435" y="11553"/>
                  </a:cubicBezTo>
                  <a:cubicBezTo>
                    <a:pt x="2310" y="11765"/>
                    <a:pt x="1125" y="12009"/>
                    <a:pt x="0" y="12252"/>
                  </a:cubicBezTo>
                  <a:lnTo>
                    <a:pt x="0" y="12647"/>
                  </a:lnTo>
                  <a:cubicBezTo>
                    <a:pt x="4590" y="11765"/>
                    <a:pt x="9149" y="10823"/>
                    <a:pt x="13739" y="9851"/>
                  </a:cubicBezTo>
                  <a:cubicBezTo>
                    <a:pt x="21429" y="8118"/>
                    <a:pt x="29028" y="6233"/>
                    <a:pt x="36566" y="4136"/>
                  </a:cubicBezTo>
                  <a:cubicBezTo>
                    <a:pt x="40821" y="2951"/>
                    <a:pt x="45077" y="1705"/>
                    <a:pt x="49302" y="367"/>
                  </a:cubicBezTo>
                  <a:cubicBezTo>
                    <a:pt x="49534" y="309"/>
                    <a:pt x="49461" y="0"/>
                    <a:pt x="4921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26"/>
            <p:cNvSpPr/>
            <p:nvPr/>
          </p:nvSpPr>
          <p:spPr>
            <a:xfrm>
              <a:off x="1507900" y="1219875"/>
              <a:ext cx="845525" cy="245500"/>
            </a:xfrm>
            <a:custGeom>
              <a:avLst/>
              <a:gdLst/>
              <a:ahLst/>
              <a:cxnLst/>
              <a:rect l="l" t="t" r="r" b="b"/>
              <a:pathLst>
                <a:path w="33821" h="9820" extrusionOk="0">
                  <a:moveTo>
                    <a:pt x="33527" y="0"/>
                  </a:moveTo>
                  <a:cubicBezTo>
                    <a:pt x="33517" y="0"/>
                    <a:pt x="33507" y="1"/>
                    <a:pt x="33496" y="2"/>
                  </a:cubicBezTo>
                  <a:cubicBezTo>
                    <a:pt x="27296" y="1066"/>
                    <a:pt x="21064" y="2130"/>
                    <a:pt x="14864" y="3194"/>
                  </a:cubicBezTo>
                  <a:cubicBezTo>
                    <a:pt x="9909" y="4045"/>
                    <a:pt x="4985" y="4926"/>
                    <a:pt x="31" y="5747"/>
                  </a:cubicBezTo>
                  <a:lnTo>
                    <a:pt x="31" y="6142"/>
                  </a:lnTo>
                  <a:cubicBezTo>
                    <a:pt x="1520" y="5868"/>
                    <a:pt x="3040" y="5595"/>
                    <a:pt x="4529" y="5382"/>
                  </a:cubicBezTo>
                  <a:lnTo>
                    <a:pt x="23101" y="2191"/>
                  </a:lnTo>
                  <a:cubicBezTo>
                    <a:pt x="25137" y="1826"/>
                    <a:pt x="27144" y="1491"/>
                    <a:pt x="29119" y="1157"/>
                  </a:cubicBezTo>
                  <a:lnTo>
                    <a:pt x="29119" y="1157"/>
                  </a:lnTo>
                  <a:cubicBezTo>
                    <a:pt x="24438" y="2373"/>
                    <a:pt x="19818" y="3619"/>
                    <a:pt x="15168" y="4957"/>
                  </a:cubicBezTo>
                  <a:cubicBezTo>
                    <a:pt x="10122" y="6385"/>
                    <a:pt x="5076" y="7874"/>
                    <a:pt x="0" y="9394"/>
                  </a:cubicBezTo>
                  <a:lnTo>
                    <a:pt x="0" y="9820"/>
                  </a:lnTo>
                  <a:cubicBezTo>
                    <a:pt x="1672" y="9333"/>
                    <a:pt x="3344" y="8786"/>
                    <a:pt x="5016" y="8300"/>
                  </a:cubicBezTo>
                  <a:cubicBezTo>
                    <a:pt x="11095" y="6476"/>
                    <a:pt x="17174" y="4774"/>
                    <a:pt x="23314" y="3102"/>
                  </a:cubicBezTo>
                  <a:cubicBezTo>
                    <a:pt x="26718" y="2191"/>
                    <a:pt x="30183" y="1279"/>
                    <a:pt x="33587" y="397"/>
                  </a:cubicBezTo>
                  <a:cubicBezTo>
                    <a:pt x="33820" y="310"/>
                    <a:pt x="33747" y="0"/>
                    <a:pt x="3352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26"/>
            <p:cNvSpPr/>
            <p:nvPr/>
          </p:nvSpPr>
          <p:spPr>
            <a:xfrm>
              <a:off x="1509425" y="767750"/>
              <a:ext cx="1417000" cy="328325"/>
            </a:xfrm>
            <a:custGeom>
              <a:avLst/>
              <a:gdLst/>
              <a:ahLst/>
              <a:cxnLst/>
              <a:rect l="l" t="t" r="r" b="b"/>
              <a:pathLst>
                <a:path w="56680" h="13133" extrusionOk="0">
                  <a:moveTo>
                    <a:pt x="56350" y="0"/>
                  </a:moveTo>
                  <a:cubicBezTo>
                    <a:pt x="56341" y="0"/>
                    <a:pt x="56332" y="1"/>
                    <a:pt x="56323" y="2"/>
                  </a:cubicBezTo>
                  <a:cubicBezTo>
                    <a:pt x="48056" y="1430"/>
                    <a:pt x="39758" y="2737"/>
                    <a:pt x="31490" y="3953"/>
                  </a:cubicBezTo>
                  <a:cubicBezTo>
                    <a:pt x="23192" y="5169"/>
                    <a:pt x="14924" y="6324"/>
                    <a:pt x="6596" y="7357"/>
                  </a:cubicBezTo>
                  <a:lnTo>
                    <a:pt x="0" y="8148"/>
                  </a:lnTo>
                  <a:lnTo>
                    <a:pt x="0" y="8452"/>
                  </a:lnTo>
                  <a:cubicBezTo>
                    <a:pt x="5866" y="7753"/>
                    <a:pt x="11763" y="7084"/>
                    <a:pt x="17630" y="6294"/>
                  </a:cubicBezTo>
                  <a:cubicBezTo>
                    <a:pt x="25928" y="5169"/>
                    <a:pt x="34226" y="4014"/>
                    <a:pt x="42493" y="2707"/>
                  </a:cubicBezTo>
                  <a:cubicBezTo>
                    <a:pt x="45229" y="2281"/>
                    <a:pt x="48025" y="1825"/>
                    <a:pt x="50761" y="1369"/>
                  </a:cubicBezTo>
                  <a:lnTo>
                    <a:pt x="50761" y="1369"/>
                  </a:lnTo>
                  <a:cubicBezTo>
                    <a:pt x="44256" y="2950"/>
                    <a:pt x="37721" y="4500"/>
                    <a:pt x="31186" y="5990"/>
                  </a:cubicBezTo>
                  <a:cubicBezTo>
                    <a:pt x="22827" y="7874"/>
                    <a:pt x="14468" y="9698"/>
                    <a:pt x="6079" y="11461"/>
                  </a:cubicBezTo>
                  <a:cubicBezTo>
                    <a:pt x="4043" y="11856"/>
                    <a:pt x="2006" y="12281"/>
                    <a:pt x="0" y="12707"/>
                  </a:cubicBezTo>
                  <a:lnTo>
                    <a:pt x="0" y="13133"/>
                  </a:lnTo>
                  <a:cubicBezTo>
                    <a:pt x="5775" y="11947"/>
                    <a:pt x="11490" y="10731"/>
                    <a:pt x="17234" y="9485"/>
                  </a:cubicBezTo>
                  <a:cubicBezTo>
                    <a:pt x="25593" y="7661"/>
                    <a:pt x="33952" y="5746"/>
                    <a:pt x="42311" y="3801"/>
                  </a:cubicBezTo>
                  <a:cubicBezTo>
                    <a:pt x="47022" y="2707"/>
                    <a:pt x="51734" y="1613"/>
                    <a:pt x="56445" y="458"/>
                  </a:cubicBezTo>
                  <a:cubicBezTo>
                    <a:pt x="56679" y="370"/>
                    <a:pt x="56575" y="0"/>
                    <a:pt x="5635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7"/>
          <p:cNvSpPr/>
          <p:nvPr/>
        </p:nvSpPr>
        <p:spPr>
          <a:xfrm>
            <a:off x="6306075" y="4427175"/>
            <a:ext cx="2896466" cy="788198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27"/>
          <p:cNvSpPr/>
          <p:nvPr/>
        </p:nvSpPr>
        <p:spPr>
          <a:xfrm flipH="1">
            <a:off x="-59018" y="-69950"/>
            <a:ext cx="1656097" cy="788204"/>
          </a:xfrm>
          <a:custGeom>
            <a:avLst/>
            <a:gdLst/>
            <a:ahLst/>
            <a:cxnLst/>
            <a:rect l="l" t="t" r="r" b="b"/>
            <a:pathLst>
              <a:path w="26202" h="13557" extrusionOk="0">
                <a:moveTo>
                  <a:pt x="1" y="0"/>
                </a:moveTo>
                <a:cubicBezTo>
                  <a:pt x="2797" y="4803"/>
                  <a:pt x="7478" y="8420"/>
                  <a:pt x="12615" y="10578"/>
                </a:cubicBezTo>
                <a:cubicBezTo>
                  <a:pt x="16901" y="12371"/>
                  <a:pt x="21521" y="13253"/>
                  <a:pt x="26202" y="13557"/>
                </a:cubicBezTo>
                <a:lnTo>
                  <a:pt x="262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6" name="Google Shape;726;p27"/>
          <p:cNvSpPr/>
          <p:nvPr/>
        </p:nvSpPr>
        <p:spPr>
          <a:xfrm>
            <a:off x="6306072" y="-253200"/>
            <a:ext cx="3041478" cy="788190"/>
          </a:xfrm>
          <a:custGeom>
            <a:avLst/>
            <a:gdLst/>
            <a:ahLst/>
            <a:cxnLst/>
            <a:rect l="l" t="t" r="r" b="b"/>
            <a:pathLst>
              <a:path w="69911" h="41992" extrusionOk="0">
                <a:moveTo>
                  <a:pt x="18020" y="1"/>
                </a:moveTo>
                <a:cubicBezTo>
                  <a:pt x="15306" y="1"/>
                  <a:pt x="12593" y="22"/>
                  <a:pt x="9879" y="74"/>
                </a:cubicBezTo>
                <a:lnTo>
                  <a:pt x="0" y="74"/>
                </a:lnTo>
                <a:cubicBezTo>
                  <a:pt x="5410" y="15607"/>
                  <a:pt x="15715" y="26306"/>
                  <a:pt x="28116" y="36184"/>
                </a:cubicBezTo>
                <a:cubicBezTo>
                  <a:pt x="32944" y="39993"/>
                  <a:pt x="38960" y="41992"/>
                  <a:pt x="45010" y="41992"/>
                </a:cubicBezTo>
                <a:cubicBezTo>
                  <a:pt x="50691" y="41992"/>
                  <a:pt x="56402" y="40229"/>
                  <a:pt x="61187" y="36549"/>
                </a:cubicBezTo>
                <a:cubicBezTo>
                  <a:pt x="65746" y="32750"/>
                  <a:pt x="67630" y="27431"/>
                  <a:pt x="68786" y="21747"/>
                </a:cubicBezTo>
                <a:cubicBezTo>
                  <a:pt x="69910" y="14512"/>
                  <a:pt x="69545" y="7309"/>
                  <a:pt x="66871" y="470"/>
                </a:cubicBezTo>
                <a:cubicBezTo>
                  <a:pt x="64157" y="522"/>
                  <a:pt x="61443" y="543"/>
                  <a:pt x="58729" y="543"/>
                </a:cubicBezTo>
                <a:cubicBezTo>
                  <a:pt x="45159" y="543"/>
                  <a:pt x="31590" y="1"/>
                  <a:pt x="18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27" name="Google Shape;727;p27"/>
          <p:cNvGrpSpPr/>
          <p:nvPr/>
        </p:nvGrpSpPr>
        <p:grpSpPr>
          <a:xfrm rot="5400000">
            <a:off x="7595500" y="-542225"/>
            <a:ext cx="1108700" cy="1045725"/>
            <a:chOff x="5340800" y="1510950"/>
            <a:chExt cx="1108700" cy="1045725"/>
          </a:xfrm>
        </p:grpSpPr>
        <p:sp>
          <p:nvSpPr>
            <p:cNvPr id="728" name="Google Shape;728;p27"/>
            <p:cNvSpPr/>
            <p:nvPr/>
          </p:nvSpPr>
          <p:spPr>
            <a:xfrm>
              <a:off x="5618900" y="1510950"/>
              <a:ext cx="134550" cy="185300"/>
            </a:xfrm>
            <a:custGeom>
              <a:avLst/>
              <a:gdLst/>
              <a:ahLst/>
              <a:cxnLst/>
              <a:rect l="l" t="t" r="r" b="b"/>
              <a:pathLst>
                <a:path w="5382" h="7412" extrusionOk="0">
                  <a:moveTo>
                    <a:pt x="2645" y="1"/>
                  </a:moveTo>
                  <a:cubicBezTo>
                    <a:pt x="1065" y="669"/>
                    <a:pt x="1" y="3162"/>
                    <a:pt x="1338" y="4469"/>
                  </a:cubicBezTo>
                  <a:lnTo>
                    <a:pt x="1521" y="4256"/>
                  </a:lnTo>
                  <a:cubicBezTo>
                    <a:pt x="1977" y="5350"/>
                    <a:pt x="1825" y="6688"/>
                    <a:pt x="2980" y="7356"/>
                  </a:cubicBezTo>
                  <a:cubicBezTo>
                    <a:pt x="3085" y="7395"/>
                    <a:pt x="3194" y="7412"/>
                    <a:pt x="3304" y="7412"/>
                  </a:cubicBezTo>
                  <a:cubicBezTo>
                    <a:pt x="3891" y="7412"/>
                    <a:pt x="4516" y="6924"/>
                    <a:pt x="4925" y="6566"/>
                  </a:cubicBezTo>
                  <a:cubicBezTo>
                    <a:pt x="5381" y="5685"/>
                    <a:pt x="5290" y="4833"/>
                    <a:pt x="5047" y="3922"/>
                  </a:cubicBezTo>
                  <a:cubicBezTo>
                    <a:pt x="4591" y="2341"/>
                    <a:pt x="4408" y="639"/>
                    <a:pt x="2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194900" y="1682550"/>
              <a:ext cx="121625" cy="196075"/>
            </a:xfrm>
            <a:custGeom>
              <a:avLst/>
              <a:gdLst/>
              <a:ahLst/>
              <a:cxnLst/>
              <a:rect l="l" t="t" r="r" b="b"/>
              <a:pathLst>
                <a:path w="4865" h="7843" extrusionOk="0">
                  <a:moveTo>
                    <a:pt x="1750" y="1"/>
                  </a:moveTo>
                  <a:cubicBezTo>
                    <a:pt x="715" y="1"/>
                    <a:pt x="182" y="1585"/>
                    <a:pt x="1" y="2620"/>
                  </a:cubicBezTo>
                  <a:cubicBezTo>
                    <a:pt x="1" y="3349"/>
                    <a:pt x="153" y="3957"/>
                    <a:pt x="609" y="4444"/>
                  </a:cubicBezTo>
                  <a:cubicBezTo>
                    <a:pt x="623" y="4543"/>
                    <a:pt x="498" y="4569"/>
                    <a:pt x="361" y="4569"/>
                  </a:cubicBezTo>
                  <a:cubicBezTo>
                    <a:pt x="204" y="4569"/>
                    <a:pt x="31" y="4535"/>
                    <a:pt x="31" y="4535"/>
                  </a:cubicBezTo>
                  <a:lnTo>
                    <a:pt x="31" y="4535"/>
                  </a:lnTo>
                  <a:cubicBezTo>
                    <a:pt x="31" y="5751"/>
                    <a:pt x="791" y="7301"/>
                    <a:pt x="1794" y="7757"/>
                  </a:cubicBezTo>
                  <a:cubicBezTo>
                    <a:pt x="1943" y="7816"/>
                    <a:pt x="2081" y="7843"/>
                    <a:pt x="2211" y="7843"/>
                  </a:cubicBezTo>
                  <a:cubicBezTo>
                    <a:pt x="3146" y="7843"/>
                    <a:pt x="3646" y="6459"/>
                    <a:pt x="4287" y="5872"/>
                  </a:cubicBezTo>
                  <a:cubicBezTo>
                    <a:pt x="4287" y="5356"/>
                    <a:pt x="4864" y="4991"/>
                    <a:pt x="4864" y="4504"/>
                  </a:cubicBezTo>
                  <a:cubicBezTo>
                    <a:pt x="4378" y="2833"/>
                    <a:pt x="3800" y="887"/>
                    <a:pt x="2341" y="158"/>
                  </a:cubicBezTo>
                  <a:cubicBezTo>
                    <a:pt x="2128" y="49"/>
                    <a:pt x="1932" y="1"/>
                    <a:pt x="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886400" y="1611125"/>
              <a:ext cx="129200" cy="170425"/>
            </a:xfrm>
            <a:custGeom>
              <a:avLst/>
              <a:gdLst/>
              <a:ahLst/>
              <a:cxnLst/>
              <a:rect l="l" t="t" r="r" b="b"/>
              <a:pathLst>
                <a:path w="5168" h="6817" extrusionOk="0">
                  <a:moveTo>
                    <a:pt x="2372" y="0"/>
                  </a:moveTo>
                  <a:cubicBezTo>
                    <a:pt x="2117" y="0"/>
                    <a:pt x="1856" y="49"/>
                    <a:pt x="1611" y="127"/>
                  </a:cubicBezTo>
                  <a:cubicBezTo>
                    <a:pt x="304" y="766"/>
                    <a:pt x="0" y="2437"/>
                    <a:pt x="395" y="4018"/>
                  </a:cubicBezTo>
                  <a:cubicBezTo>
                    <a:pt x="395" y="4022"/>
                    <a:pt x="397" y="4024"/>
                    <a:pt x="400" y="4024"/>
                  </a:cubicBezTo>
                  <a:cubicBezTo>
                    <a:pt x="420" y="4024"/>
                    <a:pt x="487" y="3957"/>
                    <a:pt x="487" y="3957"/>
                  </a:cubicBezTo>
                  <a:cubicBezTo>
                    <a:pt x="899" y="4976"/>
                    <a:pt x="1213" y="6817"/>
                    <a:pt x="2419" y="6817"/>
                  </a:cubicBezTo>
                  <a:cubicBezTo>
                    <a:pt x="2545" y="6817"/>
                    <a:pt x="2681" y="6797"/>
                    <a:pt x="2827" y="6754"/>
                  </a:cubicBezTo>
                  <a:cubicBezTo>
                    <a:pt x="4590" y="6298"/>
                    <a:pt x="5168" y="3805"/>
                    <a:pt x="4286" y="2285"/>
                  </a:cubicBezTo>
                  <a:cubicBezTo>
                    <a:pt x="4286" y="2073"/>
                    <a:pt x="3800" y="2103"/>
                    <a:pt x="3800" y="1890"/>
                  </a:cubicBezTo>
                  <a:cubicBezTo>
                    <a:pt x="3557" y="1647"/>
                    <a:pt x="3739" y="1009"/>
                    <a:pt x="3526" y="553"/>
                  </a:cubicBezTo>
                  <a:cubicBezTo>
                    <a:pt x="3237" y="148"/>
                    <a:pt x="2814" y="0"/>
                    <a:pt x="2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5502075" y="1767175"/>
              <a:ext cx="134350" cy="156350"/>
            </a:xfrm>
            <a:custGeom>
              <a:avLst/>
              <a:gdLst/>
              <a:ahLst/>
              <a:cxnLst/>
              <a:rect l="l" t="t" r="r" b="b"/>
              <a:pathLst>
                <a:path w="5374" h="6254" extrusionOk="0">
                  <a:moveTo>
                    <a:pt x="1626" y="0"/>
                  </a:moveTo>
                  <a:cubicBezTo>
                    <a:pt x="942" y="0"/>
                    <a:pt x="434" y="977"/>
                    <a:pt x="267" y="1575"/>
                  </a:cubicBezTo>
                  <a:cubicBezTo>
                    <a:pt x="267" y="2115"/>
                    <a:pt x="1" y="3067"/>
                    <a:pt x="546" y="3618"/>
                  </a:cubicBezTo>
                  <a:lnTo>
                    <a:pt x="546" y="3618"/>
                  </a:lnTo>
                  <a:cubicBezTo>
                    <a:pt x="543" y="3598"/>
                    <a:pt x="540" y="3582"/>
                    <a:pt x="540" y="3582"/>
                  </a:cubicBezTo>
                  <a:lnTo>
                    <a:pt x="540" y="3582"/>
                  </a:lnTo>
                  <a:cubicBezTo>
                    <a:pt x="542" y="3594"/>
                    <a:pt x="544" y="3606"/>
                    <a:pt x="546" y="3618"/>
                  </a:cubicBezTo>
                  <a:lnTo>
                    <a:pt x="546" y="3618"/>
                  </a:lnTo>
                  <a:cubicBezTo>
                    <a:pt x="546" y="3618"/>
                    <a:pt x="546" y="3618"/>
                    <a:pt x="546" y="3618"/>
                  </a:cubicBezTo>
                  <a:lnTo>
                    <a:pt x="546" y="3618"/>
                  </a:lnTo>
                  <a:cubicBezTo>
                    <a:pt x="547" y="3626"/>
                    <a:pt x="549" y="3634"/>
                    <a:pt x="550" y="3643"/>
                  </a:cubicBezTo>
                  <a:lnTo>
                    <a:pt x="550" y="3643"/>
                  </a:lnTo>
                  <a:cubicBezTo>
                    <a:pt x="549" y="3635"/>
                    <a:pt x="547" y="3626"/>
                    <a:pt x="546" y="3618"/>
                  </a:cubicBezTo>
                  <a:lnTo>
                    <a:pt x="546" y="3618"/>
                  </a:lnTo>
                  <a:cubicBezTo>
                    <a:pt x="554" y="3626"/>
                    <a:pt x="562" y="3634"/>
                    <a:pt x="571" y="3642"/>
                  </a:cubicBezTo>
                  <a:cubicBezTo>
                    <a:pt x="571" y="3682"/>
                    <a:pt x="568" y="3697"/>
                    <a:pt x="565" y="3697"/>
                  </a:cubicBezTo>
                  <a:cubicBezTo>
                    <a:pt x="561" y="3697"/>
                    <a:pt x="555" y="3670"/>
                    <a:pt x="550" y="3643"/>
                  </a:cubicBezTo>
                  <a:lnTo>
                    <a:pt x="550" y="3643"/>
                  </a:lnTo>
                  <a:cubicBezTo>
                    <a:pt x="720" y="4632"/>
                    <a:pt x="1407" y="6253"/>
                    <a:pt x="2498" y="6253"/>
                  </a:cubicBezTo>
                  <a:cubicBezTo>
                    <a:pt x="2729" y="6253"/>
                    <a:pt x="2979" y="6180"/>
                    <a:pt x="3245" y="6013"/>
                  </a:cubicBezTo>
                  <a:cubicBezTo>
                    <a:pt x="5373" y="4463"/>
                    <a:pt x="3762" y="1606"/>
                    <a:pt x="2212" y="238"/>
                  </a:cubicBezTo>
                  <a:cubicBezTo>
                    <a:pt x="2006" y="71"/>
                    <a:pt x="1809" y="0"/>
                    <a:pt x="1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323325" y="1964600"/>
              <a:ext cx="126175" cy="167125"/>
            </a:xfrm>
            <a:custGeom>
              <a:avLst/>
              <a:gdLst/>
              <a:ahLst/>
              <a:cxnLst/>
              <a:rect l="l" t="t" r="r" b="b"/>
              <a:pathLst>
                <a:path w="5047" h="6685" extrusionOk="0">
                  <a:moveTo>
                    <a:pt x="2341" y="1"/>
                  </a:moveTo>
                  <a:cubicBezTo>
                    <a:pt x="1369" y="1"/>
                    <a:pt x="214" y="1156"/>
                    <a:pt x="1" y="2128"/>
                  </a:cubicBezTo>
                  <a:cubicBezTo>
                    <a:pt x="1" y="2736"/>
                    <a:pt x="335" y="3314"/>
                    <a:pt x="700" y="3891"/>
                  </a:cubicBezTo>
                  <a:cubicBezTo>
                    <a:pt x="761" y="4043"/>
                    <a:pt x="396" y="4043"/>
                    <a:pt x="396" y="4043"/>
                  </a:cubicBezTo>
                  <a:cubicBezTo>
                    <a:pt x="791" y="5016"/>
                    <a:pt x="973" y="6019"/>
                    <a:pt x="1977" y="6627"/>
                  </a:cubicBezTo>
                  <a:cubicBezTo>
                    <a:pt x="2056" y="6667"/>
                    <a:pt x="2151" y="6685"/>
                    <a:pt x="2255" y="6685"/>
                  </a:cubicBezTo>
                  <a:cubicBezTo>
                    <a:pt x="2631" y="6685"/>
                    <a:pt x="3126" y="6450"/>
                    <a:pt x="3436" y="6141"/>
                  </a:cubicBezTo>
                  <a:cubicBezTo>
                    <a:pt x="5046" y="4165"/>
                    <a:pt x="3739" y="1612"/>
                    <a:pt x="23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6001150" y="1883325"/>
              <a:ext cx="133000" cy="181875"/>
            </a:xfrm>
            <a:custGeom>
              <a:avLst/>
              <a:gdLst/>
              <a:ahLst/>
              <a:cxnLst/>
              <a:rect l="l" t="t" r="r" b="b"/>
              <a:pathLst>
                <a:path w="5320" h="7275" extrusionOk="0">
                  <a:moveTo>
                    <a:pt x="1975" y="1"/>
                  </a:moveTo>
                  <a:cubicBezTo>
                    <a:pt x="1272" y="1"/>
                    <a:pt x="676" y="730"/>
                    <a:pt x="304" y="1276"/>
                  </a:cubicBezTo>
                  <a:cubicBezTo>
                    <a:pt x="61" y="2188"/>
                    <a:pt x="0" y="3616"/>
                    <a:pt x="213" y="4528"/>
                  </a:cubicBezTo>
                  <a:cubicBezTo>
                    <a:pt x="232" y="4557"/>
                    <a:pt x="259" y="4569"/>
                    <a:pt x="290" y="4569"/>
                  </a:cubicBezTo>
                  <a:cubicBezTo>
                    <a:pt x="458" y="4569"/>
                    <a:pt x="760" y="4224"/>
                    <a:pt x="760" y="4224"/>
                  </a:cubicBezTo>
                  <a:cubicBezTo>
                    <a:pt x="1429" y="5136"/>
                    <a:pt x="1337" y="6504"/>
                    <a:pt x="2462" y="7173"/>
                  </a:cubicBezTo>
                  <a:cubicBezTo>
                    <a:pt x="2592" y="7242"/>
                    <a:pt x="2713" y="7274"/>
                    <a:pt x="2829" y="7274"/>
                  </a:cubicBezTo>
                  <a:cubicBezTo>
                    <a:pt x="3119" y="7274"/>
                    <a:pt x="3383" y="7073"/>
                    <a:pt x="3708" y="6747"/>
                  </a:cubicBezTo>
                  <a:cubicBezTo>
                    <a:pt x="5319" y="4437"/>
                    <a:pt x="4559" y="1732"/>
                    <a:pt x="2462" y="121"/>
                  </a:cubicBezTo>
                  <a:cubicBezTo>
                    <a:pt x="2295" y="37"/>
                    <a:pt x="2132" y="1"/>
                    <a:pt x="1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5736700" y="1822500"/>
              <a:ext cx="151250" cy="176375"/>
            </a:xfrm>
            <a:custGeom>
              <a:avLst/>
              <a:gdLst/>
              <a:ahLst/>
              <a:cxnLst/>
              <a:rect l="l" t="t" r="r" b="b"/>
              <a:pathLst>
                <a:path w="6050" h="7055" extrusionOk="0">
                  <a:moveTo>
                    <a:pt x="2584" y="1"/>
                  </a:moveTo>
                  <a:cubicBezTo>
                    <a:pt x="1459" y="1"/>
                    <a:pt x="243" y="943"/>
                    <a:pt x="0" y="2098"/>
                  </a:cubicBezTo>
                  <a:cubicBezTo>
                    <a:pt x="0" y="2767"/>
                    <a:pt x="760" y="3344"/>
                    <a:pt x="1216" y="4013"/>
                  </a:cubicBezTo>
                  <a:cubicBezTo>
                    <a:pt x="1277" y="4074"/>
                    <a:pt x="730" y="4165"/>
                    <a:pt x="730" y="4165"/>
                  </a:cubicBezTo>
                  <a:cubicBezTo>
                    <a:pt x="1186" y="5320"/>
                    <a:pt x="1520" y="6080"/>
                    <a:pt x="2614" y="6749"/>
                  </a:cubicBezTo>
                  <a:cubicBezTo>
                    <a:pt x="2910" y="6896"/>
                    <a:pt x="3306" y="7055"/>
                    <a:pt x="3660" y="7055"/>
                  </a:cubicBezTo>
                  <a:cubicBezTo>
                    <a:pt x="3889" y="7055"/>
                    <a:pt x="4100" y="6988"/>
                    <a:pt x="4256" y="6809"/>
                  </a:cubicBezTo>
                  <a:cubicBezTo>
                    <a:pt x="6049" y="4560"/>
                    <a:pt x="4134" y="1794"/>
                    <a:pt x="2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5340800" y="1954325"/>
              <a:ext cx="143625" cy="181825"/>
            </a:xfrm>
            <a:custGeom>
              <a:avLst/>
              <a:gdLst/>
              <a:ahLst/>
              <a:cxnLst/>
              <a:rect l="l" t="t" r="r" b="b"/>
              <a:pathLst>
                <a:path w="5745" h="7273" extrusionOk="0">
                  <a:moveTo>
                    <a:pt x="1904" y="1"/>
                  </a:moveTo>
                  <a:cubicBezTo>
                    <a:pt x="1353" y="1"/>
                    <a:pt x="915" y="655"/>
                    <a:pt x="730" y="1263"/>
                  </a:cubicBezTo>
                  <a:cubicBezTo>
                    <a:pt x="486" y="2175"/>
                    <a:pt x="0" y="2995"/>
                    <a:pt x="912" y="4150"/>
                  </a:cubicBezTo>
                  <a:cubicBezTo>
                    <a:pt x="915" y="4154"/>
                    <a:pt x="920" y="4155"/>
                    <a:pt x="925" y="4155"/>
                  </a:cubicBezTo>
                  <a:cubicBezTo>
                    <a:pt x="968" y="4155"/>
                    <a:pt x="1064" y="4059"/>
                    <a:pt x="1064" y="4059"/>
                  </a:cubicBezTo>
                  <a:cubicBezTo>
                    <a:pt x="1520" y="5214"/>
                    <a:pt x="1307" y="6491"/>
                    <a:pt x="2401" y="7190"/>
                  </a:cubicBezTo>
                  <a:cubicBezTo>
                    <a:pt x="2522" y="7246"/>
                    <a:pt x="2669" y="7273"/>
                    <a:pt x="2827" y="7273"/>
                  </a:cubicBezTo>
                  <a:cubicBezTo>
                    <a:pt x="3267" y="7273"/>
                    <a:pt x="3799" y="7069"/>
                    <a:pt x="4134" y="6734"/>
                  </a:cubicBezTo>
                  <a:cubicBezTo>
                    <a:pt x="5745" y="4454"/>
                    <a:pt x="4651" y="1172"/>
                    <a:pt x="2158" y="47"/>
                  </a:cubicBezTo>
                  <a:cubicBezTo>
                    <a:pt x="2071" y="15"/>
                    <a:pt x="1986" y="1"/>
                    <a:pt x="19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6136400" y="2134450"/>
              <a:ext cx="129200" cy="184875"/>
            </a:xfrm>
            <a:custGeom>
              <a:avLst/>
              <a:gdLst/>
              <a:ahLst/>
              <a:cxnLst/>
              <a:rect l="l" t="t" r="r" b="b"/>
              <a:pathLst>
                <a:path w="5168" h="7395" extrusionOk="0">
                  <a:moveTo>
                    <a:pt x="2300" y="0"/>
                  </a:moveTo>
                  <a:cubicBezTo>
                    <a:pt x="1341" y="0"/>
                    <a:pt x="402" y="1281"/>
                    <a:pt x="244" y="2325"/>
                  </a:cubicBezTo>
                  <a:cubicBezTo>
                    <a:pt x="0" y="3055"/>
                    <a:pt x="578" y="3876"/>
                    <a:pt x="1034" y="4392"/>
                  </a:cubicBezTo>
                  <a:cubicBezTo>
                    <a:pt x="1064" y="4453"/>
                    <a:pt x="882" y="4544"/>
                    <a:pt x="882" y="4544"/>
                  </a:cubicBezTo>
                  <a:cubicBezTo>
                    <a:pt x="1338" y="5730"/>
                    <a:pt x="1581" y="6581"/>
                    <a:pt x="2736" y="7280"/>
                  </a:cubicBezTo>
                  <a:cubicBezTo>
                    <a:pt x="2906" y="7359"/>
                    <a:pt x="3054" y="7394"/>
                    <a:pt x="3186" y="7394"/>
                  </a:cubicBezTo>
                  <a:cubicBezTo>
                    <a:pt x="3811" y="7394"/>
                    <a:pt x="4067" y="6606"/>
                    <a:pt x="4469" y="6003"/>
                  </a:cubicBezTo>
                  <a:cubicBezTo>
                    <a:pt x="5168" y="3876"/>
                    <a:pt x="4408" y="2173"/>
                    <a:pt x="3253" y="502"/>
                  </a:cubicBezTo>
                  <a:cubicBezTo>
                    <a:pt x="2953" y="147"/>
                    <a:pt x="2625" y="0"/>
                    <a:pt x="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5857525" y="2108875"/>
              <a:ext cx="110200" cy="174550"/>
            </a:xfrm>
            <a:custGeom>
              <a:avLst/>
              <a:gdLst/>
              <a:ahLst/>
              <a:cxnLst/>
              <a:rect l="l" t="t" r="r" b="b"/>
              <a:pathLst>
                <a:path w="4408" h="6982" extrusionOk="0">
                  <a:moveTo>
                    <a:pt x="2168" y="1"/>
                  </a:moveTo>
                  <a:cubicBezTo>
                    <a:pt x="1948" y="1"/>
                    <a:pt x="1711" y="50"/>
                    <a:pt x="1459" y="126"/>
                  </a:cubicBezTo>
                  <a:cubicBezTo>
                    <a:pt x="61" y="826"/>
                    <a:pt x="0" y="2376"/>
                    <a:pt x="456" y="3956"/>
                  </a:cubicBezTo>
                  <a:cubicBezTo>
                    <a:pt x="487" y="4017"/>
                    <a:pt x="122" y="4047"/>
                    <a:pt x="122" y="4047"/>
                  </a:cubicBezTo>
                  <a:cubicBezTo>
                    <a:pt x="516" y="5230"/>
                    <a:pt x="1138" y="6981"/>
                    <a:pt x="2478" y="6981"/>
                  </a:cubicBezTo>
                  <a:cubicBezTo>
                    <a:pt x="2687" y="6981"/>
                    <a:pt x="2915" y="6938"/>
                    <a:pt x="3161" y="6844"/>
                  </a:cubicBezTo>
                  <a:cubicBezTo>
                    <a:pt x="4073" y="6388"/>
                    <a:pt x="4408" y="5385"/>
                    <a:pt x="4408" y="4473"/>
                  </a:cubicBezTo>
                  <a:cubicBezTo>
                    <a:pt x="4408" y="3561"/>
                    <a:pt x="3526" y="2710"/>
                    <a:pt x="3526" y="1798"/>
                  </a:cubicBezTo>
                  <a:cubicBezTo>
                    <a:pt x="3313" y="1585"/>
                    <a:pt x="3435" y="1038"/>
                    <a:pt x="3192" y="582"/>
                  </a:cubicBezTo>
                  <a:cubicBezTo>
                    <a:pt x="2900" y="155"/>
                    <a:pt x="2559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5544450" y="2108225"/>
              <a:ext cx="131475" cy="188575"/>
            </a:xfrm>
            <a:custGeom>
              <a:avLst/>
              <a:gdLst/>
              <a:ahLst/>
              <a:cxnLst/>
              <a:rect l="l" t="t" r="r" b="b"/>
              <a:pathLst>
                <a:path w="5259" h="7543" extrusionOk="0">
                  <a:moveTo>
                    <a:pt x="2432" y="0"/>
                  </a:moveTo>
                  <a:cubicBezTo>
                    <a:pt x="851" y="700"/>
                    <a:pt x="0" y="3101"/>
                    <a:pt x="1368" y="4438"/>
                  </a:cubicBezTo>
                  <a:cubicBezTo>
                    <a:pt x="1383" y="4453"/>
                    <a:pt x="1397" y="4459"/>
                    <a:pt x="1408" y="4459"/>
                  </a:cubicBezTo>
                  <a:cubicBezTo>
                    <a:pt x="1442" y="4459"/>
                    <a:pt x="1459" y="4408"/>
                    <a:pt x="1459" y="4408"/>
                  </a:cubicBezTo>
                  <a:cubicBezTo>
                    <a:pt x="1915" y="5502"/>
                    <a:pt x="1733" y="6809"/>
                    <a:pt x="2827" y="7478"/>
                  </a:cubicBezTo>
                  <a:cubicBezTo>
                    <a:pt x="2957" y="7523"/>
                    <a:pt x="3090" y="7543"/>
                    <a:pt x="3225" y="7543"/>
                  </a:cubicBezTo>
                  <a:cubicBezTo>
                    <a:pt x="3818" y="7543"/>
                    <a:pt x="4431" y="7156"/>
                    <a:pt x="4803" y="6809"/>
                  </a:cubicBezTo>
                  <a:cubicBezTo>
                    <a:pt x="5259" y="5928"/>
                    <a:pt x="5107" y="4985"/>
                    <a:pt x="4894" y="4104"/>
                  </a:cubicBezTo>
                  <a:cubicBezTo>
                    <a:pt x="4438" y="2554"/>
                    <a:pt x="4195" y="700"/>
                    <a:pt x="24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5977575" y="2375750"/>
              <a:ext cx="134525" cy="175525"/>
            </a:xfrm>
            <a:custGeom>
              <a:avLst/>
              <a:gdLst/>
              <a:ahLst/>
              <a:cxnLst/>
              <a:rect l="l" t="t" r="r" b="b"/>
              <a:pathLst>
                <a:path w="5381" h="7021" extrusionOk="0">
                  <a:moveTo>
                    <a:pt x="1651" y="1"/>
                  </a:moveTo>
                  <a:cubicBezTo>
                    <a:pt x="1538" y="1"/>
                    <a:pt x="1423" y="19"/>
                    <a:pt x="1308" y="60"/>
                  </a:cubicBezTo>
                  <a:cubicBezTo>
                    <a:pt x="1" y="941"/>
                    <a:pt x="92" y="2917"/>
                    <a:pt x="517" y="4224"/>
                  </a:cubicBezTo>
                  <a:cubicBezTo>
                    <a:pt x="529" y="4246"/>
                    <a:pt x="544" y="4255"/>
                    <a:pt x="561" y="4255"/>
                  </a:cubicBezTo>
                  <a:cubicBezTo>
                    <a:pt x="639" y="4255"/>
                    <a:pt x="761" y="4072"/>
                    <a:pt x="761" y="4072"/>
                  </a:cubicBezTo>
                  <a:cubicBezTo>
                    <a:pt x="1429" y="5196"/>
                    <a:pt x="1156" y="6777"/>
                    <a:pt x="2736" y="7020"/>
                  </a:cubicBezTo>
                  <a:cubicBezTo>
                    <a:pt x="5381" y="5895"/>
                    <a:pt x="4256" y="3069"/>
                    <a:pt x="3132" y="1032"/>
                  </a:cubicBezTo>
                  <a:cubicBezTo>
                    <a:pt x="2751" y="474"/>
                    <a:pt x="2222" y="1"/>
                    <a:pt x="16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5719975" y="2377025"/>
              <a:ext cx="152775" cy="179650"/>
            </a:xfrm>
            <a:custGeom>
              <a:avLst/>
              <a:gdLst/>
              <a:ahLst/>
              <a:cxnLst/>
              <a:rect l="l" t="t" r="r" b="b"/>
              <a:pathLst>
                <a:path w="6111" h="7186" extrusionOk="0">
                  <a:moveTo>
                    <a:pt x="2061" y="1"/>
                  </a:moveTo>
                  <a:cubicBezTo>
                    <a:pt x="1454" y="1"/>
                    <a:pt x="776" y="323"/>
                    <a:pt x="609" y="1042"/>
                  </a:cubicBezTo>
                  <a:cubicBezTo>
                    <a:pt x="365" y="2167"/>
                    <a:pt x="1" y="3048"/>
                    <a:pt x="912" y="4173"/>
                  </a:cubicBezTo>
                  <a:lnTo>
                    <a:pt x="821" y="4233"/>
                  </a:lnTo>
                  <a:cubicBezTo>
                    <a:pt x="1221" y="5219"/>
                    <a:pt x="1504" y="7186"/>
                    <a:pt x="2652" y="7186"/>
                  </a:cubicBezTo>
                  <a:cubicBezTo>
                    <a:pt x="2814" y="7186"/>
                    <a:pt x="2993" y="7147"/>
                    <a:pt x="3192" y="7060"/>
                  </a:cubicBezTo>
                  <a:cubicBezTo>
                    <a:pt x="6110" y="5692"/>
                    <a:pt x="4590" y="1680"/>
                    <a:pt x="2523" y="69"/>
                  </a:cubicBezTo>
                  <a:cubicBezTo>
                    <a:pt x="2382" y="24"/>
                    <a:pt x="2224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41" name="Google Shape;741;p27"/>
          <p:cNvSpPr/>
          <p:nvPr/>
        </p:nvSpPr>
        <p:spPr>
          <a:xfrm rot="-1518083">
            <a:off x="249145" y="4595969"/>
            <a:ext cx="1985390" cy="1163338"/>
          </a:xfrm>
          <a:custGeom>
            <a:avLst/>
            <a:gdLst/>
            <a:ahLst/>
            <a:cxnLst/>
            <a:rect l="l" t="t" r="r" b="b"/>
            <a:pathLst>
              <a:path w="83680" h="49546" fill="none" extrusionOk="0">
                <a:moveTo>
                  <a:pt x="0" y="6992"/>
                </a:moveTo>
                <a:cubicBezTo>
                  <a:pt x="1672" y="5411"/>
                  <a:pt x="3739" y="4104"/>
                  <a:pt x="5775" y="3071"/>
                </a:cubicBezTo>
                <a:cubicBezTo>
                  <a:pt x="9879" y="1034"/>
                  <a:pt x="14499" y="31"/>
                  <a:pt x="19058" y="1"/>
                </a:cubicBezTo>
                <a:cubicBezTo>
                  <a:pt x="23466" y="1"/>
                  <a:pt x="27903" y="882"/>
                  <a:pt x="31916" y="2706"/>
                </a:cubicBezTo>
                <a:cubicBezTo>
                  <a:pt x="36536" y="4803"/>
                  <a:pt x="39758" y="8329"/>
                  <a:pt x="43648" y="11399"/>
                </a:cubicBezTo>
                <a:cubicBezTo>
                  <a:pt x="47113" y="14135"/>
                  <a:pt x="52159" y="16414"/>
                  <a:pt x="56262" y="13557"/>
                </a:cubicBezTo>
                <a:cubicBezTo>
                  <a:pt x="57752" y="12554"/>
                  <a:pt x="59576" y="10062"/>
                  <a:pt x="58360" y="8208"/>
                </a:cubicBezTo>
                <a:cubicBezTo>
                  <a:pt x="57144" y="6353"/>
                  <a:pt x="54287" y="7144"/>
                  <a:pt x="52889" y="8329"/>
                </a:cubicBezTo>
                <a:cubicBezTo>
                  <a:pt x="49940" y="10761"/>
                  <a:pt x="49727" y="15472"/>
                  <a:pt x="52463" y="18086"/>
                </a:cubicBezTo>
                <a:cubicBezTo>
                  <a:pt x="56141" y="21582"/>
                  <a:pt x="61855" y="20670"/>
                  <a:pt x="66293" y="22190"/>
                </a:cubicBezTo>
                <a:cubicBezTo>
                  <a:pt x="76992" y="25867"/>
                  <a:pt x="82676" y="39181"/>
                  <a:pt x="83679" y="49546"/>
                </a:cubicBezTo>
              </a:path>
            </a:pathLst>
          </a:custGeom>
          <a:noFill/>
          <a:ln w="14450" cap="flat" cmpd="sng">
            <a:solidFill>
              <a:schemeClr val="accent3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42" name="Google Shape;742;p27"/>
          <p:cNvGrpSpPr/>
          <p:nvPr/>
        </p:nvGrpSpPr>
        <p:grpSpPr>
          <a:xfrm rot="4333965">
            <a:off x="7049666" y="4018390"/>
            <a:ext cx="1052707" cy="1605777"/>
            <a:chOff x="5268600" y="1434950"/>
            <a:chExt cx="433925" cy="661900"/>
          </a:xfrm>
        </p:grpSpPr>
        <p:sp>
          <p:nvSpPr>
            <p:cNvPr id="743" name="Google Shape;743;p27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9" name="Google Shape;759;p27"/>
          <p:cNvGrpSpPr/>
          <p:nvPr/>
        </p:nvGrpSpPr>
        <p:grpSpPr>
          <a:xfrm rot="10340269">
            <a:off x="955111" y="-297767"/>
            <a:ext cx="2192178" cy="877275"/>
            <a:chOff x="618050" y="2914475"/>
            <a:chExt cx="1629250" cy="652000"/>
          </a:xfrm>
        </p:grpSpPr>
        <p:sp>
          <p:nvSpPr>
            <p:cNvPr id="760" name="Google Shape;760;p27"/>
            <p:cNvSpPr/>
            <p:nvPr/>
          </p:nvSpPr>
          <p:spPr>
            <a:xfrm>
              <a:off x="618050" y="3024650"/>
              <a:ext cx="1500825" cy="539550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618050" y="2914475"/>
              <a:ext cx="1629250" cy="652000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618050" y="3156875"/>
              <a:ext cx="1246250" cy="408850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2000" y="295804"/>
            <a:ext cx="8100000" cy="594000"/>
          </a:xfrm>
        </p:spPr>
        <p:txBody>
          <a:bodyPr/>
          <a:lstStyle>
            <a:lvl1pPr algn="ct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5800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5800"/>
            <a:ext cx="2970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5800"/>
            <a:ext cx="2025000" cy="23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19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4" name="Google Shape;114;p4"/>
          <p:cNvSpPr/>
          <p:nvPr/>
        </p:nvSpPr>
        <p:spPr>
          <a:xfrm>
            <a:off x="6661700" y="-138675"/>
            <a:ext cx="2582150" cy="1168375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4"/>
          <p:cNvSpPr/>
          <p:nvPr/>
        </p:nvSpPr>
        <p:spPr>
          <a:xfrm flipH="1">
            <a:off x="-59944" y="3960844"/>
            <a:ext cx="2582146" cy="1271483"/>
          </a:xfrm>
          <a:custGeom>
            <a:avLst/>
            <a:gdLst/>
            <a:ahLst/>
            <a:cxnLst/>
            <a:rect l="l" t="t" r="r" b="b"/>
            <a:pathLst>
              <a:path w="79213" h="42351" extrusionOk="0">
                <a:moveTo>
                  <a:pt x="76190" y="0"/>
                </a:moveTo>
                <a:cubicBezTo>
                  <a:pt x="72446" y="0"/>
                  <a:pt x="66119" y="1724"/>
                  <a:pt x="62494" y="12290"/>
                </a:cubicBezTo>
                <a:cubicBezTo>
                  <a:pt x="58781" y="23054"/>
                  <a:pt x="55512" y="27061"/>
                  <a:pt x="47311" y="27061"/>
                </a:cubicBezTo>
                <a:cubicBezTo>
                  <a:pt x="43563" y="27061"/>
                  <a:pt x="38785" y="26224"/>
                  <a:pt x="32464" y="24813"/>
                </a:cubicBezTo>
                <a:cubicBezTo>
                  <a:pt x="28113" y="23848"/>
                  <a:pt x="24158" y="23367"/>
                  <a:pt x="20623" y="23367"/>
                </a:cubicBezTo>
                <a:cubicBezTo>
                  <a:pt x="7786" y="23367"/>
                  <a:pt x="501" y="29719"/>
                  <a:pt x="1" y="42351"/>
                </a:cubicBezTo>
                <a:lnTo>
                  <a:pt x="79212" y="42351"/>
                </a:lnTo>
                <a:lnTo>
                  <a:pt x="79212" y="405"/>
                </a:lnTo>
                <a:cubicBezTo>
                  <a:pt x="79212" y="405"/>
                  <a:pt x="78004" y="0"/>
                  <a:pt x="761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6" name="Google Shape;116;p4"/>
          <p:cNvGrpSpPr/>
          <p:nvPr/>
        </p:nvGrpSpPr>
        <p:grpSpPr>
          <a:xfrm>
            <a:off x="364019" y="4613642"/>
            <a:ext cx="925144" cy="572696"/>
            <a:chOff x="4313450" y="4574950"/>
            <a:chExt cx="829800" cy="513675"/>
          </a:xfrm>
        </p:grpSpPr>
        <p:sp>
          <p:nvSpPr>
            <p:cNvPr id="117" name="Google Shape;117;p4"/>
            <p:cNvSpPr/>
            <p:nvPr/>
          </p:nvSpPr>
          <p:spPr>
            <a:xfrm>
              <a:off x="4421075" y="4584475"/>
              <a:ext cx="136275" cy="104950"/>
            </a:xfrm>
            <a:custGeom>
              <a:avLst/>
              <a:gdLst/>
              <a:ahLst/>
              <a:cxnLst/>
              <a:rect l="l" t="t" r="r" b="b"/>
              <a:pathLst>
                <a:path w="5451" h="4198" extrusionOk="0">
                  <a:moveTo>
                    <a:pt x="2726" y="1"/>
                  </a:moveTo>
                  <a:cubicBezTo>
                    <a:pt x="1" y="1"/>
                    <a:pt x="1" y="4197"/>
                    <a:pt x="2726" y="4197"/>
                  </a:cubicBezTo>
                  <a:cubicBezTo>
                    <a:pt x="2743" y="4197"/>
                    <a:pt x="2760" y="4198"/>
                    <a:pt x="2778" y="4198"/>
                  </a:cubicBezTo>
                  <a:cubicBezTo>
                    <a:pt x="5451" y="4198"/>
                    <a:pt x="5434" y="1"/>
                    <a:pt x="27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60600" y="4693475"/>
              <a:ext cx="152625" cy="119925"/>
            </a:xfrm>
            <a:custGeom>
              <a:avLst/>
              <a:gdLst/>
              <a:ahLst/>
              <a:cxnLst/>
              <a:rect l="l" t="t" r="r" b="b"/>
              <a:pathLst>
                <a:path w="6105" h="4797" extrusionOk="0">
                  <a:moveTo>
                    <a:pt x="3052" y="1"/>
                  </a:moveTo>
                  <a:cubicBezTo>
                    <a:pt x="0" y="1"/>
                    <a:pt x="0" y="4797"/>
                    <a:pt x="3052" y="4797"/>
                  </a:cubicBezTo>
                  <a:cubicBezTo>
                    <a:pt x="6104" y="4797"/>
                    <a:pt x="6104" y="1"/>
                    <a:pt x="30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4607750" y="4792950"/>
              <a:ext cx="126750" cy="125375"/>
            </a:xfrm>
            <a:custGeom>
              <a:avLst/>
              <a:gdLst/>
              <a:ahLst/>
              <a:cxnLst/>
              <a:rect l="l" t="t" r="r" b="b"/>
              <a:pathLst>
                <a:path w="5070" h="5015" extrusionOk="0">
                  <a:moveTo>
                    <a:pt x="2562" y="0"/>
                  </a:moveTo>
                  <a:cubicBezTo>
                    <a:pt x="1908" y="0"/>
                    <a:pt x="1254" y="273"/>
                    <a:pt x="764" y="709"/>
                  </a:cubicBezTo>
                  <a:cubicBezTo>
                    <a:pt x="382" y="1145"/>
                    <a:pt x="0" y="1908"/>
                    <a:pt x="0" y="2507"/>
                  </a:cubicBezTo>
                  <a:cubicBezTo>
                    <a:pt x="0" y="3107"/>
                    <a:pt x="218" y="3815"/>
                    <a:pt x="764" y="4251"/>
                  </a:cubicBezTo>
                  <a:cubicBezTo>
                    <a:pt x="1254" y="4742"/>
                    <a:pt x="1854" y="5014"/>
                    <a:pt x="2562" y="5014"/>
                  </a:cubicBezTo>
                  <a:cubicBezTo>
                    <a:pt x="3162" y="5014"/>
                    <a:pt x="3816" y="4742"/>
                    <a:pt x="4306" y="4251"/>
                  </a:cubicBezTo>
                  <a:cubicBezTo>
                    <a:pt x="4742" y="3870"/>
                    <a:pt x="5069" y="3107"/>
                    <a:pt x="5069" y="2507"/>
                  </a:cubicBezTo>
                  <a:cubicBezTo>
                    <a:pt x="5069" y="1799"/>
                    <a:pt x="4851" y="1199"/>
                    <a:pt x="4306" y="709"/>
                  </a:cubicBezTo>
                  <a:cubicBezTo>
                    <a:pt x="3870" y="273"/>
                    <a:pt x="3216" y="0"/>
                    <a:pt x="25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4694950" y="4629450"/>
              <a:ext cx="129475" cy="105275"/>
            </a:xfrm>
            <a:custGeom>
              <a:avLst/>
              <a:gdLst/>
              <a:ahLst/>
              <a:cxnLst/>
              <a:rect l="l" t="t" r="r" b="b"/>
              <a:pathLst>
                <a:path w="5179" h="4211" extrusionOk="0">
                  <a:moveTo>
                    <a:pt x="2617" y="0"/>
                  </a:moveTo>
                  <a:cubicBezTo>
                    <a:pt x="1091" y="0"/>
                    <a:pt x="1" y="1744"/>
                    <a:pt x="818" y="3107"/>
                  </a:cubicBezTo>
                  <a:cubicBezTo>
                    <a:pt x="818" y="3161"/>
                    <a:pt x="927" y="3161"/>
                    <a:pt x="927" y="3270"/>
                  </a:cubicBezTo>
                  <a:cubicBezTo>
                    <a:pt x="1281" y="3897"/>
                    <a:pt x="1935" y="4210"/>
                    <a:pt x="2596" y="4210"/>
                  </a:cubicBezTo>
                  <a:cubicBezTo>
                    <a:pt x="3257" y="4210"/>
                    <a:pt x="3925" y="3897"/>
                    <a:pt x="4306" y="3270"/>
                  </a:cubicBezTo>
                  <a:cubicBezTo>
                    <a:pt x="4306" y="3161"/>
                    <a:pt x="4361" y="3161"/>
                    <a:pt x="4361" y="3107"/>
                  </a:cubicBezTo>
                  <a:cubicBezTo>
                    <a:pt x="5178" y="1744"/>
                    <a:pt x="4197" y="0"/>
                    <a:pt x="2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4953825" y="4574950"/>
              <a:ext cx="143100" cy="111750"/>
            </a:xfrm>
            <a:custGeom>
              <a:avLst/>
              <a:gdLst/>
              <a:ahLst/>
              <a:cxnLst/>
              <a:rect l="l" t="t" r="r" b="b"/>
              <a:pathLst>
                <a:path w="5724" h="4470" extrusionOk="0">
                  <a:moveTo>
                    <a:pt x="2889" y="0"/>
                  </a:moveTo>
                  <a:cubicBezTo>
                    <a:pt x="1" y="0"/>
                    <a:pt x="1" y="4469"/>
                    <a:pt x="2889" y="4469"/>
                  </a:cubicBezTo>
                  <a:cubicBezTo>
                    <a:pt x="5723" y="4469"/>
                    <a:pt x="5723" y="0"/>
                    <a:pt x="2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4874800" y="4679850"/>
              <a:ext cx="98125" cy="76400"/>
            </a:xfrm>
            <a:custGeom>
              <a:avLst/>
              <a:gdLst/>
              <a:ahLst/>
              <a:cxnLst/>
              <a:rect l="l" t="t" r="r" b="b"/>
              <a:pathLst>
                <a:path w="3925" h="3056" extrusionOk="0">
                  <a:moveTo>
                    <a:pt x="1963" y="1"/>
                  </a:moveTo>
                  <a:cubicBezTo>
                    <a:pt x="1" y="1"/>
                    <a:pt x="1" y="3053"/>
                    <a:pt x="1963" y="3053"/>
                  </a:cubicBezTo>
                  <a:cubicBezTo>
                    <a:pt x="1996" y="3055"/>
                    <a:pt x="2029" y="3055"/>
                    <a:pt x="2061" y="3055"/>
                  </a:cubicBezTo>
                  <a:cubicBezTo>
                    <a:pt x="3924" y="3055"/>
                    <a:pt x="3892" y="1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842100" y="4835175"/>
              <a:ext cx="69525" cy="54525"/>
            </a:xfrm>
            <a:custGeom>
              <a:avLst/>
              <a:gdLst/>
              <a:ahLst/>
              <a:cxnLst/>
              <a:rect l="l" t="t" r="r" b="b"/>
              <a:pathLst>
                <a:path w="2781" h="2181" extrusionOk="0">
                  <a:moveTo>
                    <a:pt x="1363" y="1"/>
                  </a:moveTo>
                  <a:cubicBezTo>
                    <a:pt x="1" y="1"/>
                    <a:pt x="1" y="2181"/>
                    <a:pt x="1363" y="2181"/>
                  </a:cubicBezTo>
                  <a:cubicBezTo>
                    <a:pt x="2780" y="2181"/>
                    <a:pt x="2780" y="1"/>
                    <a:pt x="1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748100" y="4897850"/>
              <a:ext cx="80400" cy="62700"/>
            </a:xfrm>
            <a:custGeom>
              <a:avLst/>
              <a:gdLst/>
              <a:ahLst/>
              <a:cxnLst/>
              <a:rect l="l" t="t" r="r" b="b"/>
              <a:pathLst>
                <a:path w="3216" h="2508" extrusionOk="0">
                  <a:moveTo>
                    <a:pt x="1635" y="1"/>
                  </a:moveTo>
                  <a:cubicBezTo>
                    <a:pt x="0" y="1"/>
                    <a:pt x="0" y="2508"/>
                    <a:pt x="1635" y="2508"/>
                  </a:cubicBezTo>
                  <a:cubicBezTo>
                    <a:pt x="3216" y="2508"/>
                    <a:pt x="3216" y="1"/>
                    <a:pt x="16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618650" y="4987775"/>
              <a:ext cx="95400" cy="74975"/>
            </a:xfrm>
            <a:custGeom>
              <a:avLst/>
              <a:gdLst/>
              <a:ahLst/>
              <a:cxnLst/>
              <a:rect l="l" t="t" r="r" b="b"/>
              <a:pathLst>
                <a:path w="3816" h="2999" extrusionOk="0">
                  <a:moveTo>
                    <a:pt x="1908" y="1"/>
                  </a:moveTo>
                  <a:cubicBezTo>
                    <a:pt x="0" y="1"/>
                    <a:pt x="0" y="2998"/>
                    <a:pt x="1908" y="2998"/>
                  </a:cubicBezTo>
                  <a:cubicBezTo>
                    <a:pt x="3816" y="2944"/>
                    <a:pt x="3816" y="1"/>
                    <a:pt x="1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460600" y="4884225"/>
              <a:ext cx="98125" cy="75000"/>
            </a:xfrm>
            <a:custGeom>
              <a:avLst/>
              <a:gdLst/>
              <a:ahLst/>
              <a:cxnLst/>
              <a:rect l="l" t="t" r="r" b="b"/>
              <a:pathLst>
                <a:path w="3925" h="3000" extrusionOk="0">
                  <a:moveTo>
                    <a:pt x="1962" y="1"/>
                  </a:moveTo>
                  <a:cubicBezTo>
                    <a:pt x="0" y="1"/>
                    <a:pt x="0" y="2998"/>
                    <a:pt x="1962" y="2998"/>
                  </a:cubicBezTo>
                  <a:cubicBezTo>
                    <a:pt x="1980" y="2999"/>
                    <a:pt x="1997" y="2999"/>
                    <a:pt x="2014" y="2999"/>
                  </a:cubicBezTo>
                  <a:cubicBezTo>
                    <a:pt x="3924" y="2999"/>
                    <a:pt x="3907" y="1"/>
                    <a:pt x="19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357050" y="4799750"/>
              <a:ext cx="74950" cy="57250"/>
            </a:xfrm>
            <a:custGeom>
              <a:avLst/>
              <a:gdLst/>
              <a:ahLst/>
              <a:cxnLst/>
              <a:rect l="l" t="t" r="r" b="b"/>
              <a:pathLst>
                <a:path w="2998" h="2290" extrusionOk="0">
                  <a:moveTo>
                    <a:pt x="1472" y="1"/>
                  </a:moveTo>
                  <a:cubicBezTo>
                    <a:pt x="0" y="1"/>
                    <a:pt x="0" y="2290"/>
                    <a:pt x="1472" y="2290"/>
                  </a:cubicBezTo>
                  <a:cubicBezTo>
                    <a:pt x="2998" y="2290"/>
                    <a:pt x="2998" y="1"/>
                    <a:pt x="14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313450" y="4613100"/>
              <a:ext cx="80400" cy="64050"/>
            </a:xfrm>
            <a:custGeom>
              <a:avLst/>
              <a:gdLst/>
              <a:ahLst/>
              <a:cxnLst/>
              <a:rect l="l" t="t" r="r" b="b"/>
              <a:pathLst>
                <a:path w="3216" h="2562" extrusionOk="0">
                  <a:moveTo>
                    <a:pt x="1635" y="0"/>
                  </a:moveTo>
                  <a:cubicBezTo>
                    <a:pt x="0" y="0"/>
                    <a:pt x="0" y="2562"/>
                    <a:pt x="1635" y="2562"/>
                  </a:cubicBezTo>
                  <a:cubicBezTo>
                    <a:pt x="3216" y="2562"/>
                    <a:pt x="3216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071000" y="4792950"/>
              <a:ext cx="72250" cy="55875"/>
            </a:xfrm>
            <a:custGeom>
              <a:avLst/>
              <a:gdLst/>
              <a:ahLst/>
              <a:cxnLst/>
              <a:rect l="l" t="t" r="r" b="b"/>
              <a:pathLst>
                <a:path w="2890" h="2235" extrusionOk="0">
                  <a:moveTo>
                    <a:pt x="1472" y="0"/>
                  </a:moveTo>
                  <a:cubicBezTo>
                    <a:pt x="1" y="0"/>
                    <a:pt x="1" y="2235"/>
                    <a:pt x="1472" y="2235"/>
                  </a:cubicBezTo>
                  <a:cubicBezTo>
                    <a:pt x="2889" y="2235"/>
                    <a:pt x="2889" y="0"/>
                    <a:pt x="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4959275" y="4753650"/>
              <a:ext cx="95400" cy="94475"/>
            </a:xfrm>
            <a:custGeom>
              <a:avLst/>
              <a:gdLst/>
              <a:ahLst/>
              <a:cxnLst/>
              <a:rect l="l" t="t" r="r" b="b"/>
              <a:pathLst>
                <a:path w="3816" h="3779" extrusionOk="0">
                  <a:moveTo>
                    <a:pt x="1852" y="0"/>
                  </a:moveTo>
                  <a:cubicBezTo>
                    <a:pt x="1357" y="0"/>
                    <a:pt x="907" y="135"/>
                    <a:pt x="546" y="537"/>
                  </a:cubicBezTo>
                  <a:cubicBezTo>
                    <a:pt x="219" y="864"/>
                    <a:pt x="1" y="1354"/>
                    <a:pt x="1" y="1899"/>
                  </a:cubicBezTo>
                  <a:cubicBezTo>
                    <a:pt x="1" y="2335"/>
                    <a:pt x="219" y="2880"/>
                    <a:pt x="546" y="3262"/>
                  </a:cubicBezTo>
                  <a:cubicBezTo>
                    <a:pt x="920" y="3636"/>
                    <a:pt x="1320" y="3779"/>
                    <a:pt x="1763" y="3779"/>
                  </a:cubicBezTo>
                  <a:cubicBezTo>
                    <a:pt x="1965" y="3779"/>
                    <a:pt x="2177" y="3749"/>
                    <a:pt x="2399" y="3698"/>
                  </a:cubicBezTo>
                  <a:lnTo>
                    <a:pt x="2453" y="3698"/>
                  </a:lnTo>
                  <a:cubicBezTo>
                    <a:pt x="2889" y="3643"/>
                    <a:pt x="3216" y="3316"/>
                    <a:pt x="3434" y="3044"/>
                  </a:cubicBezTo>
                  <a:cubicBezTo>
                    <a:pt x="3652" y="2717"/>
                    <a:pt x="3816" y="2281"/>
                    <a:pt x="3816" y="1899"/>
                  </a:cubicBezTo>
                  <a:cubicBezTo>
                    <a:pt x="3816" y="1518"/>
                    <a:pt x="3761" y="1191"/>
                    <a:pt x="3543" y="918"/>
                  </a:cubicBezTo>
                  <a:cubicBezTo>
                    <a:pt x="3434" y="537"/>
                    <a:pt x="2835" y="101"/>
                    <a:pt x="2453" y="46"/>
                  </a:cubicBezTo>
                  <a:lnTo>
                    <a:pt x="2399" y="46"/>
                  </a:lnTo>
                  <a:cubicBezTo>
                    <a:pt x="2212" y="17"/>
                    <a:pt x="2029" y="0"/>
                    <a:pt x="1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917050" y="4910125"/>
              <a:ext cx="68150" cy="68150"/>
            </a:xfrm>
            <a:custGeom>
              <a:avLst/>
              <a:gdLst/>
              <a:ahLst/>
              <a:cxnLst/>
              <a:rect l="l" t="t" r="r" b="b"/>
              <a:pathLst>
                <a:path w="2726" h="2726" extrusionOk="0">
                  <a:moveTo>
                    <a:pt x="1363" y="0"/>
                  </a:moveTo>
                  <a:cubicBezTo>
                    <a:pt x="654" y="0"/>
                    <a:pt x="0" y="600"/>
                    <a:pt x="0" y="1363"/>
                  </a:cubicBezTo>
                  <a:cubicBezTo>
                    <a:pt x="0" y="2126"/>
                    <a:pt x="600" y="2725"/>
                    <a:pt x="1363" y="2725"/>
                  </a:cubicBezTo>
                  <a:cubicBezTo>
                    <a:pt x="2017" y="2725"/>
                    <a:pt x="2725" y="2126"/>
                    <a:pt x="2725" y="1363"/>
                  </a:cubicBezTo>
                  <a:cubicBezTo>
                    <a:pt x="2725" y="600"/>
                    <a:pt x="2126" y="0"/>
                    <a:pt x="13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806675" y="5010950"/>
              <a:ext cx="70875" cy="55875"/>
            </a:xfrm>
            <a:custGeom>
              <a:avLst/>
              <a:gdLst/>
              <a:ahLst/>
              <a:cxnLst/>
              <a:rect l="l" t="t" r="r" b="b"/>
              <a:pathLst>
                <a:path w="2835" h="2235" extrusionOk="0">
                  <a:moveTo>
                    <a:pt x="1418" y="0"/>
                  </a:moveTo>
                  <a:cubicBezTo>
                    <a:pt x="1" y="0"/>
                    <a:pt x="1" y="2235"/>
                    <a:pt x="1418" y="2235"/>
                  </a:cubicBezTo>
                  <a:cubicBezTo>
                    <a:pt x="2835" y="2235"/>
                    <a:pt x="2835" y="0"/>
                    <a:pt x="14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4707225" y="5015025"/>
              <a:ext cx="94025" cy="73600"/>
            </a:xfrm>
            <a:custGeom>
              <a:avLst/>
              <a:gdLst/>
              <a:ahLst/>
              <a:cxnLst/>
              <a:rect l="l" t="t" r="r" b="b"/>
              <a:pathLst>
                <a:path w="3761" h="2944" extrusionOk="0">
                  <a:moveTo>
                    <a:pt x="1908" y="1"/>
                  </a:moveTo>
                  <a:cubicBezTo>
                    <a:pt x="0" y="1"/>
                    <a:pt x="0" y="2944"/>
                    <a:pt x="1908" y="2944"/>
                  </a:cubicBezTo>
                  <a:cubicBezTo>
                    <a:pt x="3761" y="2944"/>
                    <a:pt x="3761" y="1"/>
                    <a:pt x="1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4" name="Google Shape;134;p4"/>
          <p:cNvSpPr/>
          <p:nvPr/>
        </p:nvSpPr>
        <p:spPr>
          <a:xfrm rot="588138">
            <a:off x="7915445" y="-39521"/>
            <a:ext cx="1630371" cy="937275"/>
          </a:xfrm>
          <a:custGeom>
            <a:avLst/>
            <a:gdLst/>
            <a:ahLst/>
            <a:cxnLst/>
            <a:rect l="l" t="t" r="r" b="b"/>
            <a:pathLst>
              <a:path w="32829" h="14739" extrusionOk="0">
                <a:moveTo>
                  <a:pt x="18846" y="0"/>
                </a:moveTo>
                <a:cubicBezTo>
                  <a:pt x="16849" y="0"/>
                  <a:pt x="14787" y="236"/>
                  <a:pt x="12888" y="817"/>
                </a:cubicBezTo>
                <a:cubicBezTo>
                  <a:pt x="7721" y="2215"/>
                  <a:pt x="3101" y="5498"/>
                  <a:pt x="1" y="9875"/>
                </a:cubicBezTo>
                <a:cubicBezTo>
                  <a:pt x="1946" y="11486"/>
                  <a:pt x="3861" y="13097"/>
                  <a:pt x="5776" y="14738"/>
                </a:cubicBezTo>
                <a:cubicBezTo>
                  <a:pt x="6840" y="9936"/>
                  <a:pt x="10791" y="5924"/>
                  <a:pt x="15594" y="4799"/>
                </a:cubicBezTo>
                <a:cubicBezTo>
                  <a:pt x="15867" y="4738"/>
                  <a:pt x="16080" y="4708"/>
                  <a:pt x="16354" y="4647"/>
                </a:cubicBezTo>
                <a:cubicBezTo>
                  <a:pt x="17016" y="4540"/>
                  <a:pt x="17686" y="4487"/>
                  <a:pt x="18356" y="4487"/>
                </a:cubicBezTo>
                <a:cubicBezTo>
                  <a:pt x="20917" y="4487"/>
                  <a:pt x="23480" y="5250"/>
                  <a:pt x="25624" y="6623"/>
                </a:cubicBezTo>
                <a:cubicBezTo>
                  <a:pt x="26378" y="7125"/>
                  <a:pt x="27465" y="8449"/>
                  <a:pt x="28486" y="8449"/>
                </a:cubicBezTo>
                <a:cubicBezTo>
                  <a:pt x="28576" y="8449"/>
                  <a:pt x="28666" y="8438"/>
                  <a:pt x="28755" y="8416"/>
                </a:cubicBezTo>
                <a:cubicBezTo>
                  <a:pt x="29287" y="8298"/>
                  <a:pt x="32457" y="5369"/>
                  <a:pt x="32805" y="5369"/>
                </a:cubicBezTo>
                <a:cubicBezTo>
                  <a:pt x="32815" y="5369"/>
                  <a:pt x="32823" y="5371"/>
                  <a:pt x="32828" y="5376"/>
                </a:cubicBezTo>
                <a:cubicBezTo>
                  <a:pt x="29636" y="1911"/>
                  <a:pt x="25533" y="513"/>
                  <a:pt x="20974" y="88"/>
                </a:cubicBezTo>
                <a:cubicBezTo>
                  <a:pt x="20280" y="31"/>
                  <a:pt x="19568" y="0"/>
                  <a:pt x="188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4"/>
          <p:cNvSpPr/>
          <p:nvPr/>
        </p:nvSpPr>
        <p:spPr>
          <a:xfrm rot="10679119">
            <a:off x="5936569" y="4577707"/>
            <a:ext cx="3654274" cy="1365816"/>
          </a:xfrm>
          <a:custGeom>
            <a:avLst/>
            <a:gdLst/>
            <a:ahLst/>
            <a:cxnLst/>
            <a:rect l="l" t="t" r="r" b="b"/>
            <a:pathLst>
              <a:path w="38812" h="26023" extrusionOk="0">
                <a:moveTo>
                  <a:pt x="25648" y="1"/>
                </a:moveTo>
                <a:cubicBezTo>
                  <a:pt x="23416" y="1"/>
                  <a:pt x="20560" y="438"/>
                  <a:pt x="16836" y="1278"/>
                </a:cubicBezTo>
                <a:cubicBezTo>
                  <a:pt x="4464" y="4074"/>
                  <a:pt x="1546" y="12737"/>
                  <a:pt x="1546" y="12737"/>
                </a:cubicBezTo>
                <a:cubicBezTo>
                  <a:pt x="1" y="15502"/>
                  <a:pt x="269" y="25741"/>
                  <a:pt x="6149" y="25741"/>
                </a:cubicBezTo>
                <a:cubicBezTo>
                  <a:pt x="6861" y="25741"/>
                  <a:pt x="7655" y="25591"/>
                  <a:pt x="8537" y="25260"/>
                </a:cubicBezTo>
                <a:cubicBezTo>
                  <a:pt x="10520" y="24517"/>
                  <a:pt x="12418" y="24250"/>
                  <a:pt x="14268" y="24250"/>
                </a:cubicBezTo>
                <a:cubicBezTo>
                  <a:pt x="19032" y="24250"/>
                  <a:pt x="23475" y="26022"/>
                  <a:pt x="28194" y="26022"/>
                </a:cubicBezTo>
                <a:cubicBezTo>
                  <a:pt x="29147" y="26022"/>
                  <a:pt x="30111" y="25950"/>
                  <a:pt x="31091" y="25777"/>
                </a:cubicBezTo>
                <a:cubicBezTo>
                  <a:pt x="38812" y="24378"/>
                  <a:pt x="36410" y="14956"/>
                  <a:pt x="34222" y="7539"/>
                </a:cubicBezTo>
                <a:cubicBezTo>
                  <a:pt x="32669" y="2371"/>
                  <a:pt x="30849" y="1"/>
                  <a:pt x="256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6" name="Google Shape;136;p4"/>
          <p:cNvGrpSpPr/>
          <p:nvPr/>
        </p:nvGrpSpPr>
        <p:grpSpPr>
          <a:xfrm>
            <a:off x="6931383" y="4513899"/>
            <a:ext cx="1892627" cy="988832"/>
            <a:chOff x="2844625" y="4267650"/>
            <a:chExt cx="1305350" cy="682000"/>
          </a:xfrm>
        </p:grpSpPr>
        <p:sp>
          <p:nvSpPr>
            <p:cNvPr id="137" name="Google Shape;137;p4"/>
            <p:cNvSpPr/>
            <p:nvPr/>
          </p:nvSpPr>
          <p:spPr>
            <a:xfrm>
              <a:off x="2844625" y="4267650"/>
              <a:ext cx="1305350" cy="624775"/>
            </a:xfrm>
            <a:custGeom>
              <a:avLst/>
              <a:gdLst/>
              <a:ahLst/>
              <a:cxnLst/>
              <a:rect l="l" t="t" r="r" b="b"/>
              <a:pathLst>
                <a:path w="52214" h="24991" extrusionOk="0">
                  <a:moveTo>
                    <a:pt x="25184" y="0"/>
                  </a:moveTo>
                  <a:cubicBezTo>
                    <a:pt x="22880" y="0"/>
                    <a:pt x="20587" y="257"/>
                    <a:pt x="18422" y="792"/>
                  </a:cubicBezTo>
                  <a:cubicBezTo>
                    <a:pt x="15534" y="1555"/>
                    <a:pt x="12863" y="3081"/>
                    <a:pt x="10247" y="4553"/>
                  </a:cubicBezTo>
                  <a:cubicBezTo>
                    <a:pt x="7904" y="5970"/>
                    <a:pt x="6323" y="7768"/>
                    <a:pt x="4742" y="10003"/>
                  </a:cubicBezTo>
                  <a:cubicBezTo>
                    <a:pt x="3053" y="12456"/>
                    <a:pt x="2290" y="15453"/>
                    <a:pt x="1091" y="18124"/>
                  </a:cubicBezTo>
                  <a:cubicBezTo>
                    <a:pt x="600" y="19159"/>
                    <a:pt x="273" y="20249"/>
                    <a:pt x="1" y="21339"/>
                  </a:cubicBezTo>
                  <a:cubicBezTo>
                    <a:pt x="873" y="21666"/>
                    <a:pt x="1799" y="22048"/>
                    <a:pt x="2726" y="22429"/>
                  </a:cubicBezTo>
                  <a:cubicBezTo>
                    <a:pt x="2998" y="21721"/>
                    <a:pt x="3271" y="21012"/>
                    <a:pt x="3598" y="20249"/>
                  </a:cubicBezTo>
                  <a:cubicBezTo>
                    <a:pt x="4524" y="18069"/>
                    <a:pt x="5724" y="15998"/>
                    <a:pt x="6596" y="13818"/>
                  </a:cubicBezTo>
                  <a:cubicBezTo>
                    <a:pt x="8449" y="9294"/>
                    <a:pt x="13190" y="6406"/>
                    <a:pt x="17605" y="4771"/>
                  </a:cubicBezTo>
                  <a:cubicBezTo>
                    <a:pt x="20590" y="3705"/>
                    <a:pt x="23669" y="3171"/>
                    <a:pt x="26765" y="3171"/>
                  </a:cubicBezTo>
                  <a:cubicBezTo>
                    <a:pt x="28415" y="3171"/>
                    <a:pt x="30071" y="3323"/>
                    <a:pt x="31721" y="3626"/>
                  </a:cubicBezTo>
                  <a:cubicBezTo>
                    <a:pt x="32811" y="3844"/>
                    <a:pt x="33955" y="4171"/>
                    <a:pt x="34991" y="4662"/>
                  </a:cubicBezTo>
                  <a:cubicBezTo>
                    <a:pt x="36026" y="5098"/>
                    <a:pt x="37062" y="5534"/>
                    <a:pt x="37988" y="6024"/>
                  </a:cubicBezTo>
                  <a:cubicBezTo>
                    <a:pt x="38969" y="6460"/>
                    <a:pt x="39787" y="7223"/>
                    <a:pt x="40713" y="7714"/>
                  </a:cubicBezTo>
                  <a:cubicBezTo>
                    <a:pt x="41858" y="8313"/>
                    <a:pt x="42839" y="9131"/>
                    <a:pt x="43493" y="10221"/>
                  </a:cubicBezTo>
                  <a:cubicBezTo>
                    <a:pt x="44964" y="12401"/>
                    <a:pt x="46981" y="14363"/>
                    <a:pt x="47580" y="17034"/>
                  </a:cubicBezTo>
                  <a:cubicBezTo>
                    <a:pt x="47962" y="18396"/>
                    <a:pt x="48507" y="19813"/>
                    <a:pt x="48670" y="21285"/>
                  </a:cubicBezTo>
                  <a:cubicBezTo>
                    <a:pt x="48888" y="22484"/>
                    <a:pt x="49161" y="23792"/>
                    <a:pt x="49325" y="24991"/>
                  </a:cubicBezTo>
                  <a:cubicBezTo>
                    <a:pt x="50306" y="24718"/>
                    <a:pt x="51287" y="24446"/>
                    <a:pt x="52213" y="24173"/>
                  </a:cubicBezTo>
                  <a:cubicBezTo>
                    <a:pt x="51941" y="23247"/>
                    <a:pt x="51559" y="22266"/>
                    <a:pt x="51341" y="21230"/>
                  </a:cubicBezTo>
                  <a:cubicBezTo>
                    <a:pt x="51069" y="19759"/>
                    <a:pt x="50415" y="18396"/>
                    <a:pt x="50142" y="16870"/>
                  </a:cubicBezTo>
                  <a:cubicBezTo>
                    <a:pt x="49597" y="14254"/>
                    <a:pt x="48016" y="11911"/>
                    <a:pt x="46436" y="9785"/>
                  </a:cubicBezTo>
                  <a:cubicBezTo>
                    <a:pt x="46054" y="9240"/>
                    <a:pt x="45836" y="8640"/>
                    <a:pt x="45400" y="8095"/>
                  </a:cubicBezTo>
                  <a:cubicBezTo>
                    <a:pt x="45073" y="7714"/>
                    <a:pt x="44692" y="7278"/>
                    <a:pt x="44310" y="6896"/>
                  </a:cubicBezTo>
                  <a:cubicBezTo>
                    <a:pt x="43384" y="5861"/>
                    <a:pt x="42130" y="5370"/>
                    <a:pt x="40986" y="4716"/>
                  </a:cubicBezTo>
                  <a:cubicBezTo>
                    <a:pt x="38860" y="3408"/>
                    <a:pt x="36626" y="2100"/>
                    <a:pt x="34228" y="1337"/>
                  </a:cubicBezTo>
                  <a:cubicBezTo>
                    <a:pt x="31386" y="463"/>
                    <a:pt x="28275" y="0"/>
                    <a:pt x="25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964525" y="4405975"/>
              <a:ext cx="1072350" cy="506900"/>
            </a:xfrm>
            <a:custGeom>
              <a:avLst/>
              <a:gdLst/>
              <a:ahLst/>
              <a:cxnLst/>
              <a:rect l="l" t="t" r="r" b="b"/>
              <a:pathLst>
                <a:path w="42894" h="20276" extrusionOk="0">
                  <a:moveTo>
                    <a:pt x="23709" y="1"/>
                  </a:moveTo>
                  <a:cubicBezTo>
                    <a:pt x="22510" y="1"/>
                    <a:pt x="21256" y="219"/>
                    <a:pt x="20112" y="382"/>
                  </a:cubicBezTo>
                  <a:cubicBezTo>
                    <a:pt x="18913" y="655"/>
                    <a:pt x="17659" y="1091"/>
                    <a:pt x="16460" y="1472"/>
                  </a:cubicBezTo>
                  <a:cubicBezTo>
                    <a:pt x="15152" y="1908"/>
                    <a:pt x="13735" y="2181"/>
                    <a:pt x="12427" y="2671"/>
                  </a:cubicBezTo>
                  <a:cubicBezTo>
                    <a:pt x="10138" y="3489"/>
                    <a:pt x="8176" y="4960"/>
                    <a:pt x="6650" y="6759"/>
                  </a:cubicBezTo>
                  <a:cubicBezTo>
                    <a:pt x="4852" y="8721"/>
                    <a:pt x="3435" y="10956"/>
                    <a:pt x="2127" y="13190"/>
                  </a:cubicBezTo>
                  <a:cubicBezTo>
                    <a:pt x="1418" y="14389"/>
                    <a:pt x="819" y="15588"/>
                    <a:pt x="382" y="16842"/>
                  </a:cubicBezTo>
                  <a:cubicBezTo>
                    <a:pt x="219" y="17114"/>
                    <a:pt x="164" y="17387"/>
                    <a:pt x="1" y="17659"/>
                  </a:cubicBezTo>
                  <a:cubicBezTo>
                    <a:pt x="764" y="17932"/>
                    <a:pt x="1418" y="18095"/>
                    <a:pt x="2181" y="18313"/>
                  </a:cubicBezTo>
                  <a:cubicBezTo>
                    <a:pt x="3489" y="16024"/>
                    <a:pt x="4688" y="13572"/>
                    <a:pt x="6323" y="11446"/>
                  </a:cubicBezTo>
                  <a:cubicBezTo>
                    <a:pt x="7631" y="9757"/>
                    <a:pt x="8503" y="7740"/>
                    <a:pt x="10247" y="6323"/>
                  </a:cubicBezTo>
                  <a:cubicBezTo>
                    <a:pt x="11991" y="4906"/>
                    <a:pt x="14171" y="4415"/>
                    <a:pt x="16297" y="3816"/>
                  </a:cubicBezTo>
                  <a:cubicBezTo>
                    <a:pt x="18422" y="3216"/>
                    <a:pt x="20439" y="2562"/>
                    <a:pt x="22619" y="2399"/>
                  </a:cubicBezTo>
                  <a:cubicBezTo>
                    <a:pt x="22957" y="2370"/>
                    <a:pt x="23290" y="2356"/>
                    <a:pt x="23618" y="2356"/>
                  </a:cubicBezTo>
                  <a:cubicBezTo>
                    <a:pt x="25146" y="2356"/>
                    <a:pt x="26589" y="2649"/>
                    <a:pt x="28069" y="3053"/>
                  </a:cubicBezTo>
                  <a:cubicBezTo>
                    <a:pt x="29105" y="3325"/>
                    <a:pt x="30140" y="3271"/>
                    <a:pt x="31067" y="3761"/>
                  </a:cubicBezTo>
                  <a:cubicBezTo>
                    <a:pt x="31884" y="4143"/>
                    <a:pt x="32811" y="4361"/>
                    <a:pt x="33410" y="4960"/>
                  </a:cubicBezTo>
                  <a:cubicBezTo>
                    <a:pt x="35154" y="6541"/>
                    <a:pt x="36626" y="8449"/>
                    <a:pt x="37770" y="10465"/>
                  </a:cubicBezTo>
                  <a:cubicBezTo>
                    <a:pt x="38969" y="12754"/>
                    <a:pt x="39514" y="14934"/>
                    <a:pt x="40005" y="17387"/>
                  </a:cubicBezTo>
                  <a:cubicBezTo>
                    <a:pt x="40223" y="18313"/>
                    <a:pt x="40277" y="19294"/>
                    <a:pt x="40332" y="20275"/>
                  </a:cubicBezTo>
                  <a:cubicBezTo>
                    <a:pt x="41258" y="20166"/>
                    <a:pt x="42076" y="19948"/>
                    <a:pt x="42893" y="19730"/>
                  </a:cubicBezTo>
                  <a:cubicBezTo>
                    <a:pt x="42621" y="17714"/>
                    <a:pt x="42348" y="15643"/>
                    <a:pt x="41803" y="13572"/>
                  </a:cubicBezTo>
                  <a:cubicBezTo>
                    <a:pt x="41149" y="11228"/>
                    <a:pt x="39787" y="8830"/>
                    <a:pt x="38315" y="6868"/>
                  </a:cubicBezTo>
                  <a:cubicBezTo>
                    <a:pt x="36953" y="5124"/>
                    <a:pt x="35318" y="2998"/>
                    <a:pt x="33138" y="2235"/>
                  </a:cubicBezTo>
                  <a:cubicBezTo>
                    <a:pt x="32102" y="1854"/>
                    <a:pt x="31230" y="1363"/>
                    <a:pt x="30140" y="1200"/>
                  </a:cubicBezTo>
                  <a:cubicBezTo>
                    <a:pt x="29541" y="1145"/>
                    <a:pt x="28887" y="1091"/>
                    <a:pt x="28287" y="818"/>
                  </a:cubicBezTo>
                  <a:cubicBezTo>
                    <a:pt x="27742" y="600"/>
                    <a:pt x="27252" y="382"/>
                    <a:pt x="26652" y="328"/>
                  </a:cubicBezTo>
                  <a:cubicBezTo>
                    <a:pt x="25726" y="273"/>
                    <a:pt x="24745" y="1"/>
                    <a:pt x="23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072175" y="4541325"/>
              <a:ext cx="848875" cy="394700"/>
            </a:xfrm>
            <a:custGeom>
              <a:avLst/>
              <a:gdLst/>
              <a:ahLst/>
              <a:cxnLst/>
              <a:rect l="l" t="t" r="r" b="b"/>
              <a:pathLst>
                <a:path w="33955" h="15788" extrusionOk="0">
                  <a:moveTo>
                    <a:pt x="19740" y="1"/>
                  </a:moveTo>
                  <a:cubicBezTo>
                    <a:pt x="19431" y="1"/>
                    <a:pt x="19119" y="13"/>
                    <a:pt x="18804" y="37"/>
                  </a:cubicBezTo>
                  <a:cubicBezTo>
                    <a:pt x="14498" y="364"/>
                    <a:pt x="10519" y="2163"/>
                    <a:pt x="7140" y="4779"/>
                  </a:cubicBezTo>
                  <a:cubicBezTo>
                    <a:pt x="5233" y="6305"/>
                    <a:pt x="3707" y="8267"/>
                    <a:pt x="2181" y="10174"/>
                  </a:cubicBezTo>
                  <a:cubicBezTo>
                    <a:pt x="1309" y="11264"/>
                    <a:pt x="600" y="12409"/>
                    <a:pt x="1" y="13608"/>
                  </a:cubicBezTo>
                  <a:cubicBezTo>
                    <a:pt x="437" y="13717"/>
                    <a:pt x="818" y="13771"/>
                    <a:pt x="1254" y="13935"/>
                  </a:cubicBezTo>
                  <a:cubicBezTo>
                    <a:pt x="3162" y="11428"/>
                    <a:pt x="5233" y="9030"/>
                    <a:pt x="7631" y="6904"/>
                  </a:cubicBezTo>
                  <a:cubicBezTo>
                    <a:pt x="9157" y="5596"/>
                    <a:pt x="10955" y="4615"/>
                    <a:pt x="12699" y="3634"/>
                  </a:cubicBezTo>
                  <a:cubicBezTo>
                    <a:pt x="14225" y="2817"/>
                    <a:pt x="16569" y="2490"/>
                    <a:pt x="18313" y="2217"/>
                  </a:cubicBezTo>
                  <a:cubicBezTo>
                    <a:pt x="18745" y="2163"/>
                    <a:pt x="19169" y="2137"/>
                    <a:pt x="19586" y="2137"/>
                  </a:cubicBezTo>
                  <a:cubicBezTo>
                    <a:pt x="22956" y="2137"/>
                    <a:pt x="25814" y="3855"/>
                    <a:pt x="27851" y="6523"/>
                  </a:cubicBezTo>
                  <a:cubicBezTo>
                    <a:pt x="29159" y="8212"/>
                    <a:pt x="30140" y="10174"/>
                    <a:pt x="30685" y="12300"/>
                  </a:cubicBezTo>
                  <a:cubicBezTo>
                    <a:pt x="31012" y="13444"/>
                    <a:pt x="31121" y="14589"/>
                    <a:pt x="31339" y="15788"/>
                  </a:cubicBezTo>
                  <a:cubicBezTo>
                    <a:pt x="32211" y="15624"/>
                    <a:pt x="33028" y="15570"/>
                    <a:pt x="33955" y="15352"/>
                  </a:cubicBezTo>
                  <a:cubicBezTo>
                    <a:pt x="33573" y="13771"/>
                    <a:pt x="33301" y="12136"/>
                    <a:pt x="32701" y="10610"/>
                  </a:cubicBezTo>
                  <a:cubicBezTo>
                    <a:pt x="31829" y="8485"/>
                    <a:pt x="30739" y="6632"/>
                    <a:pt x="29322" y="4888"/>
                  </a:cubicBezTo>
                  <a:cubicBezTo>
                    <a:pt x="26900" y="1860"/>
                    <a:pt x="23591" y="1"/>
                    <a:pt x="19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173000" y="4672150"/>
              <a:ext cx="647225" cy="273425"/>
            </a:xfrm>
            <a:custGeom>
              <a:avLst/>
              <a:gdLst/>
              <a:ahLst/>
              <a:cxnLst/>
              <a:rect l="l" t="t" r="r" b="b"/>
              <a:pathLst>
                <a:path w="25889" h="10937" extrusionOk="0">
                  <a:moveTo>
                    <a:pt x="13455" y="0"/>
                  </a:moveTo>
                  <a:cubicBezTo>
                    <a:pt x="12321" y="0"/>
                    <a:pt x="11148" y="324"/>
                    <a:pt x="10138" y="745"/>
                  </a:cubicBezTo>
                  <a:cubicBezTo>
                    <a:pt x="8557" y="1344"/>
                    <a:pt x="7522" y="2380"/>
                    <a:pt x="6105" y="3197"/>
                  </a:cubicBezTo>
                  <a:cubicBezTo>
                    <a:pt x="3543" y="4669"/>
                    <a:pt x="1418" y="6794"/>
                    <a:pt x="1" y="9356"/>
                  </a:cubicBezTo>
                  <a:cubicBezTo>
                    <a:pt x="437" y="9465"/>
                    <a:pt x="873" y="9574"/>
                    <a:pt x="1363" y="9628"/>
                  </a:cubicBezTo>
                  <a:cubicBezTo>
                    <a:pt x="2072" y="8756"/>
                    <a:pt x="2835" y="7939"/>
                    <a:pt x="3761" y="7176"/>
                  </a:cubicBezTo>
                  <a:cubicBezTo>
                    <a:pt x="4633" y="6358"/>
                    <a:pt x="5778" y="5432"/>
                    <a:pt x="6813" y="4887"/>
                  </a:cubicBezTo>
                  <a:cubicBezTo>
                    <a:pt x="7958" y="4233"/>
                    <a:pt x="8884" y="3252"/>
                    <a:pt x="10138" y="2707"/>
                  </a:cubicBezTo>
                  <a:cubicBezTo>
                    <a:pt x="11098" y="2244"/>
                    <a:pt x="12105" y="1967"/>
                    <a:pt x="13144" y="1967"/>
                  </a:cubicBezTo>
                  <a:cubicBezTo>
                    <a:pt x="13696" y="1967"/>
                    <a:pt x="14257" y="2046"/>
                    <a:pt x="14825" y="2216"/>
                  </a:cubicBezTo>
                  <a:cubicBezTo>
                    <a:pt x="16133" y="2543"/>
                    <a:pt x="17496" y="2925"/>
                    <a:pt x="18586" y="3633"/>
                  </a:cubicBezTo>
                  <a:cubicBezTo>
                    <a:pt x="19894" y="4451"/>
                    <a:pt x="20493" y="5486"/>
                    <a:pt x="21256" y="6794"/>
                  </a:cubicBezTo>
                  <a:cubicBezTo>
                    <a:pt x="22019" y="8157"/>
                    <a:pt x="22891" y="9465"/>
                    <a:pt x="23382" y="10936"/>
                  </a:cubicBezTo>
                  <a:cubicBezTo>
                    <a:pt x="24254" y="10882"/>
                    <a:pt x="25071" y="10827"/>
                    <a:pt x="25889" y="10664"/>
                  </a:cubicBezTo>
                  <a:cubicBezTo>
                    <a:pt x="25671" y="10119"/>
                    <a:pt x="25453" y="9519"/>
                    <a:pt x="25180" y="8974"/>
                  </a:cubicBezTo>
                  <a:cubicBezTo>
                    <a:pt x="24472" y="7339"/>
                    <a:pt x="23436" y="5704"/>
                    <a:pt x="22346" y="4178"/>
                  </a:cubicBezTo>
                  <a:cubicBezTo>
                    <a:pt x="20657" y="1726"/>
                    <a:pt x="17223" y="581"/>
                    <a:pt x="14444" y="91"/>
                  </a:cubicBezTo>
                  <a:cubicBezTo>
                    <a:pt x="14121" y="29"/>
                    <a:pt x="13789" y="0"/>
                    <a:pt x="134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3303800" y="4814450"/>
              <a:ext cx="399250" cy="135200"/>
            </a:xfrm>
            <a:custGeom>
              <a:avLst/>
              <a:gdLst/>
              <a:ahLst/>
              <a:cxnLst/>
              <a:rect l="l" t="t" r="r" b="b"/>
              <a:pathLst>
                <a:path w="15970" h="5408" extrusionOk="0">
                  <a:moveTo>
                    <a:pt x="6886" y="0"/>
                  </a:moveTo>
                  <a:cubicBezTo>
                    <a:pt x="5846" y="0"/>
                    <a:pt x="4822" y="245"/>
                    <a:pt x="3761" y="775"/>
                  </a:cubicBezTo>
                  <a:cubicBezTo>
                    <a:pt x="2726" y="1320"/>
                    <a:pt x="1854" y="1974"/>
                    <a:pt x="1091" y="2846"/>
                  </a:cubicBezTo>
                  <a:cubicBezTo>
                    <a:pt x="709" y="3391"/>
                    <a:pt x="328" y="3936"/>
                    <a:pt x="1" y="4590"/>
                  </a:cubicBezTo>
                  <a:cubicBezTo>
                    <a:pt x="328" y="4645"/>
                    <a:pt x="709" y="4645"/>
                    <a:pt x="1036" y="4699"/>
                  </a:cubicBezTo>
                  <a:cubicBezTo>
                    <a:pt x="1636" y="3936"/>
                    <a:pt x="2399" y="3391"/>
                    <a:pt x="3216" y="2846"/>
                  </a:cubicBezTo>
                  <a:cubicBezTo>
                    <a:pt x="4306" y="2120"/>
                    <a:pt x="5445" y="1684"/>
                    <a:pt x="6648" y="1684"/>
                  </a:cubicBezTo>
                  <a:cubicBezTo>
                    <a:pt x="7249" y="1684"/>
                    <a:pt x="7867" y="1793"/>
                    <a:pt x="8503" y="2029"/>
                  </a:cubicBezTo>
                  <a:cubicBezTo>
                    <a:pt x="10084" y="2683"/>
                    <a:pt x="11119" y="3119"/>
                    <a:pt x="12209" y="4481"/>
                  </a:cubicBezTo>
                  <a:cubicBezTo>
                    <a:pt x="12482" y="4754"/>
                    <a:pt x="12700" y="5135"/>
                    <a:pt x="12863" y="5408"/>
                  </a:cubicBezTo>
                  <a:cubicBezTo>
                    <a:pt x="13899" y="5408"/>
                    <a:pt x="14934" y="5299"/>
                    <a:pt x="15970" y="5244"/>
                  </a:cubicBezTo>
                  <a:cubicBezTo>
                    <a:pt x="15425" y="4427"/>
                    <a:pt x="14716" y="3664"/>
                    <a:pt x="14062" y="3010"/>
                  </a:cubicBezTo>
                  <a:cubicBezTo>
                    <a:pt x="12591" y="1593"/>
                    <a:pt x="11228" y="1102"/>
                    <a:pt x="9266" y="394"/>
                  </a:cubicBezTo>
                  <a:cubicBezTo>
                    <a:pt x="8450" y="137"/>
                    <a:pt x="7664" y="0"/>
                    <a:pt x="6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2" name="Google Shape;142;p4"/>
          <p:cNvSpPr/>
          <p:nvPr/>
        </p:nvSpPr>
        <p:spPr>
          <a:xfrm rot="2700000">
            <a:off x="1762635" y="3676784"/>
            <a:ext cx="1991681" cy="2164154"/>
          </a:xfrm>
          <a:custGeom>
            <a:avLst/>
            <a:gdLst/>
            <a:ahLst/>
            <a:cxnLst/>
            <a:rect l="l" t="t" r="r" b="b"/>
            <a:pathLst>
              <a:path w="79668" h="86567" extrusionOk="0">
                <a:moveTo>
                  <a:pt x="92" y="86171"/>
                </a:moveTo>
                <a:cubicBezTo>
                  <a:pt x="1003" y="85928"/>
                  <a:pt x="1915" y="85716"/>
                  <a:pt x="2827" y="85594"/>
                </a:cubicBezTo>
                <a:cubicBezTo>
                  <a:pt x="5107" y="85260"/>
                  <a:pt x="7447" y="85594"/>
                  <a:pt x="9727" y="85472"/>
                </a:cubicBezTo>
                <a:cubicBezTo>
                  <a:pt x="11885" y="85412"/>
                  <a:pt x="14013" y="84773"/>
                  <a:pt x="16019" y="83983"/>
                </a:cubicBezTo>
                <a:cubicBezTo>
                  <a:pt x="17630" y="83345"/>
                  <a:pt x="18907" y="82129"/>
                  <a:pt x="20274" y="81095"/>
                </a:cubicBezTo>
                <a:cubicBezTo>
                  <a:pt x="22524" y="79332"/>
                  <a:pt x="23496" y="77843"/>
                  <a:pt x="23770" y="74956"/>
                </a:cubicBezTo>
                <a:cubicBezTo>
                  <a:pt x="24043" y="72676"/>
                  <a:pt x="24621" y="70427"/>
                  <a:pt x="25320" y="68268"/>
                </a:cubicBezTo>
                <a:cubicBezTo>
                  <a:pt x="25898" y="66475"/>
                  <a:pt x="26688" y="64773"/>
                  <a:pt x="27083" y="62949"/>
                </a:cubicBezTo>
                <a:cubicBezTo>
                  <a:pt x="27417" y="61460"/>
                  <a:pt x="27600" y="59940"/>
                  <a:pt x="28025" y="58451"/>
                </a:cubicBezTo>
                <a:cubicBezTo>
                  <a:pt x="28481" y="56779"/>
                  <a:pt x="29241" y="55229"/>
                  <a:pt x="30031" y="53679"/>
                </a:cubicBezTo>
                <a:cubicBezTo>
                  <a:pt x="30913" y="52037"/>
                  <a:pt x="31825" y="50396"/>
                  <a:pt x="32889" y="48907"/>
                </a:cubicBezTo>
                <a:cubicBezTo>
                  <a:pt x="33436" y="48207"/>
                  <a:pt x="33952" y="47478"/>
                  <a:pt x="34621" y="46900"/>
                </a:cubicBezTo>
                <a:cubicBezTo>
                  <a:pt x="36171" y="45563"/>
                  <a:pt x="38117" y="45016"/>
                  <a:pt x="40062" y="44590"/>
                </a:cubicBezTo>
                <a:cubicBezTo>
                  <a:pt x="41156" y="44317"/>
                  <a:pt x="42311" y="44165"/>
                  <a:pt x="43405" y="43952"/>
                </a:cubicBezTo>
                <a:cubicBezTo>
                  <a:pt x="44804" y="43648"/>
                  <a:pt x="46202" y="43131"/>
                  <a:pt x="47509" y="42584"/>
                </a:cubicBezTo>
                <a:cubicBezTo>
                  <a:pt x="49789" y="41520"/>
                  <a:pt x="52281" y="40001"/>
                  <a:pt x="53041" y="37417"/>
                </a:cubicBezTo>
                <a:cubicBezTo>
                  <a:pt x="53588" y="35654"/>
                  <a:pt x="53710" y="33861"/>
                  <a:pt x="54105" y="32098"/>
                </a:cubicBezTo>
                <a:cubicBezTo>
                  <a:pt x="54287" y="31216"/>
                  <a:pt x="54591" y="30365"/>
                  <a:pt x="54956" y="29545"/>
                </a:cubicBezTo>
                <a:cubicBezTo>
                  <a:pt x="55321" y="28754"/>
                  <a:pt x="55716" y="27964"/>
                  <a:pt x="56263" y="27265"/>
                </a:cubicBezTo>
                <a:cubicBezTo>
                  <a:pt x="57084" y="26171"/>
                  <a:pt x="58147" y="25259"/>
                  <a:pt x="59272" y="24377"/>
                </a:cubicBezTo>
                <a:cubicBezTo>
                  <a:pt x="61248" y="22827"/>
                  <a:pt x="63254" y="21307"/>
                  <a:pt x="65412" y="19970"/>
                </a:cubicBezTo>
                <a:cubicBezTo>
                  <a:pt x="67722" y="18572"/>
                  <a:pt x="70214" y="17326"/>
                  <a:pt x="72433" y="15806"/>
                </a:cubicBezTo>
                <a:cubicBezTo>
                  <a:pt x="73801" y="14894"/>
                  <a:pt x="74713" y="13404"/>
                  <a:pt x="75594" y="12067"/>
                </a:cubicBezTo>
                <a:cubicBezTo>
                  <a:pt x="76810" y="10274"/>
                  <a:pt x="77601" y="8237"/>
                  <a:pt x="78057" y="6140"/>
                </a:cubicBezTo>
                <a:cubicBezTo>
                  <a:pt x="78573" y="4134"/>
                  <a:pt x="78908" y="2037"/>
                  <a:pt x="79333" y="0"/>
                </a:cubicBezTo>
                <a:lnTo>
                  <a:pt x="79668" y="0"/>
                </a:lnTo>
                <a:cubicBezTo>
                  <a:pt x="79181" y="2432"/>
                  <a:pt x="78756" y="4894"/>
                  <a:pt x="78117" y="7325"/>
                </a:cubicBezTo>
                <a:cubicBezTo>
                  <a:pt x="77509" y="9757"/>
                  <a:pt x="76202" y="11945"/>
                  <a:pt x="74683" y="13952"/>
                </a:cubicBezTo>
                <a:cubicBezTo>
                  <a:pt x="74318" y="14468"/>
                  <a:pt x="73923" y="14955"/>
                  <a:pt x="73467" y="15411"/>
                </a:cubicBezTo>
                <a:cubicBezTo>
                  <a:pt x="72980" y="15867"/>
                  <a:pt x="72403" y="16231"/>
                  <a:pt x="71886" y="16596"/>
                </a:cubicBezTo>
                <a:cubicBezTo>
                  <a:pt x="69667" y="17994"/>
                  <a:pt x="67327" y="19210"/>
                  <a:pt x="65108" y="20578"/>
                </a:cubicBezTo>
                <a:cubicBezTo>
                  <a:pt x="63467" y="21642"/>
                  <a:pt x="61947" y="22797"/>
                  <a:pt x="60397" y="23952"/>
                </a:cubicBezTo>
                <a:cubicBezTo>
                  <a:pt x="59302" y="24803"/>
                  <a:pt x="58147" y="25684"/>
                  <a:pt x="57205" y="26687"/>
                </a:cubicBezTo>
                <a:cubicBezTo>
                  <a:pt x="56263" y="27690"/>
                  <a:pt x="55625" y="28906"/>
                  <a:pt x="55077" y="30122"/>
                </a:cubicBezTo>
                <a:cubicBezTo>
                  <a:pt x="54804" y="30700"/>
                  <a:pt x="54621" y="31307"/>
                  <a:pt x="54469" y="31946"/>
                </a:cubicBezTo>
                <a:cubicBezTo>
                  <a:pt x="53801" y="34833"/>
                  <a:pt x="53953" y="38329"/>
                  <a:pt x="51521" y="40457"/>
                </a:cubicBezTo>
                <a:cubicBezTo>
                  <a:pt x="49241" y="42584"/>
                  <a:pt x="45959" y="43800"/>
                  <a:pt x="42950" y="44408"/>
                </a:cubicBezTo>
                <a:cubicBezTo>
                  <a:pt x="40001" y="44985"/>
                  <a:pt x="36718" y="45350"/>
                  <a:pt x="34500" y="47569"/>
                </a:cubicBezTo>
                <a:cubicBezTo>
                  <a:pt x="32706" y="49484"/>
                  <a:pt x="31399" y="51824"/>
                  <a:pt x="30183" y="54135"/>
                </a:cubicBezTo>
                <a:cubicBezTo>
                  <a:pt x="29515" y="55381"/>
                  <a:pt x="28937" y="56718"/>
                  <a:pt x="28481" y="58086"/>
                </a:cubicBezTo>
                <a:cubicBezTo>
                  <a:pt x="28056" y="59423"/>
                  <a:pt x="27873" y="60822"/>
                  <a:pt x="27600" y="62159"/>
                </a:cubicBezTo>
                <a:cubicBezTo>
                  <a:pt x="27357" y="63527"/>
                  <a:pt x="26931" y="64895"/>
                  <a:pt x="26445" y="66171"/>
                </a:cubicBezTo>
                <a:cubicBezTo>
                  <a:pt x="25746" y="68025"/>
                  <a:pt x="25138" y="69910"/>
                  <a:pt x="24651" y="71825"/>
                </a:cubicBezTo>
                <a:cubicBezTo>
                  <a:pt x="24347" y="73041"/>
                  <a:pt x="24195" y="74317"/>
                  <a:pt x="24013" y="75563"/>
                </a:cubicBezTo>
                <a:cubicBezTo>
                  <a:pt x="23861" y="76840"/>
                  <a:pt x="23435" y="78147"/>
                  <a:pt x="22645" y="79211"/>
                </a:cubicBezTo>
                <a:cubicBezTo>
                  <a:pt x="21794" y="80305"/>
                  <a:pt x="20730" y="81156"/>
                  <a:pt x="19666" y="82007"/>
                </a:cubicBezTo>
                <a:cubicBezTo>
                  <a:pt x="18846" y="82676"/>
                  <a:pt x="18025" y="83314"/>
                  <a:pt x="17113" y="83831"/>
                </a:cubicBezTo>
                <a:cubicBezTo>
                  <a:pt x="16049" y="84439"/>
                  <a:pt x="14894" y="84834"/>
                  <a:pt x="13709" y="85168"/>
                </a:cubicBezTo>
                <a:cubicBezTo>
                  <a:pt x="12250" y="85624"/>
                  <a:pt x="10730" y="85868"/>
                  <a:pt x="9210" y="85898"/>
                </a:cubicBezTo>
                <a:cubicBezTo>
                  <a:pt x="7204" y="85928"/>
                  <a:pt x="5198" y="85655"/>
                  <a:pt x="3192" y="85928"/>
                </a:cubicBezTo>
                <a:cubicBezTo>
                  <a:pt x="2128" y="86080"/>
                  <a:pt x="1064" y="86323"/>
                  <a:pt x="0" y="86567"/>
                </a:cubicBezTo>
                <a:lnTo>
                  <a:pt x="0" y="86171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3" name="Google Shape;143;p4"/>
          <p:cNvGrpSpPr/>
          <p:nvPr/>
        </p:nvGrpSpPr>
        <p:grpSpPr>
          <a:xfrm rot="10800000">
            <a:off x="265897" y="-199535"/>
            <a:ext cx="1892700" cy="734608"/>
            <a:chOff x="618050" y="2914475"/>
            <a:chExt cx="1629250" cy="652000"/>
          </a:xfrm>
        </p:grpSpPr>
        <p:sp>
          <p:nvSpPr>
            <p:cNvPr id="144" name="Google Shape;144;p4"/>
            <p:cNvSpPr/>
            <p:nvPr/>
          </p:nvSpPr>
          <p:spPr>
            <a:xfrm>
              <a:off x="618050" y="3024650"/>
              <a:ext cx="1500825" cy="539550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618050" y="2914475"/>
              <a:ext cx="1629250" cy="652000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18050" y="3156875"/>
              <a:ext cx="1246250" cy="408850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noFill/>
            <a:ln w="174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9" name="Google Shape;149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50" name="Google Shape;150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awarabi Mincho" panose="02000600000000000000" charset="-128"/>
              <a:buNone/>
              <a:defRPr sz="3000"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9pPr>
          </a:lstStyle>
          <a:p/>
        </p:txBody>
      </p:sp>
      <p:sp>
        <p:nvSpPr>
          <p:cNvPr id="155" name="Google Shape;155;p6"/>
          <p:cNvSpPr/>
          <p:nvPr/>
        </p:nvSpPr>
        <p:spPr>
          <a:xfrm rot="10591906">
            <a:off x="-29686" y="-359753"/>
            <a:ext cx="9203079" cy="1314279"/>
          </a:xfrm>
          <a:custGeom>
            <a:avLst/>
            <a:gdLst/>
            <a:ahLst/>
            <a:cxnLst/>
            <a:rect l="l" t="t" r="r" b="b"/>
            <a:pathLst>
              <a:path w="289216" h="58422" extrusionOk="0">
                <a:moveTo>
                  <a:pt x="56388" y="1"/>
                </a:moveTo>
                <a:cubicBezTo>
                  <a:pt x="47185" y="1"/>
                  <a:pt x="37885" y="1280"/>
                  <a:pt x="28876" y="3223"/>
                </a:cubicBezTo>
                <a:cubicBezTo>
                  <a:pt x="17295" y="5746"/>
                  <a:pt x="7143" y="11582"/>
                  <a:pt x="0" y="17479"/>
                </a:cubicBezTo>
                <a:lnTo>
                  <a:pt x="0" y="58422"/>
                </a:lnTo>
                <a:lnTo>
                  <a:pt x="289215" y="58422"/>
                </a:lnTo>
                <a:lnTo>
                  <a:pt x="289215" y="45503"/>
                </a:lnTo>
                <a:cubicBezTo>
                  <a:pt x="266836" y="35074"/>
                  <a:pt x="242148" y="29634"/>
                  <a:pt x="217463" y="29634"/>
                </a:cubicBezTo>
                <a:cubicBezTo>
                  <a:pt x="206106" y="29634"/>
                  <a:pt x="194750" y="30786"/>
                  <a:pt x="183621" y="33132"/>
                </a:cubicBezTo>
                <a:cubicBezTo>
                  <a:pt x="173852" y="35195"/>
                  <a:pt x="164058" y="38129"/>
                  <a:pt x="154133" y="38129"/>
                </a:cubicBezTo>
                <a:cubicBezTo>
                  <a:pt x="152940" y="38129"/>
                  <a:pt x="151746" y="38087"/>
                  <a:pt x="150550" y="37996"/>
                </a:cubicBezTo>
                <a:cubicBezTo>
                  <a:pt x="148575" y="37844"/>
                  <a:pt x="146660" y="37540"/>
                  <a:pt x="144805" y="37145"/>
                </a:cubicBezTo>
                <a:cubicBezTo>
                  <a:pt x="122617" y="32555"/>
                  <a:pt x="105443" y="12767"/>
                  <a:pt x="83771" y="4621"/>
                </a:cubicBezTo>
                <a:cubicBezTo>
                  <a:pt x="75017" y="1325"/>
                  <a:pt x="65753" y="1"/>
                  <a:pt x="563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6"/>
          <p:cNvSpPr/>
          <p:nvPr/>
        </p:nvSpPr>
        <p:spPr>
          <a:xfrm rot="10800000">
            <a:off x="-29430" y="3841348"/>
            <a:ext cx="2877806" cy="1302154"/>
          </a:xfrm>
          <a:custGeom>
            <a:avLst/>
            <a:gdLst/>
            <a:ahLst/>
            <a:cxnLst/>
            <a:rect l="l" t="t" r="r" b="b"/>
            <a:pathLst>
              <a:path w="103286" h="46735" extrusionOk="0">
                <a:moveTo>
                  <a:pt x="1" y="0"/>
                </a:moveTo>
                <a:cubicBezTo>
                  <a:pt x="6485" y="15982"/>
                  <a:pt x="18553" y="18294"/>
                  <a:pt x="28531" y="18294"/>
                </a:cubicBezTo>
                <a:cubicBezTo>
                  <a:pt x="32593" y="18294"/>
                  <a:pt x="36310" y="17910"/>
                  <a:pt x="39161" y="17910"/>
                </a:cubicBezTo>
                <a:cubicBezTo>
                  <a:pt x="39549" y="17910"/>
                  <a:pt x="39921" y="17918"/>
                  <a:pt x="40275" y="17934"/>
                </a:cubicBezTo>
                <a:cubicBezTo>
                  <a:pt x="52160" y="18511"/>
                  <a:pt x="56780" y="20487"/>
                  <a:pt x="61856" y="22979"/>
                </a:cubicBezTo>
                <a:cubicBezTo>
                  <a:pt x="71036" y="27630"/>
                  <a:pt x="75717" y="41156"/>
                  <a:pt x="80580" y="44347"/>
                </a:cubicBezTo>
                <a:cubicBezTo>
                  <a:pt x="83218" y="46061"/>
                  <a:pt x="86788" y="46734"/>
                  <a:pt x="90488" y="46734"/>
                </a:cubicBezTo>
                <a:cubicBezTo>
                  <a:pt x="95057" y="46734"/>
                  <a:pt x="99826" y="45708"/>
                  <a:pt x="103286" y="44347"/>
                </a:cubicBezTo>
                <a:lnTo>
                  <a:pt x="103286" y="31"/>
                </a:lnTo>
                <a:lnTo>
                  <a:pt x="1032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6524603" y="3841349"/>
            <a:ext cx="2623017" cy="1302150"/>
          </a:xfrm>
          <a:custGeom>
            <a:avLst/>
            <a:gdLst/>
            <a:ahLst/>
            <a:cxnLst/>
            <a:rect l="l" t="t" r="r" b="b"/>
            <a:pathLst>
              <a:path w="26202" h="13557" extrusionOk="0">
                <a:moveTo>
                  <a:pt x="1" y="0"/>
                </a:moveTo>
                <a:cubicBezTo>
                  <a:pt x="2797" y="4803"/>
                  <a:pt x="7478" y="8420"/>
                  <a:pt x="12615" y="10578"/>
                </a:cubicBezTo>
                <a:cubicBezTo>
                  <a:pt x="16901" y="12371"/>
                  <a:pt x="21521" y="13253"/>
                  <a:pt x="26202" y="13557"/>
                </a:cubicBezTo>
                <a:lnTo>
                  <a:pt x="262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8" name="Google Shape;158;p6"/>
          <p:cNvGrpSpPr/>
          <p:nvPr/>
        </p:nvGrpSpPr>
        <p:grpSpPr>
          <a:xfrm flipH="1">
            <a:off x="7454257" y="4608508"/>
            <a:ext cx="1512791" cy="640531"/>
            <a:chOff x="-87993" y="156860"/>
            <a:chExt cx="2559715" cy="1024357"/>
          </a:xfrm>
        </p:grpSpPr>
        <p:sp>
          <p:nvSpPr>
            <p:cNvPr id="159" name="Google Shape;159;p6"/>
            <p:cNvSpPr/>
            <p:nvPr/>
          </p:nvSpPr>
          <p:spPr>
            <a:xfrm>
              <a:off x="-87993" y="329956"/>
              <a:ext cx="2357946" cy="847687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solidFill>
              <a:schemeClr val="lt1"/>
            </a:solidFill>
            <a:ln w="174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-87993" y="156860"/>
              <a:ext cx="2559715" cy="1024357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solidFill>
              <a:schemeClr val="lt1"/>
            </a:solidFill>
            <a:ln w="174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-87993" y="537695"/>
              <a:ext cx="1957983" cy="642344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solidFill>
              <a:schemeClr val="lt1"/>
            </a:solidFill>
            <a:ln w="174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2" name="Google Shape;162;p6"/>
          <p:cNvGrpSpPr/>
          <p:nvPr/>
        </p:nvGrpSpPr>
        <p:grpSpPr>
          <a:xfrm rot="-520120" flipH="1">
            <a:off x="6667405" y="-174893"/>
            <a:ext cx="2511965" cy="819508"/>
            <a:chOff x="1507900" y="767750"/>
            <a:chExt cx="1418525" cy="697625"/>
          </a:xfrm>
        </p:grpSpPr>
        <p:sp>
          <p:nvSpPr>
            <p:cNvPr id="163" name="Google Shape;163;p6"/>
            <p:cNvSpPr/>
            <p:nvPr/>
          </p:nvSpPr>
          <p:spPr>
            <a:xfrm>
              <a:off x="1509425" y="1070925"/>
              <a:ext cx="1132750" cy="279725"/>
            </a:xfrm>
            <a:custGeom>
              <a:avLst/>
              <a:gdLst/>
              <a:ahLst/>
              <a:cxnLst/>
              <a:rect l="l" t="t" r="r" b="b"/>
              <a:pathLst>
                <a:path w="45310" h="11189" extrusionOk="0">
                  <a:moveTo>
                    <a:pt x="45016" y="1"/>
                  </a:moveTo>
                  <a:cubicBezTo>
                    <a:pt x="45006" y="1"/>
                    <a:pt x="44996" y="1"/>
                    <a:pt x="44986" y="3"/>
                  </a:cubicBezTo>
                  <a:cubicBezTo>
                    <a:pt x="37873" y="1218"/>
                    <a:pt x="30791" y="2404"/>
                    <a:pt x="23709" y="3620"/>
                  </a:cubicBezTo>
                  <a:cubicBezTo>
                    <a:pt x="16626" y="4775"/>
                    <a:pt x="9514" y="6051"/>
                    <a:pt x="2462" y="7176"/>
                  </a:cubicBezTo>
                  <a:cubicBezTo>
                    <a:pt x="1641" y="7297"/>
                    <a:pt x="821" y="7449"/>
                    <a:pt x="30" y="7571"/>
                  </a:cubicBezTo>
                  <a:lnTo>
                    <a:pt x="30" y="7936"/>
                  </a:lnTo>
                  <a:cubicBezTo>
                    <a:pt x="365" y="7905"/>
                    <a:pt x="699" y="7845"/>
                    <a:pt x="1033" y="7784"/>
                  </a:cubicBezTo>
                  <a:cubicBezTo>
                    <a:pt x="4620" y="7267"/>
                    <a:pt x="8146" y="6598"/>
                    <a:pt x="11733" y="5990"/>
                  </a:cubicBezTo>
                  <a:cubicBezTo>
                    <a:pt x="18815" y="4775"/>
                    <a:pt x="25958" y="3620"/>
                    <a:pt x="33071" y="2404"/>
                  </a:cubicBezTo>
                  <a:cubicBezTo>
                    <a:pt x="35289" y="2009"/>
                    <a:pt x="37478" y="1644"/>
                    <a:pt x="39727" y="1279"/>
                  </a:cubicBezTo>
                  <a:lnTo>
                    <a:pt x="39727" y="1279"/>
                  </a:lnTo>
                  <a:cubicBezTo>
                    <a:pt x="33770" y="2738"/>
                    <a:pt x="27842" y="4136"/>
                    <a:pt x="21855" y="5595"/>
                  </a:cubicBezTo>
                  <a:cubicBezTo>
                    <a:pt x="14529" y="7267"/>
                    <a:pt x="7234" y="9000"/>
                    <a:pt x="0" y="10763"/>
                  </a:cubicBezTo>
                  <a:lnTo>
                    <a:pt x="0" y="11188"/>
                  </a:lnTo>
                  <a:cubicBezTo>
                    <a:pt x="2979" y="10459"/>
                    <a:pt x="6018" y="9729"/>
                    <a:pt x="9028" y="9000"/>
                  </a:cubicBezTo>
                  <a:cubicBezTo>
                    <a:pt x="16718" y="7176"/>
                    <a:pt x="24377" y="5322"/>
                    <a:pt x="32067" y="3498"/>
                  </a:cubicBezTo>
                  <a:cubicBezTo>
                    <a:pt x="36384" y="2465"/>
                    <a:pt x="40730" y="1401"/>
                    <a:pt x="45077" y="367"/>
                  </a:cubicBezTo>
                  <a:cubicBezTo>
                    <a:pt x="45309" y="309"/>
                    <a:pt x="45236" y="1"/>
                    <a:pt x="4501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1509425" y="922750"/>
              <a:ext cx="1238375" cy="316175"/>
            </a:xfrm>
            <a:custGeom>
              <a:avLst/>
              <a:gdLst/>
              <a:ahLst/>
              <a:cxnLst/>
              <a:rect l="l" t="t" r="r" b="b"/>
              <a:pathLst>
                <a:path w="49535" h="12647" extrusionOk="0">
                  <a:moveTo>
                    <a:pt x="49215" y="0"/>
                  </a:moveTo>
                  <a:cubicBezTo>
                    <a:pt x="49204" y="0"/>
                    <a:pt x="49192" y="1"/>
                    <a:pt x="49180" y="2"/>
                  </a:cubicBezTo>
                  <a:cubicBezTo>
                    <a:pt x="41733" y="1249"/>
                    <a:pt x="34286" y="2556"/>
                    <a:pt x="26839" y="3802"/>
                  </a:cubicBezTo>
                  <a:cubicBezTo>
                    <a:pt x="23101" y="4440"/>
                    <a:pt x="19362" y="5048"/>
                    <a:pt x="15593" y="5686"/>
                  </a:cubicBezTo>
                  <a:cubicBezTo>
                    <a:pt x="11915" y="6294"/>
                    <a:pt x="8237" y="6993"/>
                    <a:pt x="4559" y="7571"/>
                  </a:cubicBezTo>
                  <a:cubicBezTo>
                    <a:pt x="3040" y="7784"/>
                    <a:pt x="1520" y="7966"/>
                    <a:pt x="30" y="8118"/>
                  </a:cubicBezTo>
                  <a:lnTo>
                    <a:pt x="30" y="8483"/>
                  </a:lnTo>
                  <a:cubicBezTo>
                    <a:pt x="1003" y="8392"/>
                    <a:pt x="2006" y="8240"/>
                    <a:pt x="3040" y="8118"/>
                  </a:cubicBezTo>
                  <a:cubicBezTo>
                    <a:pt x="6748" y="7632"/>
                    <a:pt x="10487" y="6902"/>
                    <a:pt x="14195" y="6294"/>
                  </a:cubicBezTo>
                  <a:cubicBezTo>
                    <a:pt x="21672" y="5048"/>
                    <a:pt x="29210" y="3771"/>
                    <a:pt x="36688" y="2495"/>
                  </a:cubicBezTo>
                  <a:cubicBezTo>
                    <a:pt x="39910" y="1978"/>
                    <a:pt x="43101" y="1401"/>
                    <a:pt x="46353" y="884"/>
                  </a:cubicBezTo>
                  <a:lnTo>
                    <a:pt x="46353" y="884"/>
                  </a:lnTo>
                  <a:cubicBezTo>
                    <a:pt x="39758" y="2860"/>
                    <a:pt x="33131" y="4714"/>
                    <a:pt x="26475" y="6385"/>
                  </a:cubicBezTo>
                  <a:cubicBezTo>
                    <a:pt x="18785" y="8331"/>
                    <a:pt x="11125" y="10033"/>
                    <a:pt x="3435" y="11553"/>
                  </a:cubicBezTo>
                  <a:cubicBezTo>
                    <a:pt x="2310" y="11765"/>
                    <a:pt x="1125" y="12009"/>
                    <a:pt x="0" y="12252"/>
                  </a:cubicBezTo>
                  <a:lnTo>
                    <a:pt x="0" y="12647"/>
                  </a:lnTo>
                  <a:cubicBezTo>
                    <a:pt x="4590" y="11765"/>
                    <a:pt x="9149" y="10823"/>
                    <a:pt x="13739" y="9851"/>
                  </a:cubicBezTo>
                  <a:cubicBezTo>
                    <a:pt x="21429" y="8118"/>
                    <a:pt x="29028" y="6233"/>
                    <a:pt x="36566" y="4136"/>
                  </a:cubicBezTo>
                  <a:cubicBezTo>
                    <a:pt x="40821" y="2951"/>
                    <a:pt x="45077" y="1705"/>
                    <a:pt x="49302" y="367"/>
                  </a:cubicBezTo>
                  <a:cubicBezTo>
                    <a:pt x="49534" y="309"/>
                    <a:pt x="49461" y="0"/>
                    <a:pt x="4921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1507900" y="1219875"/>
              <a:ext cx="845525" cy="245500"/>
            </a:xfrm>
            <a:custGeom>
              <a:avLst/>
              <a:gdLst/>
              <a:ahLst/>
              <a:cxnLst/>
              <a:rect l="l" t="t" r="r" b="b"/>
              <a:pathLst>
                <a:path w="33821" h="9820" extrusionOk="0">
                  <a:moveTo>
                    <a:pt x="33527" y="0"/>
                  </a:moveTo>
                  <a:cubicBezTo>
                    <a:pt x="33517" y="0"/>
                    <a:pt x="33507" y="1"/>
                    <a:pt x="33496" y="2"/>
                  </a:cubicBezTo>
                  <a:cubicBezTo>
                    <a:pt x="27296" y="1066"/>
                    <a:pt x="21064" y="2130"/>
                    <a:pt x="14864" y="3194"/>
                  </a:cubicBezTo>
                  <a:cubicBezTo>
                    <a:pt x="9909" y="4045"/>
                    <a:pt x="4985" y="4926"/>
                    <a:pt x="31" y="5747"/>
                  </a:cubicBezTo>
                  <a:lnTo>
                    <a:pt x="31" y="6142"/>
                  </a:lnTo>
                  <a:cubicBezTo>
                    <a:pt x="1520" y="5868"/>
                    <a:pt x="3040" y="5595"/>
                    <a:pt x="4529" y="5382"/>
                  </a:cubicBezTo>
                  <a:lnTo>
                    <a:pt x="23101" y="2191"/>
                  </a:lnTo>
                  <a:cubicBezTo>
                    <a:pt x="25137" y="1826"/>
                    <a:pt x="27144" y="1491"/>
                    <a:pt x="29119" y="1157"/>
                  </a:cubicBezTo>
                  <a:lnTo>
                    <a:pt x="29119" y="1157"/>
                  </a:lnTo>
                  <a:cubicBezTo>
                    <a:pt x="24438" y="2373"/>
                    <a:pt x="19818" y="3619"/>
                    <a:pt x="15168" y="4957"/>
                  </a:cubicBezTo>
                  <a:cubicBezTo>
                    <a:pt x="10122" y="6385"/>
                    <a:pt x="5076" y="7874"/>
                    <a:pt x="0" y="9394"/>
                  </a:cubicBezTo>
                  <a:lnTo>
                    <a:pt x="0" y="9820"/>
                  </a:lnTo>
                  <a:cubicBezTo>
                    <a:pt x="1672" y="9333"/>
                    <a:pt x="3344" y="8786"/>
                    <a:pt x="5016" y="8300"/>
                  </a:cubicBezTo>
                  <a:cubicBezTo>
                    <a:pt x="11095" y="6476"/>
                    <a:pt x="17174" y="4774"/>
                    <a:pt x="23314" y="3102"/>
                  </a:cubicBezTo>
                  <a:cubicBezTo>
                    <a:pt x="26718" y="2191"/>
                    <a:pt x="30183" y="1279"/>
                    <a:pt x="33587" y="397"/>
                  </a:cubicBezTo>
                  <a:cubicBezTo>
                    <a:pt x="33820" y="310"/>
                    <a:pt x="33747" y="0"/>
                    <a:pt x="3352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509425" y="767750"/>
              <a:ext cx="1417000" cy="328325"/>
            </a:xfrm>
            <a:custGeom>
              <a:avLst/>
              <a:gdLst/>
              <a:ahLst/>
              <a:cxnLst/>
              <a:rect l="l" t="t" r="r" b="b"/>
              <a:pathLst>
                <a:path w="56680" h="13133" extrusionOk="0">
                  <a:moveTo>
                    <a:pt x="56350" y="0"/>
                  </a:moveTo>
                  <a:cubicBezTo>
                    <a:pt x="56341" y="0"/>
                    <a:pt x="56332" y="1"/>
                    <a:pt x="56323" y="2"/>
                  </a:cubicBezTo>
                  <a:cubicBezTo>
                    <a:pt x="48056" y="1430"/>
                    <a:pt x="39758" y="2737"/>
                    <a:pt x="31490" y="3953"/>
                  </a:cubicBezTo>
                  <a:cubicBezTo>
                    <a:pt x="23192" y="5169"/>
                    <a:pt x="14924" y="6324"/>
                    <a:pt x="6596" y="7357"/>
                  </a:cubicBezTo>
                  <a:lnTo>
                    <a:pt x="0" y="8148"/>
                  </a:lnTo>
                  <a:lnTo>
                    <a:pt x="0" y="8452"/>
                  </a:lnTo>
                  <a:cubicBezTo>
                    <a:pt x="5866" y="7753"/>
                    <a:pt x="11763" y="7084"/>
                    <a:pt x="17630" y="6294"/>
                  </a:cubicBezTo>
                  <a:cubicBezTo>
                    <a:pt x="25928" y="5169"/>
                    <a:pt x="34226" y="4014"/>
                    <a:pt x="42493" y="2707"/>
                  </a:cubicBezTo>
                  <a:cubicBezTo>
                    <a:pt x="45229" y="2281"/>
                    <a:pt x="48025" y="1825"/>
                    <a:pt x="50761" y="1369"/>
                  </a:cubicBezTo>
                  <a:lnTo>
                    <a:pt x="50761" y="1369"/>
                  </a:lnTo>
                  <a:cubicBezTo>
                    <a:pt x="44256" y="2950"/>
                    <a:pt x="37721" y="4500"/>
                    <a:pt x="31186" y="5990"/>
                  </a:cubicBezTo>
                  <a:cubicBezTo>
                    <a:pt x="22827" y="7874"/>
                    <a:pt x="14468" y="9698"/>
                    <a:pt x="6079" y="11461"/>
                  </a:cubicBezTo>
                  <a:cubicBezTo>
                    <a:pt x="4043" y="11856"/>
                    <a:pt x="2006" y="12281"/>
                    <a:pt x="0" y="12707"/>
                  </a:cubicBezTo>
                  <a:lnTo>
                    <a:pt x="0" y="13133"/>
                  </a:lnTo>
                  <a:cubicBezTo>
                    <a:pt x="5775" y="11947"/>
                    <a:pt x="11490" y="10731"/>
                    <a:pt x="17234" y="9485"/>
                  </a:cubicBezTo>
                  <a:cubicBezTo>
                    <a:pt x="25593" y="7661"/>
                    <a:pt x="33952" y="5746"/>
                    <a:pt x="42311" y="3801"/>
                  </a:cubicBezTo>
                  <a:cubicBezTo>
                    <a:pt x="47022" y="2707"/>
                    <a:pt x="51734" y="1613"/>
                    <a:pt x="56445" y="458"/>
                  </a:cubicBezTo>
                  <a:cubicBezTo>
                    <a:pt x="56679" y="370"/>
                    <a:pt x="56575" y="0"/>
                    <a:pt x="563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7" name="Google Shape;167;p6"/>
          <p:cNvGrpSpPr/>
          <p:nvPr/>
        </p:nvGrpSpPr>
        <p:grpSpPr>
          <a:xfrm rot="-272212" flipH="1">
            <a:off x="59448" y="3713503"/>
            <a:ext cx="1393926" cy="1557833"/>
            <a:chOff x="5268600" y="1434950"/>
            <a:chExt cx="433925" cy="661900"/>
          </a:xfrm>
        </p:grpSpPr>
        <p:sp>
          <p:nvSpPr>
            <p:cNvPr id="168" name="Google Shape;168;p6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9pPr>
          </a:lstStyle>
          <a:p/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3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7"/>
          <p:cNvSpPr/>
          <p:nvPr/>
        </p:nvSpPr>
        <p:spPr>
          <a:xfrm rot="6811055">
            <a:off x="6499810" y="3996600"/>
            <a:ext cx="2708610" cy="3021168"/>
          </a:xfrm>
          <a:custGeom>
            <a:avLst/>
            <a:gdLst/>
            <a:ahLst/>
            <a:cxnLst/>
            <a:rect l="l" t="t" r="r" b="b"/>
            <a:pathLst>
              <a:path w="59353" h="66202" extrusionOk="0">
                <a:moveTo>
                  <a:pt x="15097" y="0"/>
                </a:moveTo>
                <a:cubicBezTo>
                  <a:pt x="9160" y="0"/>
                  <a:pt x="3149" y="3895"/>
                  <a:pt x="1418" y="9597"/>
                </a:cubicBezTo>
                <a:cubicBezTo>
                  <a:pt x="1" y="14393"/>
                  <a:pt x="1527" y="19462"/>
                  <a:pt x="3707" y="23985"/>
                </a:cubicBezTo>
                <a:cubicBezTo>
                  <a:pt x="5560" y="27800"/>
                  <a:pt x="7631" y="31288"/>
                  <a:pt x="8994" y="35212"/>
                </a:cubicBezTo>
                <a:cubicBezTo>
                  <a:pt x="10356" y="39191"/>
                  <a:pt x="11228" y="43169"/>
                  <a:pt x="12209" y="47203"/>
                </a:cubicBezTo>
                <a:cubicBezTo>
                  <a:pt x="12536" y="48892"/>
                  <a:pt x="13027" y="50691"/>
                  <a:pt x="13790" y="52271"/>
                </a:cubicBezTo>
                <a:cubicBezTo>
                  <a:pt x="15479" y="55650"/>
                  <a:pt x="18477" y="56958"/>
                  <a:pt x="22183" y="57176"/>
                </a:cubicBezTo>
                <a:cubicBezTo>
                  <a:pt x="24526" y="57285"/>
                  <a:pt x="26979" y="57067"/>
                  <a:pt x="29377" y="57721"/>
                </a:cubicBezTo>
                <a:cubicBezTo>
                  <a:pt x="32974" y="58539"/>
                  <a:pt x="35863" y="61046"/>
                  <a:pt x="38915" y="63062"/>
                </a:cubicBezTo>
                <a:cubicBezTo>
                  <a:pt x="41625" y="64921"/>
                  <a:pt x="44555" y="66201"/>
                  <a:pt x="47646" y="66201"/>
                </a:cubicBezTo>
                <a:cubicBezTo>
                  <a:pt x="48907" y="66201"/>
                  <a:pt x="50194" y="65988"/>
                  <a:pt x="51505" y="65515"/>
                </a:cubicBezTo>
                <a:cubicBezTo>
                  <a:pt x="55756" y="64043"/>
                  <a:pt x="58753" y="60283"/>
                  <a:pt x="59080" y="55814"/>
                </a:cubicBezTo>
                <a:cubicBezTo>
                  <a:pt x="59353" y="52326"/>
                  <a:pt x="57718" y="48838"/>
                  <a:pt x="55483" y="46167"/>
                </a:cubicBezTo>
                <a:cubicBezTo>
                  <a:pt x="53194" y="43551"/>
                  <a:pt x="50360" y="41425"/>
                  <a:pt x="47635" y="39191"/>
                </a:cubicBezTo>
                <a:cubicBezTo>
                  <a:pt x="42784" y="35212"/>
                  <a:pt x="38261" y="30634"/>
                  <a:pt x="35645" y="25021"/>
                </a:cubicBezTo>
                <a:cubicBezTo>
                  <a:pt x="34500" y="22459"/>
                  <a:pt x="33737" y="19734"/>
                  <a:pt x="32920" y="17009"/>
                </a:cubicBezTo>
                <a:cubicBezTo>
                  <a:pt x="30522" y="9052"/>
                  <a:pt x="25398" y="1040"/>
                  <a:pt x="16351" y="59"/>
                </a:cubicBezTo>
                <a:cubicBezTo>
                  <a:pt x="15935" y="20"/>
                  <a:pt x="15516" y="0"/>
                  <a:pt x="1509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" name="Google Shape;188;p7"/>
          <p:cNvSpPr/>
          <p:nvPr/>
        </p:nvSpPr>
        <p:spPr>
          <a:xfrm rot="5400000">
            <a:off x="1159894" y="3156205"/>
            <a:ext cx="927686" cy="3352177"/>
          </a:xfrm>
          <a:custGeom>
            <a:avLst/>
            <a:gdLst/>
            <a:ahLst/>
            <a:cxnLst/>
            <a:rect l="l" t="t" r="r" b="b"/>
            <a:pathLst>
              <a:path w="61887" h="67875" extrusionOk="0">
                <a:moveTo>
                  <a:pt x="61431" y="1"/>
                </a:moveTo>
                <a:cubicBezTo>
                  <a:pt x="58330" y="122"/>
                  <a:pt x="55291" y="1247"/>
                  <a:pt x="52190" y="2159"/>
                </a:cubicBezTo>
                <a:cubicBezTo>
                  <a:pt x="48452" y="3314"/>
                  <a:pt x="44652" y="4499"/>
                  <a:pt x="40883" y="5715"/>
                </a:cubicBezTo>
                <a:cubicBezTo>
                  <a:pt x="33315" y="8177"/>
                  <a:pt x="25746" y="10791"/>
                  <a:pt x="18208" y="13649"/>
                </a:cubicBezTo>
                <a:cubicBezTo>
                  <a:pt x="17326" y="13983"/>
                  <a:pt x="16445" y="14287"/>
                  <a:pt x="15533" y="14621"/>
                </a:cubicBezTo>
                <a:cubicBezTo>
                  <a:pt x="11399" y="16232"/>
                  <a:pt x="6688" y="18633"/>
                  <a:pt x="4864" y="25685"/>
                </a:cubicBezTo>
                <a:cubicBezTo>
                  <a:pt x="3496" y="30974"/>
                  <a:pt x="4226" y="37235"/>
                  <a:pt x="4074" y="43102"/>
                </a:cubicBezTo>
                <a:cubicBezTo>
                  <a:pt x="3952" y="51704"/>
                  <a:pt x="1977" y="59850"/>
                  <a:pt x="1" y="67874"/>
                </a:cubicBezTo>
                <a:lnTo>
                  <a:pt x="61887" y="67874"/>
                </a:lnTo>
                <a:lnTo>
                  <a:pt x="618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7"/>
          <p:cNvSpPr/>
          <p:nvPr/>
        </p:nvSpPr>
        <p:spPr>
          <a:xfrm>
            <a:off x="7034375" y="-64487"/>
            <a:ext cx="2180075" cy="1034575"/>
          </a:xfrm>
          <a:custGeom>
            <a:avLst/>
            <a:gdLst/>
            <a:ahLst/>
            <a:cxnLst/>
            <a:rect l="l" t="t" r="r" b="b"/>
            <a:pathLst>
              <a:path w="87203" h="41383" extrusionOk="0">
                <a:moveTo>
                  <a:pt x="3613" y="0"/>
                </a:moveTo>
                <a:cubicBezTo>
                  <a:pt x="1474" y="0"/>
                  <a:pt x="0" y="26"/>
                  <a:pt x="0" y="101"/>
                </a:cubicBezTo>
                <a:cubicBezTo>
                  <a:pt x="0" y="1082"/>
                  <a:pt x="5287" y="6259"/>
                  <a:pt x="8503" y="8930"/>
                </a:cubicBezTo>
                <a:cubicBezTo>
                  <a:pt x="8939" y="9257"/>
                  <a:pt x="9266" y="9529"/>
                  <a:pt x="9647" y="9911"/>
                </a:cubicBezTo>
                <a:cubicBezTo>
                  <a:pt x="9593" y="9965"/>
                  <a:pt x="9538" y="10074"/>
                  <a:pt x="9429" y="10183"/>
                </a:cubicBezTo>
                <a:cubicBezTo>
                  <a:pt x="9538" y="10183"/>
                  <a:pt x="9593" y="10183"/>
                  <a:pt x="9647" y="10074"/>
                </a:cubicBezTo>
                <a:cubicBezTo>
                  <a:pt x="9702" y="10020"/>
                  <a:pt x="9811" y="10020"/>
                  <a:pt x="9865" y="10020"/>
                </a:cubicBezTo>
                <a:cubicBezTo>
                  <a:pt x="10138" y="10238"/>
                  <a:pt x="10356" y="10401"/>
                  <a:pt x="10628" y="10565"/>
                </a:cubicBezTo>
                <a:cubicBezTo>
                  <a:pt x="11010" y="10892"/>
                  <a:pt x="11500" y="11219"/>
                  <a:pt x="11827" y="11655"/>
                </a:cubicBezTo>
                <a:cubicBezTo>
                  <a:pt x="12372" y="12254"/>
                  <a:pt x="13190" y="12690"/>
                  <a:pt x="13898" y="13072"/>
                </a:cubicBezTo>
                <a:cubicBezTo>
                  <a:pt x="14498" y="13453"/>
                  <a:pt x="15152" y="13671"/>
                  <a:pt x="15806" y="14053"/>
                </a:cubicBezTo>
                <a:cubicBezTo>
                  <a:pt x="16623" y="14434"/>
                  <a:pt x="17495" y="14870"/>
                  <a:pt x="18313" y="15306"/>
                </a:cubicBezTo>
                <a:cubicBezTo>
                  <a:pt x="18912" y="15688"/>
                  <a:pt x="19566" y="16124"/>
                  <a:pt x="20166" y="16560"/>
                </a:cubicBezTo>
                <a:lnTo>
                  <a:pt x="20166" y="16614"/>
                </a:lnTo>
                <a:cubicBezTo>
                  <a:pt x="20173" y="16601"/>
                  <a:pt x="20188" y="16594"/>
                  <a:pt x="20211" y="16594"/>
                </a:cubicBezTo>
                <a:cubicBezTo>
                  <a:pt x="20551" y="16594"/>
                  <a:pt x="22557" y="18038"/>
                  <a:pt x="22455" y="18140"/>
                </a:cubicBezTo>
                <a:cubicBezTo>
                  <a:pt x="22564" y="18249"/>
                  <a:pt x="22618" y="18304"/>
                  <a:pt x="22673" y="18467"/>
                </a:cubicBezTo>
                <a:cubicBezTo>
                  <a:pt x="23163" y="18958"/>
                  <a:pt x="23599" y="19503"/>
                  <a:pt x="24035" y="20102"/>
                </a:cubicBezTo>
                <a:cubicBezTo>
                  <a:pt x="24362" y="20647"/>
                  <a:pt x="24689" y="21247"/>
                  <a:pt x="24962" y="21846"/>
                </a:cubicBezTo>
                <a:cubicBezTo>
                  <a:pt x="25452" y="22882"/>
                  <a:pt x="25670" y="23972"/>
                  <a:pt x="25670" y="25117"/>
                </a:cubicBezTo>
                <a:cubicBezTo>
                  <a:pt x="25670" y="25553"/>
                  <a:pt x="25616" y="25989"/>
                  <a:pt x="25616" y="26370"/>
                </a:cubicBezTo>
                <a:cubicBezTo>
                  <a:pt x="25616" y="26752"/>
                  <a:pt x="25616" y="27188"/>
                  <a:pt x="25507" y="27569"/>
                </a:cubicBezTo>
                <a:cubicBezTo>
                  <a:pt x="25452" y="28223"/>
                  <a:pt x="25398" y="28768"/>
                  <a:pt x="25452" y="29368"/>
                </a:cubicBezTo>
                <a:cubicBezTo>
                  <a:pt x="25452" y="29477"/>
                  <a:pt x="25452" y="29640"/>
                  <a:pt x="25398" y="29695"/>
                </a:cubicBezTo>
                <a:cubicBezTo>
                  <a:pt x="25398" y="29858"/>
                  <a:pt x="25343" y="30022"/>
                  <a:pt x="25343" y="30185"/>
                </a:cubicBezTo>
                <a:cubicBezTo>
                  <a:pt x="25398" y="30567"/>
                  <a:pt x="25452" y="31003"/>
                  <a:pt x="25616" y="31493"/>
                </a:cubicBezTo>
                <a:cubicBezTo>
                  <a:pt x="25670" y="31766"/>
                  <a:pt x="25779" y="32093"/>
                  <a:pt x="25943" y="32365"/>
                </a:cubicBezTo>
                <a:cubicBezTo>
                  <a:pt x="26161" y="33128"/>
                  <a:pt x="26597" y="33728"/>
                  <a:pt x="27251" y="34218"/>
                </a:cubicBezTo>
                <a:cubicBezTo>
                  <a:pt x="28123" y="34872"/>
                  <a:pt x="29159" y="35417"/>
                  <a:pt x="30249" y="35744"/>
                </a:cubicBezTo>
                <a:cubicBezTo>
                  <a:pt x="30685" y="35908"/>
                  <a:pt x="31175" y="35962"/>
                  <a:pt x="31666" y="35962"/>
                </a:cubicBezTo>
                <a:cubicBezTo>
                  <a:pt x="31905" y="35978"/>
                  <a:pt x="32144" y="35985"/>
                  <a:pt x="32383" y="35985"/>
                </a:cubicBezTo>
                <a:cubicBezTo>
                  <a:pt x="32957" y="35985"/>
                  <a:pt x="33524" y="35946"/>
                  <a:pt x="34064" y="35908"/>
                </a:cubicBezTo>
                <a:cubicBezTo>
                  <a:pt x="34227" y="35908"/>
                  <a:pt x="34445" y="35853"/>
                  <a:pt x="34663" y="35853"/>
                </a:cubicBezTo>
                <a:cubicBezTo>
                  <a:pt x="34854" y="35799"/>
                  <a:pt x="35072" y="35799"/>
                  <a:pt x="35297" y="35799"/>
                </a:cubicBezTo>
                <a:cubicBezTo>
                  <a:pt x="35522" y="35799"/>
                  <a:pt x="35753" y="35799"/>
                  <a:pt x="35971" y="35744"/>
                </a:cubicBezTo>
                <a:lnTo>
                  <a:pt x="39023" y="35145"/>
                </a:lnTo>
                <a:cubicBezTo>
                  <a:pt x="39786" y="35036"/>
                  <a:pt x="40495" y="34763"/>
                  <a:pt x="41258" y="34600"/>
                </a:cubicBezTo>
                <a:cubicBezTo>
                  <a:pt x="41585" y="34545"/>
                  <a:pt x="41966" y="34491"/>
                  <a:pt x="42239" y="34382"/>
                </a:cubicBezTo>
                <a:lnTo>
                  <a:pt x="45509" y="33564"/>
                </a:lnTo>
                <a:lnTo>
                  <a:pt x="46326" y="33401"/>
                </a:lnTo>
                <a:cubicBezTo>
                  <a:pt x="46708" y="33237"/>
                  <a:pt x="47144" y="33128"/>
                  <a:pt x="47525" y="33019"/>
                </a:cubicBezTo>
                <a:cubicBezTo>
                  <a:pt x="47743" y="32965"/>
                  <a:pt x="47852" y="32965"/>
                  <a:pt x="48070" y="32965"/>
                </a:cubicBezTo>
                <a:cubicBezTo>
                  <a:pt x="48615" y="32910"/>
                  <a:pt x="49160" y="32692"/>
                  <a:pt x="49651" y="32692"/>
                </a:cubicBezTo>
                <a:cubicBezTo>
                  <a:pt x="50251" y="32692"/>
                  <a:pt x="50850" y="32747"/>
                  <a:pt x="51395" y="32747"/>
                </a:cubicBezTo>
                <a:cubicBezTo>
                  <a:pt x="51504" y="32747"/>
                  <a:pt x="51559" y="32747"/>
                  <a:pt x="51559" y="32856"/>
                </a:cubicBezTo>
                <a:cubicBezTo>
                  <a:pt x="52213" y="33019"/>
                  <a:pt x="52921" y="33292"/>
                  <a:pt x="53521" y="33673"/>
                </a:cubicBezTo>
                <a:cubicBezTo>
                  <a:pt x="54284" y="34055"/>
                  <a:pt x="54938" y="34600"/>
                  <a:pt x="55483" y="35199"/>
                </a:cubicBezTo>
                <a:cubicBezTo>
                  <a:pt x="56191" y="35908"/>
                  <a:pt x="56845" y="36562"/>
                  <a:pt x="57499" y="37325"/>
                </a:cubicBezTo>
                <a:cubicBezTo>
                  <a:pt x="58044" y="37870"/>
                  <a:pt x="58644" y="38360"/>
                  <a:pt x="59243" y="38742"/>
                </a:cubicBezTo>
                <a:cubicBezTo>
                  <a:pt x="59461" y="38905"/>
                  <a:pt x="59679" y="38960"/>
                  <a:pt x="59843" y="39123"/>
                </a:cubicBezTo>
                <a:cubicBezTo>
                  <a:pt x="60497" y="39450"/>
                  <a:pt x="61042" y="39832"/>
                  <a:pt x="61696" y="40050"/>
                </a:cubicBezTo>
                <a:cubicBezTo>
                  <a:pt x="62132" y="40213"/>
                  <a:pt x="62513" y="40431"/>
                  <a:pt x="62949" y="40595"/>
                </a:cubicBezTo>
                <a:cubicBezTo>
                  <a:pt x="63385" y="40867"/>
                  <a:pt x="63930" y="41031"/>
                  <a:pt x="64475" y="41140"/>
                </a:cubicBezTo>
                <a:cubicBezTo>
                  <a:pt x="65014" y="41274"/>
                  <a:pt x="65552" y="41372"/>
                  <a:pt x="66059" y="41372"/>
                </a:cubicBezTo>
                <a:cubicBezTo>
                  <a:pt x="66169" y="41372"/>
                  <a:pt x="66277" y="41367"/>
                  <a:pt x="66383" y="41358"/>
                </a:cubicBezTo>
                <a:cubicBezTo>
                  <a:pt x="66637" y="41358"/>
                  <a:pt x="66867" y="41382"/>
                  <a:pt x="67073" y="41382"/>
                </a:cubicBezTo>
                <a:cubicBezTo>
                  <a:pt x="67176" y="41382"/>
                  <a:pt x="67273" y="41376"/>
                  <a:pt x="67364" y="41358"/>
                </a:cubicBezTo>
                <a:cubicBezTo>
                  <a:pt x="67963" y="41194"/>
                  <a:pt x="68563" y="41031"/>
                  <a:pt x="69271" y="40976"/>
                </a:cubicBezTo>
                <a:cubicBezTo>
                  <a:pt x="69653" y="40867"/>
                  <a:pt x="70034" y="40649"/>
                  <a:pt x="70416" y="40595"/>
                </a:cubicBezTo>
                <a:cubicBezTo>
                  <a:pt x="70688" y="40540"/>
                  <a:pt x="70906" y="40431"/>
                  <a:pt x="71179" y="40322"/>
                </a:cubicBezTo>
                <a:cubicBezTo>
                  <a:pt x="71779" y="40104"/>
                  <a:pt x="72378" y="39941"/>
                  <a:pt x="73032" y="39668"/>
                </a:cubicBezTo>
                <a:cubicBezTo>
                  <a:pt x="73959" y="39178"/>
                  <a:pt x="74994" y="38578"/>
                  <a:pt x="75921" y="38033"/>
                </a:cubicBezTo>
                <a:cubicBezTo>
                  <a:pt x="76629" y="37597"/>
                  <a:pt x="77229" y="37216"/>
                  <a:pt x="77828" y="36780"/>
                </a:cubicBezTo>
                <a:lnTo>
                  <a:pt x="79082" y="35962"/>
                </a:lnTo>
                <a:cubicBezTo>
                  <a:pt x="79463" y="35690"/>
                  <a:pt x="79954" y="35417"/>
                  <a:pt x="80390" y="35199"/>
                </a:cubicBezTo>
                <a:cubicBezTo>
                  <a:pt x="81480" y="34654"/>
                  <a:pt x="82570" y="34273"/>
                  <a:pt x="83660" y="33728"/>
                </a:cubicBezTo>
                <a:cubicBezTo>
                  <a:pt x="83769" y="33673"/>
                  <a:pt x="83932" y="33510"/>
                  <a:pt x="84041" y="33510"/>
                </a:cubicBezTo>
                <a:cubicBezTo>
                  <a:pt x="84804" y="33237"/>
                  <a:pt x="85567" y="33019"/>
                  <a:pt x="86276" y="32856"/>
                </a:cubicBezTo>
                <a:cubicBezTo>
                  <a:pt x="86548" y="32747"/>
                  <a:pt x="86821" y="32692"/>
                  <a:pt x="87202" y="32692"/>
                </a:cubicBezTo>
                <a:lnTo>
                  <a:pt x="87202" y="101"/>
                </a:lnTo>
                <a:lnTo>
                  <a:pt x="19621" y="101"/>
                </a:lnTo>
                <a:cubicBezTo>
                  <a:pt x="19621" y="115"/>
                  <a:pt x="19283" y="121"/>
                  <a:pt x="18696" y="121"/>
                </a:cubicBezTo>
                <a:cubicBezTo>
                  <a:pt x="16036" y="121"/>
                  <a:pt x="8257" y="0"/>
                  <a:pt x="3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Google Shape;190;p7"/>
          <p:cNvSpPr/>
          <p:nvPr/>
        </p:nvSpPr>
        <p:spPr>
          <a:xfrm>
            <a:off x="-149800" y="-152575"/>
            <a:ext cx="2545020" cy="839556"/>
          </a:xfrm>
          <a:custGeom>
            <a:avLst/>
            <a:gdLst/>
            <a:ahLst/>
            <a:cxnLst/>
            <a:rect l="l" t="t" r="r" b="b"/>
            <a:pathLst>
              <a:path w="38937" h="33230" extrusionOk="0">
                <a:moveTo>
                  <a:pt x="0" y="0"/>
                </a:moveTo>
                <a:lnTo>
                  <a:pt x="0" y="32979"/>
                </a:lnTo>
                <a:cubicBezTo>
                  <a:pt x="1303" y="33141"/>
                  <a:pt x="2483" y="33230"/>
                  <a:pt x="3582" y="33230"/>
                </a:cubicBezTo>
                <a:cubicBezTo>
                  <a:pt x="8252" y="33230"/>
                  <a:pt x="11473" y="31637"/>
                  <a:pt x="16566" y="27356"/>
                </a:cubicBezTo>
                <a:cubicBezTo>
                  <a:pt x="22918" y="22037"/>
                  <a:pt x="27022" y="24772"/>
                  <a:pt x="32979" y="17599"/>
                </a:cubicBezTo>
                <a:cubicBezTo>
                  <a:pt x="38937" y="10426"/>
                  <a:pt x="35533" y="0"/>
                  <a:pt x="355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1" name="Google Shape;191;p7"/>
          <p:cNvGrpSpPr/>
          <p:nvPr/>
        </p:nvGrpSpPr>
        <p:grpSpPr>
          <a:xfrm rot="3659724">
            <a:off x="911505" y="4196486"/>
            <a:ext cx="1052686" cy="1605744"/>
            <a:chOff x="5268600" y="1434950"/>
            <a:chExt cx="433925" cy="661900"/>
          </a:xfrm>
        </p:grpSpPr>
        <p:sp>
          <p:nvSpPr>
            <p:cNvPr id="192" name="Google Shape;192;p7"/>
            <p:cNvSpPr/>
            <p:nvPr/>
          </p:nvSpPr>
          <p:spPr>
            <a:xfrm>
              <a:off x="5617400" y="1434950"/>
              <a:ext cx="17500" cy="14475"/>
            </a:xfrm>
            <a:custGeom>
              <a:avLst/>
              <a:gdLst/>
              <a:ahLst/>
              <a:cxnLst/>
              <a:rect l="l" t="t" r="r" b="b"/>
              <a:pathLst>
                <a:path w="700" h="579" extrusionOk="0">
                  <a:moveTo>
                    <a:pt x="365" y="1"/>
                  </a:moveTo>
                  <a:cubicBezTo>
                    <a:pt x="0" y="1"/>
                    <a:pt x="0" y="579"/>
                    <a:pt x="365" y="579"/>
                  </a:cubicBezTo>
                  <a:cubicBezTo>
                    <a:pt x="699" y="579"/>
                    <a:pt x="699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5639425" y="1523875"/>
              <a:ext cx="19025" cy="15225"/>
            </a:xfrm>
            <a:custGeom>
              <a:avLst/>
              <a:gdLst/>
              <a:ahLst/>
              <a:cxnLst/>
              <a:rect l="l" t="t" r="r" b="b"/>
              <a:pathLst>
                <a:path w="761" h="609" extrusionOk="0">
                  <a:moveTo>
                    <a:pt x="365" y="0"/>
                  </a:moveTo>
                  <a:cubicBezTo>
                    <a:pt x="1" y="61"/>
                    <a:pt x="1" y="608"/>
                    <a:pt x="365" y="608"/>
                  </a:cubicBezTo>
                  <a:cubicBezTo>
                    <a:pt x="761" y="608"/>
                    <a:pt x="761" y="0"/>
                    <a:pt x="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685025" y="1518525"/>
              <a:ext cx="17500" cy="12975"/>
            </a:xfrm>
            <a:custGeom>
              <a:avLst/>
              <a:gdLst/>
              <a:ahLst/>
              <a:cxnLst/>
              <a:rect l="l" t="t" r="r" b="b"/>
              <a:pathLst>
                <a:path w="700" h="519" extrusionOk="0">
                  <a:moveTo>
                    <a:pt x="336" y="0"/>
                  </a:moveTo>
                  <a:cubicBezTo>
                    <a:pt x="1" y="0"/>
                    <a:pt x="10" y="518"/>
                    <a:pt x="365" y="518"/>
                  </a:cubicBezTo>
                  <a:cubicBezTo>
                    <a:pt x="700" y="518"/>
                    <a:pt x="700" y="1"/>
                    <a:pt x="365" y="1"/>
                  </a:cubicBezTo>
                  <a:cubicBezTo>
                    <a:pt x="355" y="1"/>
                    <a:pt x="346" y="0"/>
                    <a:pt x="3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583200" y="1564900"/>
              <a:ext cx="11425" cy="8375"/>
            </a:xfrm>
            <a:custGeom>
              <a:avLst/>
              <a:gdLst/>
              <a:ahLst/>
              <a:cxnLst/>
              <a:rect l="l" t="t" r="r" b="b"/>
              <a:pathLst>
                <a:path w="457" h="335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456" y="335"/>
                    <a:pt x="456" y="1"/>
                    <a:pt x="2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640200" y="1570975"/>
              <a:ext cx="16725" cy="12950"/>
            </a:xfrm>
            <a:custGeom>
              <a:avLst/>
              <a:gdLst/>
              <a:ahLst/>
              <a:cxnLst/>
              <a:rect l="l" t="t" r="r" b="b"/>
              <a:pathLst>
                <a:path w="669" h="518" extrusionOk="0">
                  <a:moveTo>
                    <a:pt x="334" y="1"/>
                  </a:moveTo>
                  <a:cubicBezTo>
                    <a:pt x="0" y="1"/>
                    <a:pt x="0" y="518"/>
                    <a:pt x="334" y="518"/>
                  </a:cubicBezTo>
                  <a:cubicBezTo>
                    <a:pt x="669" y="518"/>
                    <a:pt x="669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617400" y="1615050"/>
              <a:ext cx="19025" cy="14475"/>
            </a:xfrm>
            <a:custGeom>
              <a:avLst/>
              <a:gdLst/>
              <a:ahLst/>
              <a:cxnLst/>
              <a:rect l="l" t="t" r="r" b="b"/>
              <a:pathLst>
                <a:path w="761" h="579" extrusionOk="0">
                  <a:moveTo>
                    <a:pt x="365" y="1"/>
                  </a:moveTo>
                  <a:cubicBezTo>
                    <a:pt x="0" y="1"/>
                    <a:pt x="0" y="578"/>
                    <a:pt x="365" y="578"/>
                  </a:cubicBezTo>
                  <a:cubicBezTo>
                    <a:pt x="760" y="578"/>
                    <a:pt x="760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5568000" y="1611250"/>
              <a:ext cx="26625" cy="21300"/>
            </a:xfrm>
            <a:custGeom>
              <a:avLst/>
              <a:gdLst/>
              <a:ahLst/>
              <a:cxnLst/>
              <a:rect l="l" t="t" r="r" b="b"/>
              <a:pathLst>
                <a:path w="1065" h="852" extrusionOk="0">
                  <a:moveTo>
                    <a:pt x="517" y="1"/>
                  </a:moveTo>
                  <a:cubicBezTo>
                    <a:pt x="0" y="1"/>
                    <a:pt x="0" y="852"/>
                    <a:pt x="517" y="852"/>
                  </a:cubicBezTo>
                  <a:cubicBezTo>
                    <a:pt x="1064" y="85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5545200" y="1706250"/>
              <a:ext cx="12950" cy="10650"/>
            </a:xfrm>
            <a:custGeom>
              <a:avLst/>
              <a:gdLst/>
              <a:ahLst/>
              <a:cxnLst/>
              <a:rect l="l" t="t" r="r" b="b"/>
              <a:pathLst>
                <a:path w="518" h="426" extrusionOk="0">
                  <a:moveTo>
                    <a:pt x="274" y="0"/>
                  </a:moveTo>
                  <a:cubicBezTo>
                    <a:pt x="1" y="31"/>
                    <a:pt x="1" y="426"/>
                    <a:pt x="274" y="426"/>
                  </a:cubicBezTo>
                  <a:cubicBezTo>
                    <a:pt x="517" y="426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49450" y="1656850"/>
              <a:ext cx="24350" cy="20550"/>
            </a:xfrm>
            <a:custGeom>
              <a:avLst/>
              <a:gdLst/>
              <a:ahLst/>
              <a:cxnLst/>
              <a:rect l="l" t="t" r="r" b="b"/>
              <a:pathLst>
                <a:path w="974" h="822" extrusionOk="0">
                  <a:moveTo>
                    <a:pt x="487" y="0"/>
                  </a:moveTo>
                  <a:cubicBezTo>
                    <a:pt x="1" y="0"/>
                    <a:pt x="1" y="821"/>
                    <a:pt x="487" y="821"/>
                  </a:cubicBezTo>
                  <a:cubicBezTo>
                    <a:pt x="973" y="82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5474525" y="1749550"/>
              <a:ext cx="25100" cy="16750"/>
            </a:xfrm>
            <a:custGeom>
              <a:avLst/>
              <a:gdLst/>
              <a:ahLst/>
              <a:cxnLst/>
              <a:rect l="l" t="t" r="r" b="b"/>
              <a:pathLst>
                <a:path w="1004" h="670" extrusionOk="0">
                  <a:moveTo>
                    <a:pt x="366" y="1"/>
                  </a:moveTo>
                  <a:cubicBezTo>
                    <a:pt x="153" y="1"/>
                    <a:pt x="1" y="153"/>
                    <a:pt x="1" y="335"/>
                  </a:cubicBezTo>
                  <a:cubicBezTo>
                    <a:pt x="1" y="517"/>
                    <a:pt x="153" y="669"/>
                    <a:pt x="366" y="669"/>
                  </a:cubicBezTo>
                  <a:lnTo>
                    <a:pt x="669" y="669"/>
                  </a:lnTo>
                  <a:cubicBezTo>
                    <a:pt x="852" y="669"/>
                    <a:pt x="1004" y="517"/>
                    <a:pt x="1004" y="335"/>
                  </a:cubicBezTo>
                  <a:cubicBezTo>
                    <a:pt x="1004" y="153"/>
                    <a:pt x="852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5388675" y="1784500"/>
              <a:ext cx="26600" cy="20550"/>
            </a:xfrm>
            <a:custGeom>
              <a:avLst/>
              <a:gdLst/>
              <a:ahLst/>
              <a:cxnLst/>
              <a:rect l="l" t="t" r="r" b="b"/>
              <a:pathLst>
                <a:path w="1064" h="822" extrusionOk="0">
                  <a:moveTo>
                    <a:pt x="517" y="1"/>
                  </a:moveTo>
                  <a:cubicBezTo>
                    <a:pt x="0" y="1"/>
                    <a:pt x="0" y="822"/>
                    <a:pt x="517" y="822"/>
                  </a:cubicBezTo>
                  <a:cubicBezTo>
                    <a:pt x="1064" y="822"/>
                    <a:pt x="1064" y="1"/>
                    <a:pt x="5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502650" y="1812625"/>
              <a:ext cx="22825" cy="30425"/>
            </a:xfrm>
            <a:custGeom>
              <a:avLst/>
              <a:gdLst/>
              <a:ahLst/>
              <a:cxnLst/>
              <a:rect l="l" t="t" r="r" b="b"/>
              <a:pathLst>
                <a:path w="913" h="1217" extrusionOk="0">
                  <a:moveTo>
                    <a:pt x="456" y="1"/>
                  </a:moveTo>
                  <a:cubicBezTo>
                    <a:pt x="213" y="61"/>
                    <a:pt x="0" y="244"/>
                    <a:pt x="0" y="457"/>
                  </a:cubicBezTo>
                  <a:lnTo>
                    <a:pt x="0" y="760"/>
                  </a:lnTo>
                  <a:cubicBezTo>
                    <a:pt x="0" y="1004"/>
                    <a:pt x="183" y="1216"/>
                    <a:pt x="456" y="1216"/>
                  </a:cubicBezTo>
                  <a:cubicBezTo>
                    <a:pt x="669" y="1216"/>
                    <a:pt x="912" y="1034"/>
                    <a:pt x="912" y="760"/>
                  </a:cubicBezTo>
                  <a:lnTo>
                    <a:pt x="912" y="457"/>
                  </a:lnTo>
                  <a:cubicBezTo>
                    <a:pt x="912" y="244"/>
                    <a:pt x="669" y="1"/>
                    <a:pt x="4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417550" y="1842650"/>
              <a:ext cx="34200" cy="32325"/>
            </a:xfrm>
            <a:custGeom>
              <a:avLst/>
              <a:gdLst/>
              <a:ahLst/>
              <a:cxnLst/>
              <a:rect l="l" t="t" r="r" b="b"/>
              <a:pathLst>
                <a:path w="1368" h="1293" extrusionOk="0">
                  <a:moveTo>
                    <a:pt x="536" y="0"/>
                  </a:moveTo>
                  <a:cubicBezTo>
                    <a:pt x="410" y="0"/>
                    <a:pt x="289" y="46"/>
                    <a:pt x="213" y="137"/>
                  </a:cubicBezTo>
                  <a:cubicBezTo>
                    <a:pt x="0" y="319"/>
                    <a:pt x="0" y="623"/>
                    <a:pt x="213" y="836"/>
                  </a:cubicBezTo>
                  <a:lnTo>
                    <a:pt x="517" y="1140"/>
                  </a:lnTo>
                  <a:cubicBezTo>
                    <a:pt x="578" y="1201"/>
                    <a:pt x="730" y="1292"/>
                    <a:pt x="851" y="1292"/>
                  </a:cubicBezTo>
                  <a:cubicBezTo>
                    <a:pt x="942" y="1292"/>
                    <a:pt x="1125" y="1231"/>
                    <a:pt x="1186" y="1140"/>
                  </a:cubicBezTo>
                  <a:cubicBezTo>
                    <a:pt x="1368" y="927"/>
                    <a:pt x="1368" y="623"/>
                    <a:pt x="1186" y="441"/>
                  </a:cubicBezTo>
                  <a:lnTo>
                    <a:pt x="882" y="137"/>
                  </a:lnTo>
                  <a:cubicBezTo>
                    <a:pt x="790" y="46"/>
                    <a:pt x="661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5379550" y="1896025"/>
              <a:ext cx="31925" cy="30600"/>
            </a:xfrm>
            <a:custGeom>
              <a:avLst/>
              <a:gdLst/>
              <a:ahLst/>
              <a:cxnLst/>
              <a:rect l="l" t="t" r="r" b="b"/>
              <a:pathLst>
                <a:path w="1277" h="1224" extrusionOk="0">
                  <a:moveTo>
                    <a:pt x="913" y="0"/>
                  </a:moveTo>
                  <a:cubicBezTo>
                    <a:pt x="894" y="0"/>
                    <a:pt x="873" y="3"/>
                    <a:pt x="851" y="8"/>
                  </a:cubicBezTo>
                  <a:lnTo>
                    <a:pt x="730" y="8"/>
                  </a:lnTo>
                  <a:cubicBezTo>
                    <a:pt x="699" y="38"/>
                    <a:pt x="608" y="99"/>
                    <a:pt x="547" y="130"/>
                  </a:cubicBezTo>
                  <a:cubicBezTo>
                    <a:pt x="426" y="221"/>
                    <a:pt x="304" y="312"/>
                    <a:pt x="213" y="403"/>
                  </a:cubicBezTo>
                  <a:cubicBezTo>
                    <a:pt x="0" y="555"/>
                    <a:pt x="0" y="890"/>
                    <a:pt x="213" y="1072"/>
                  </a:cubicBezTo>
                  <a:cubicBezTo>
                    <a:pt x="274" y="1163"/>
                    <a:pt x="426" y="1224"/>
                    <a:pt x="547" y="1224"/>
                  </a:cubicBezTo>
                  <a:cubicBezTo>
                    <a:pt x="669" y="1224"/>
                    <a:pt x="821" y="1194"/>
                    <a:pt x="882" y="1072"/>
                  </a:cubicBezTo>
                  <a:cubicBezTo>
                    <a:pt x="1003" y="981"/>
                    <a:pt x="1064" y="859"/>
                    <a:pt x="1155" y="738"/>
                  </a:cubicBezTo>
                  <a:cubicBezTo>
                    <a:pt x="1216" y="616"/>
                    <a:pt x="1277" y="555"/>
                    <a:pt x="1277" y="434"/>
                  </a:cubicBezTo>
                  <a:cubicBezTo>
                    <a:pt x="1277" y="312"/>
                    <a:pt x="1216" y="221"/>
                    <a:pt x="1155" y="130"/>
                  </a:cubicBezTo>
                  <a:cubicBezTo>
                    <a:pt x="1080" y="55"/>
                    <a:pt x="1005" y="0"/>
                    <a:pt x="9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358275" y="1979050"/>
              <a:ext cx="25850" cy="21300"/>
            </a:xfrm>
            <a:custGeom>
              <a:avLst/>
              <a:gdLst/>
              <a:ahLst/>
              <a:cxnLst/>
              <a:rect l="l" t="t" r="r" b="b"/>
              <a:pathLst>
                <a:path w="1034" h="852" extrusionOk="0">
                  <a:moveTo>
                    <a:pt x="517" y="0"/>
                  </a:moveTo>
                  <a:cubicBezTo>
                    <a:pt x="0" y="0"/>
                    <a:pt x="0" y="851"/>
                    <a:pt x="517" y="851"/>
                  </a:cubicBezTo>
                  <a:cubicBezTo>
                    <a:pt x="1034" y="851"/>
                    <a:pt x="1034" y="0"/>
                    <a:pt x="5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5268600" y="2077075"/>
              <a:ext cx="24350" cy="19775"/>
            </a:xfrm>
            <a:custGeom>
              <a:avLst/>
              <a:gdLst/>
              <a:ahLst/>
              <a:cxnLst/>
              <a:rect l="l" t="t" r="r" b="b"/>
              <a:pathLst>
                <a:path w="974" h="791" extrusionOk="0">
                  <a:moveTo>
                    <a:pt x="487" y="0"/>
                  </a:moveTo>
                  <a:cubicBezTo>
                    <a:pt x="1" y="0"/>
                    <a:pt x="1" y="791"/>
                    <a:pt x="487" y="791"/>
                  </a:cubicBezTo>
                  <a:cubicBezTo>
                    <a:pt x="973" y="791"/>
                    <a:pt x="97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8" name="Google Shape;208;p7"/>
          <p:cNvGrpSpPr/>
          <p:nvPr/>
        </p:nvGrpSpPr>
        <p:grpSpPr>
          <a:xfrm>
            <a:off x="7435956" y="-152582"/>
            <a:ext cx="1590807" cy="927647"/>
            <a:chOff x="4245775" y="2692575"/>
            <a:chExt cx="1188500" cy="693050"/>
          </a:xfrm>
        </p:grpSpPr>
        <p:sp>
          <p:nvSpPr>
            <p:cNvPr id="209" name="Google Shape;209;p7"/>
            <p:cNvSpPr/>
            <p:nvPr/>
          </p:nvSpPr>
          <p:spPr>
            <a:xfrm>
              <a:off x="4245775" y="2693350"/>
              <a:ext cx="1188500" cy="692275"/>
            </a:xfrm>
            <a:custGeom>
              <a:avLst/>
              <a:gdLst/>
              <a:ahLst/>
              <a:cxnLst/>
              <a:rect l="l" t="t" r="r" b="b"/>
              <a:pathLst>
                <a:path w="47540" h="27691" fill="none" extrusionOk="0">
                  <a:moveTo>
                    <a:pt x="46050" y="0"/>
                  </a:moveTo>
                  <a:cubicBezTo>
                    <a:pt x="47540" y="5350"/>
                    <a:pt x="47388" y="13496"/>
                    <a:pt x="46628" y="16596"/>
                  </a:cubicBezTo>
                  <a:cubicBezTo>
                    <a:pt x="45017" y="23010"/>
                    <a:pt x="40184" y="27690"/>
                    <a:pt x="33284" y="27630"/>
                  </a:cubicBezTo>
                  <a:cubicBezTo>
                    <a:pt x="29394" y="27569"/>
                    <a:pt x="19515" y="25289"/>
                    <a:pt x="13223" y="18511"/>
                  </a:cubicBezTo>
                  <a:cubicBezTo>
                    <a:pt x="7661" y="12493"/>
                    <a:pt x="3831" y="787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4371925" y="2692575"/>
              <a:ext cx="969650" cy="525875"/>
            </a:xfrm>
            <a:custGeom>
              <a:avLst/>
              <a:gdLst/>
              <a:ahLst/>
              <a:cxnLst/>
              <a:rect l="l" t="t" r="r" b="b"/>
              <a:pathLst>
                <a:path w="38786" h="21035" fill="none" extrusionOk="0">
                  <a:moveTo>
                    <a:pt x="1" y="1"/>
                  </a:moveTo>
                  <a:cubicBezTo>
                    <a:pt x="1" y="1"/>
                    <a:pt x="1" y="31"/>
                    <a:pt x="31" y="31"/>
                  </a:cubicBezTo>
                  <a:cubicBezTo>
                    <a:pt x="3952" y="9758"/>
                    <a:pt x="16901" y="21034"/>
                    <a:pt x="27661" y="20882"/>
                  </a:cubicBezTo>
                  <a:cubicBezTo>
                    <a:pt x="38786" y="20700"/>
                    <a:pt x="37691" y="7235"/>
                    <a:pt x="32646" y="31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4599125" y="2693350"/>
              <a:ext cx="543350" cy="449100"/>
            </a:xfrm>
            <a:custGeom>
              <a:avLst/>
              <a:gdLst/>
              <a:ahLst/>
              <a:cxnLst/>
              <a:rect l="l" t="t" r="r" b="b"/>
              <a:pathLst>
                <a:path w="21734" h="17964" fill="none" extrusionOk="0">
                  <a:moveTo>
                    <a:pt x="18117" y="0"/>
                  </a:moveTo>
                  <a:cubicBezTo>
                    <a:pt x="20488" y="6535"/>
                    <a:pt x="21734" y="17964"/>
                    <a:pt x="12494" y="13800"/>
                  </a:cubicBezTo>
                  <a:cubicBezTo>
                    <a:pt x="8725" y="12097"/>
                    <a:pt x="5655" y="8450"/>
                    <a:pt x="3314" y="5167"/>
                  </a:cubicBezTo>
                  <a:cubicBezTo>
                    <a:pt x="2250" y="3739"/>
                    <a:pt x="1278" y="2158"/>
                    <a:pt x="366" y="638"/>
                  </a:cubicBezTo>
                  <a:cubicBezTo>
                    <a:pt x="275" y="426"/>
                    <a:pt x="123" y="243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719950" y="2693350"/>
              <a:ext cx="300950" cy="284975"/>
            </a:xfrm>
            <a:custGeom>
              <a:avLst/>
              <a:gdLst/>
              <a:ahLst/>
              <a:cxnLst/>
              <a:rect l="l" t="t" r="r" b="b"/>
              <a:pathLst>
                <a:path w="12038" h="11399" fill="none" extrusionOk="0">
                  <a:moveTo>
                    <a:pt x="7995" y="0"/>
                  </a:moveTo>
                  <a:cubicBezTo>
                    <a:pt x="10031" y="2918"/>
                    <a:pt x="12038" y="6170"/>
                    <a:pt x="10123" y="8602"/>
                  </a:cubicBezTo>
                  <a:cubicBezTo>
                    <a:pt x="7934" y="11398"/>
                    <a:pt x="3101" y="4651"/>
                    <a:pt x="1" y="0"/>
                  </a:cubicBezTo>
                </a:path>
              </a:pathLst>
            </a:custGeom>
            <a:noFill/>
            <a:ln w="174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3" name="Google Shape;213;p7"/>
          <p:cNvSpPr/>
          <p:nvPr/>
        </p:nvSpPr>
        <p:spPr>
          <a:xfrm rot="-707481">
            <a:off x="-121373" y="-651065"/>
            <a:ext cx="2488170" cy="1184409"/>
          </a:xfrm>
          <a:custGeom>
            <a:avLst/>
            <a:gdLst/>
            <a:ahLst/>
            <a:cxnLst/>
            <a:rect l="l" t="t" r="r" b="b"/>
            <a:pathLst>
              <a:path w="86142" h="41005" extrusionOk="0">
                <a:moveTo>
                  <a:pt x="47722" y="40488"/>
                </a:moveTo>
                <a:cubicBezTo>
                  <a:pt x="45776" y="40427"/>
                  <a:pt x="43892" y="39789"/>
                  <a:pt x="42372" y="38603"/>
                </a:cubicBezTo>
                <a:cubicBezTo>
                  <a:pt x="41338" y="37813"/>
                  <a:pt x="40427" y="36810"/>
                  <a:pt x="39454" y="35989"/>
                </a:cubicBezTo>
                <a:cubicBezTo>
                  <a:pt x="38238" y="34956"/>
                  <a:pt x="36779" y="34165"/>
                  <a:pt x="35290" y="33588"/>
                </a:cubicBezTo>
                <a:cubicBezTo>
                  <a:pt x="34013" y="33132"/>
                  <a:pt x="32645" y="32950"/>
                  <a:pt x="31277" y="32980"/>
                </a:cubicBezTo>
                <a:cubicBezTo>
                  <a:pt x="30244" y="33010"/>
                  <a:pt x="29180" y="33132"/>
                  <a:pt x="28147" y="33132"/>
                </a:cubicBezTo>
                <a:cubicBezTo>
                  <a:pt x="25928" y="33193"/>
                  <a:pt x="23648" y="32554"/>
                  <a:pt x="21855" y="31156"/>
                </a:cubicBezTo>
                <a:cubicBezTo>
                  <a:pt x="21064" y="30518"/>
                  <a:pt x="20244" y="29758"/>
                  <a:pt x="19727" y="28846"/>
                </a:cubicBezTo>
                <a:cubicBezTo>
                  <a:pt x="18967" y="27418"/>
                  <a:pt x="18633" y="25837"/>
                  <a:pt x="18086" y="24378"/>
                </a:cubicBezTo>
                <a:cubicBezTo>
                  <a:pt x="17569" y="22828"/>
                  <a:pt x="16688" y="21338"/>
                  <a:pt x="15684" y="20062"/>
                </a:cubicBezTo>
                <a:cubicBezTo>
                  <a:pt x="14742" y="18846"/>
                  <a:pt x="13770" y="17661"/>
                  <a:pt x="12614" y="16597"/>
                </a:cubicBezTo>
                <a:cubicBezTo>
                  <a:pt x="10882" y="14955"/>
                  <a:pt x="9058" y="13375"/>
                  <a:pt x="7326" y="11703"/>
                </a:cubicBezTo>
                <a:cubicBezTo>
                  <a:pt x="5806" y="10244"/>
                  <a:pt x="4195" y="8876"/>
                  <a:pt x="2918" y="7174"/>
                </a:cubicBezTo>
                <a:cubicBezTo>
                  <a:pt x="1794" y="5533"/>
                  <a:pt x="1398" y="3557"/>
                  <a:pt x="699" y="1733"/>
                </a:cubicBezTo>
                <a:cubicBezTo>
                  <a:pt x="456" y="1186"/>
                  <a:pt x="243" y="578"/>
                  <a:pt x="0" y="1"/>
                </a:cubicBezTo>
                <a:lnTo>
                  <a:pt x="395" y="1"/>
                </a:lnTo>
                <a:cubicBezTo>
                  <a:pt x="882" y="1125"/>
                  <a:pt x="1307" y="2311"/>
                  <a:pt x="1672" y="3496"/>
                </a:cubicBezTo>
                <a:cubicBezTo>
                  <a:pt x="2006" y="4469"/>
                  <a:pt x="2310" y="5472"/>
                  <a:pt x="2827" y="6384"/>
                </a:cubicBezTo>
                <a:cubicBezTo>
                  <a:pt x="3739" y="7934"/>
                  <a:pt x="5137" y="9119"/>
                  <a:pt x="6414" y="10366"/>
                </a:cubicBezTo>
                <a:cubicBezTo>
                  <a:pt x="7782" y="11673"/>
                  <a:pt x="9149" y="12949"/>
                  <a:pt x="10578" y="14256"/>
                </a:cubicBezTo>
                <a:cubicBezTo>
                  <a:pt x="12007" y="15533"/>
                  <a:pt x="13466" y="16779"/>
                  <a:pt x="14712" y="18268"/>
                </a:cubicBezTo>
                <a:cubicBezTo>
                  <a:pt x="15836" y="19636"/>
                  <a:pt x="16991" y="21034"/>
                  <a:pt x="17782" y="22676"/>
                </a:cubicBezTo>
                <a:cubicBezTo>
                  <a:pt x="18511" y="24165"/>
                  <a:pt x="18937" y="25837"/>
                  <a:pt x="19484" y="27387"/>
                </a:cubicBezTo>
                <a:cubicBezTo>
                  <a:pt x="19697" y="27843"/>
                  <a:pt x="19849" y="28329"/>
                  <a:pt x="20092" y="28755"/>
                </a:cubicBezTo>
                <a:cubicBezTo>
                  <a:pt x="20396" y="29211"/>
                  <a:pt x="20791" y="29636"/>
                  <a:pt x="21156" y="30001"/>
                </a:cubicBezTo>
                <a:cubicBezTo>
                  <a:pt x="22797" y="31673"/>
                  <a:pt x="25077" y="32676"/>
                  <a:pt x="27448" y="32737"/>
                </a:cubicBezTo>
                <a:cubicBezTo>
                  <a:pt x="28815" y="32828"/>
                  <a:pt x="30214" y="32585"/>
                  <a:pt x="31581" y="32585"/>
                </a:cubicBezTo>
                <a:cubicBezTo>
                  <a:pt x="32797" y="32585"/>
                  <a:pt x="34013" y="32737"/>
                  <a:pt x="35199" y="33132"/>
                </a:cubicBezTo>
                <a:cubicBezTo>
                  <a:pt x="36657" y="33618"/>
                  <a:pt x="38025" y="34378"/>
                  <a:pt x="39302" y="35290"/>
                </a:cubicBezTo>
                <a:cubicBezTo>
                  <a:pt x="40396" y="36141"/>
                  <a:pt x="41338" y="37205"/>
                  <a:pt x="42402" y="38056"/>
                </a:cubicBezTo>
                <a:cubicBezTo>
                  <a:pt x="45928" y="41004"/>
                  <a:pt x="50913" y="40640"/>
                  <a:pt x="54378" y="37752"/>
                </a:cubicBezTo>
                <a:cubicBezTo>
                  <a:pt x="55351" y="36901"/>
                  <a:pt x="56020" y="35716"/>
                  <a:pt x="56810" y="34682"/>
                </a:cubicBezTo>
                <a:cubicBezTo>
                  <a:pt x="58238" y="32858"/>
                  <a:pt x="59910" y="31217"/>
                  <a:pt x="61825" y="29940"/>
                </a:cubicBezTo>
                <a:cubicBezTo>
                  <a:pt x="62463" y="29545"/>
                  <a:pt x="63193" y="29241"/>
                  <a:pt x="63983" y="29211"/>
                </a:cubicBezTo>
                <a:cubicBezTo>
                  <a:pt x="65412" y="29150"/>
                  <a:pt x="66810" y="29393"/>
                  <a:pt x="68208" y="29545"/>
                </a:cubicBezTo>
                <a:cubicBezTo>
                  <a:pt x="69910" y="29758"/>
                  <a:pt x="71673" y="29788"/>
                  <a:pt x="73376" y="29515"/>
                </a:cubicBezTo>
                <a:cubicBezTo>
                  <a:pt x="74622" y="29332"/>
                  <a:pt x="75898" y="29059"/>
                  <a:pt x="76993" y="28481"/>
                </a:cubicBezTo>
                <a:cubicBezTo>
                  <a:pt x="78056" y="27965"/>
                  <a:pt x="79090" y="27266"/>
                  <a:pt x="80063" y="26597"/>
                </a:cubicBezTo>
                <a:cubicBezTo>
                  <a:pt x="81582" y="25503"/>
                  <a:pt x="83072" y="24348"/>
                  <a:pt x="84409" y="23010"/>
                </a:cubicBezTo>
                <a:cubicBezTo>
                  <a:pt x="85078" y="22341"/>
                  <a:pt x="85655" y="21612"/>
                  <a:pt x="86142" y="20822"/>
                </a:cubicBezTo>
                <a:lnTo>
                  <a:pt x="86142" y="21430"/>
                </a:lnTo>
                <a:cubicBezTo>
                  <a:pt x="85564" y="22220"/>
                  <a:pt x="84926" y="22980"/>
                  <a:pt x="84196" y="23679"/>
                </a:cubicBezTo>
                <a:cubicBezTo>
                  <a:pt x="82889" y="24925"/>
                  <a:pt x="81430" y="26019"/>
                  <a:pt x="79941" y="27083"/>
                </a:cubicBezTo>
                <a:cubicBezTo>
                  <a:pt x="78816" y="27843"/>
                  <a:pt x="77631" y="28633"/>
                  <a:pt x="76324" y="29180"/>
                </a:cubicBezTo>
                <a:cubicBezTo>
                  <a:pt x="73831" y="30062"/>
                  <a:pt x="71126" y="30244"/>
                  <a:pt x="68512" y="29971"/>
                </a:cubicBezTo>
                <a:cubicBezTo>
                  <a:pt x="67327" y="29849"/>
                  <a:pt x="66202" y="29667"/>
                  <a:pt x="65017" y="29606"/>
                </a:cubicBezTo>
                <a:cubicBezTo>
                  <a:pt x="64074" y="29515"/>
                  <a:pt x="63102" y="29636"/>
                  <a:pt x="62311" y="30123"/>
                </a:cubicBezTo>
                <a:cubicBezTo>
                  <a:pt x="61096" y="30822"/>
                  <a:pt x="60062" y="31764"/>
                  <a:pt x="59090" y="32706"/>
                </a:cubicBezTo>
                <a:cubicBezTo>
                  <a:pt x="57843" y="33892"/>
                  <a:pt x="56810" y="35290"/>
                  <a:pt x="55807" y="36688"/>
                </a:cubicBezTo>
                <a:cubicBezTo>
                  <a:pt x="54013" y="39181"/>
                  <a:pt x="50670" y="40579"/>
                  <a:pt x="47722" y="4048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" name="Google Shape;214;p7"/>
          <p:cNvSpPr/>
          <p:nvPr/>
        </p:nvSpPr>
        <p:spPr>
          <a:xfrm rot="-984313">
            <a:off x="815862" y="-792291"/>
            <a:ext cx="1471464" cy="1071978"/>
          </a:xfrm>
          <a:custGeom>
            <a:avLst/>
            <a:gdLst/>
            <a:ahLst/>
            <a:cxnLst/>
            <a:rect l="l" t="t" r="r" b="b"/>
            <a:pathLst>
              <a:path w="50945" h="37114" extrusionOk="0">
                <a:moveTo>
                  <a:pt x="12615" y="37114"/>
                </a:moveTo>
                <a:cubicBezTo>
                  <a:pt x="10670" y="37053"/>
                  <a:pt x="8725" y="36293"/>
                  <a:pt x="7417" y="34804"/>
                </a:cubicBezTo>
                <a:cubicBezTo>
                  <a:pt x="6658" y="34013"/>
                  <a:pt x="6110" y="32980"/>
                  <a:pt x="5624" y="31977"/>
                </a:cubicBezTo>
                <a:cubicBezTo>
                  <a:pt x="4712" y="30244"/>
                  <a:pt x="4378" y="28299"/>
                  <a:pt x="4287" y="26354"/>
                </a:cubicBezTo>
                <a:cubicBezTo>
                  <a:pt x="4135" y="23101"/>
                  <a:pt x="5898" y="20153"/>
                  <a:pt x="6050" y="16931"/>
                </a:cubicBezTo>
                <a:cubicBezTo>
                  <a:pt x="6202" y="13253"/>
                  <a:pt x="3831" y="10122"/>
                  <a:pt x="1977" y="7083"/>
                </a:cubicBezTo>
                <a:cubicBezTo>
                  <a:pt x="1095" y="5685"/>
                  <a:pt x="305" y="4195"/>
                  <a:pt x="123" y="2584"/>
                </a:cubicBezTo>
                <a:cubicBezTo>
                  <a:pt x="1" y="1703"/>
                  <a:pt x="1" y="852"/>
                  <a:pt x="123" y="1"/>
                </a:cubicBezTo>
                <a:lnTo>
                  <a:pt x="457" y="1"/>
                </a:lnTo>
                <a:cubicBezTo>
                  <a:pt x="426" y="305"/>
                  <a:pt x="366" y="609"/>
                  <a:pt x="366" y="852"/>
                </a:cubicBezTo>
                <a:cubicBezTo>
                  <a:pt x="62" y="4803"/>
                  <a:pt x="3101" y="7812"/>
                  <a:pt x="4834" y="11095"/>
                </a:cubicBezTo>
                <a:cubicBezTo>
                  <a:pt x="5837" y="13010"/>
                  <a:pt x="6597" y="15229"/>
                  <a:pt x="6354" y="17478"/>
                </a:cubicBezTo>
                <a:cubicBezTo>
                  <a:pt x="6080" y="20214"/>
                  <a:pt x="4773" y="22706"/>
                  <a:pt x="4621" y="25442"/>
                </a:cubicBezTo>
                <a:cubicBezTo>
                  <a:pt x="4530" y="27843"/>
                  <a:pt x="5016" y="30244"/>
                  <a:pt x="6141" y="32342"/>
                </a:cubicBezTo>
                <a:cubicBezTo>
                  <a:pt x="6992" y="34013"/>
                  <a:pt x="8238" y="35533"/>
                  <a:pt x="10032" y="36202"/>
                </a:cubicBezTo>
                <a:cubicBezTo>
                  <a:pt x="11065" y="36536"/>
                  <a:pt x="12129" y="36779"/>
                  <a:pt x="13193" y="36688"/>
                </a:cubicBezTo>
                <a:cubicBezTo>
                  <a:pt x="15016" y="36506"/>
                  <a:pt x="16719" y="35624"/>
                  <a:pt x="18117" y="34500"/>
                </a:cubicBezTo>
                <a:cubicBezTo>
                  <a:pt x="20640" y="32402"/>
                  <a:pt x="21795" y="29880"/>
                  <a:pt x="25047" y="28603"/>
                </a:cubicBezTo>
                <a:cubicBezTo>
                  <a:pt x="26780" y="27813"/>
                  <a:pt x="28694" y="27509"/>
                  <a:pt x="30518" y="27114"/>
                </a:cubicBezTo>
                <a:cubicBezTo>
                  <a:pt x="31582" y="26901"/>
                  <a:pt x="32585" y="26597"/>
                  <a:pt x="33649" y="26293"/>
                </a:cubicBezTo>
                <a:cubicBezTo>
                  <a:pt x="36780" y="25503"/>
                  <a:pt x="40032" y="25290"/>
                  <a:pt x="43011" y="24044"/>
                </a:cubicBezTo>
                <a:cubicBezTo>
                  <a:pt x="45139" y="23101"/>
                  <a:pt x="46993" y="21642"/>
                  <a:pt x="48391" y="19788"/>
                </a:cubicBezTo>
                <a:cubicBezTo>
                  <a:pt x="49394" y="18481"/>
                  <a:pt x="50215" y="17113"/>
                  <a:pt x="50944" y="15685"/>
                </a:cubicBezTo>
                <a:lnTo>
                  <a:pt x="50944" y="16445"/>
                </a:lnTo>
                <a:cubicBezTo>
                  <a:pt x="49971" y="18390"/>
                  <a:pt x="48725" y="20214"/>
                  <a:pt x="47145" y="21734"/>
                </a:cubicBezTo>
                <a:cubicBezTo>
                  <a:pt x="45929" y="22858"/>
                  <a:pt x="44531" y="23770"/>
                  <a:pt x="43011" y="24408"/>
                </a:cubicBezTo>
                <a:cubicBezTo>
                  <a:pt x="40974" y="25290"/>
                  <a:pt x="38725" y="25594"/>
                  <a:pt x="36567" y="26050"/>
                </a:cubicBezTo>
                <a:cubicBezTo>
                  <a:pt x="34895" y="26323"/>
                  <a:pt x="33254" y="26779"/>
                  <a:pt x="31612" y="27235"/>
                </a:cubicBezTo>
                <a:cubicBezTo>
                  <a:pt x="30579" y="27509"/>
                  <a:pt x="29515" y="27691"/>
                  <a:pt x="28451" y="27873"/>
                </a:cubicBezTo>
                <a:cubicBezTo>
                  <a:pt x="26263" y="28360"/>
                  <a:pt x="23983" y="29180"/>
                  <a:pt x="22281" y="30731"/>
                </a:cubicBezTo>
                <a:cubicBezTo>
                  <a:pt x="21065" y="31855"/>
                  <a:pt x="20062" y="33193"/>
                  <a:pt x="18816" y="34287"/>
                </a:cubicBezTo>
                <a:cubicBezTo>
                  <a:pt x="17266" y="35898"/>
                  <a:pt x="15016" y="37114"/>
                  <a:pt x="12615" y="3711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9" name="Google Shape;219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awarabi Mincho" panose="02000600000000000000" charset="-128"/>
              <a:buNone/>
              <a:defRPr sz="30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relega One" panose="02000503000000000000"/>
              <a:buNone/>
              <a:defRPr sz="3500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●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○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■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●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○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■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●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elleza"/>
              <a:buChar char="○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elleza"/>
              <a:buChar char="■"/>
              <a:defRPr>
                <a:solidFill>
                  <a:schemeClr val="dk2"/>
                </a:solidFill>
                <a:latin typeface="Belleza"/>
                <a:ea typeface="Belleza"/>
                <a:cs typeface="Belleza"/>
                <a:sym typeface="Bellez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3.jpeg"/><Relationship Id="rId10" Type="http://schemas.openxmlformats.org/officeDocument/2006/relationships/image" Target="../media/image22.jpe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03985" y="418465"/>
            <a:ext cx="6118225" cy="4307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220335" y="0"/>
            <a:ext cx="3641090" cy="5143500"/>
          </a:xfrm>
          <a:prstGeom prst="rect">
            <a:avLst/>
          </a:prstGeom>
        </p:spPr>
      </p:pic>
      <p:sp>
        <p:nvSpPr>
          <p:cNvPr id="872" name="Google Shape;872;p36"/>
          <p:cNvSpPr/>
          <p:nvPr/>
        </p:nvSpPr>
        <p:spPr>
          <a:xfrm>
            <a:off x="95885" y="2661920"/>
            <a:ext cx="885825" cy="630555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6" name="Google Shape;916;p36"/>
          <p:cNvSpPr txBox="1"/>
          <p:nvPr/>
        </p:nvSpPr>
        <p:spPr>
          <a:xfrm>
            <a:off x="210820" y="2721610"/>
            <a:ext cx="645795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2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rPr>
              <a:t>2</a:t>
            </a:r>
            <a:endParaRPr lang="en-US" altLang="en-GB" sz="2200">
              <a:solidFill>
                <a:schemeClr val="dk2"/>
              </a:solidFill>
              <a:latin typeface="Sawarabi Mincho" panose="02000600000000000000" charset="-128"/>
              <a:ea typeface="Sawarabi Mincho" panose="02000600000000000000" charset="-128"/>
              <a:cs typeface="Sawarabi Mincho" panose="02000600000000000000" charset="-128"/>
              <a:sym typeface="Sawarabi Mincho" panose="02000600000000000000" charset="-128"/>
            </a:endParaRPr>
          </a:p>
        </p:txBody>
      </p:sp>
      <p:sp>
        <p:nvSpPr>
          <p:cNvPr id="4" name="Google Shape;872;p36"/>
          <p:cNvSpPr/>
          <p:nvPr/>
        </p:nvSpPr>
        <p:spPr>
          <a:xfrm>
            <a:off x="95885" y="1521460"/>
            <a:ext cx="869315" cy="657860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Google Shape;916;p36"/>
          <p:cNvSpPr txBox="1"/>
          <p:nvPr/>
        </p:nvSpPr>
        <p:spPr>
          <a:xfrm>
            <a:off x="243840" y="1628775"/>
            <a:ext cx="517525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200">
                <a:solidFill>
                  <a:schemeClr val="dk2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rPr>
              <a:t>1</a:t>
            </a:r>
            <a:endParaRPr lang="en-US" altLang="en-GB" sz="2200">
              <a:solidFill>
                <a:schemeClr val="dk2"/>
              </a:solidFill>
              <a:latin typeface="Sawarabi Mincho" panose="02000600000000000000" charset="-128"/>
              <a:ea typeface="Sawarabi Mincho" panose="02000600000000000000" charset="-128"/>
              <a:cs typeface="Sawarabi Mincho" panose="02000600000000000000" charset="-128"/>
              <a:sym typeface="Sawarabi Mincho" panose="02000600000000000000" charset="-128"/>
            </a:endParaRPr>
          </a:p>
        </p:txBody>
      </p:sp>
      <p:sp>
        <p:nvSpPr>
          <p:cNvPr id="915" name="Google Shape;915;p36"/>
          <p:cNvSpPr txBox="1"/>
          <p:nvPr/>
        </p:nvSpPr>
        <p:spPr>
          <a:xfrm>
            <a:off x="871220" y="1521460"/>
            <a:ext cx="4239260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Calibri" panose="020F0502020204030204" charset="0"/>
                <a:ea typeface="Sawarabi Mincho" panose="02000600000000000000" charset="-128"/>
                <a:cs typeface="Calibri" panose="020F0502020204030204" charset="0"/>
                <a:sym typeface="Sawarabi Mincho" panose="02000600000000000000" charset="-128"/>
              </a:rPr>
              <a:t>Xác định vị trí địa lý của khu di tích Đền Hùng trên lược đồ?</a:t>
            </a:r>
            <a:endParaRPr lang="en-GB" sz="2200">
              <a:solidFill>
                <a:schemeClr val="dk2"/>
              </a:solidFill>
              <a:latin typeface="Calibri" panose="020F0502020204030204" charset="0"/>
              <a:ea typeface="Sawarabi Mincho" panose="02000600000000000000" charset="-128"/>
              <a:cs typeface="Calibri" panose="020F0502020204030204" charset="0"/>
              <a:sym typeface="Sawarabi Mincho" panose="02000600000000000000" charset="-128"/>
            </a:endParaRPr>
          </a:p>
        </p:txBody>
      </p:sp>
      <p:sp>
        <p:nvSpPr>
          <p:cNvPr id="6" name="Google Shape;915;p36"/>
          <p:cNvSpPr txBox="1"/>
          <p:nvPr/>
        </p:nvSpPr>
        <p:spPr>
          <a:xfrm>
            <a:off x="926465" y="2653030"/>
            <a:ext cx="4239260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Calibri" panose="020F0502020204030204" charset="0"/>
                <a:ea typeface="Sawarabi Mincho" panose="02000600000000000000" charset="-128"/>
                <a:cs typeface="Calibri" panose="020F0502020204030204" charset="0"/>
                <a:sym typeface="Sawarabi Mincho" panose="02000600000000000000" charset="-128"/>
              </a:rPr>
              <a:t>Các công trình kiến trúc chính của khu Đền Hùng nằm ở đâu?</a:t>
            </a:r>
            <a:endParaRPr lang="en-GB" sz="2200">
              <a:solidFill>
                <a:schemeClr val="dk2"/>
              </a:solidFill>
              <a:latin typeface="Calibri" panose="020F0502020204030204" charset="0"/>
              <a:ea typeface="Sawarabi Mincho" panose="02000600000000000000" charset="-128"/>
              <a:cs typeface="Calibri" panose="020F0502020204030204" charset="0"/>
              <a:sym typeface="Sawarabi Mincho" panose="020006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 animBg="1"/>
      <p:bldP spid="872" grpId="1" animBg="1"/>
      <p:bldP spid="916" grpId="0"/>
      <p:bldP spid="916" grpId="1"/>
      <p:bldP spid="4" grpId="0" animBg="1"/>
      <p:bldP spid="4" grpId="1" animBg="1"/>
      <p:bldP spid="5" grpId="0"/>
      <p:bldP spid="5" grpId="1"/>
      <p:bldP spid="915" grpId="0"/>
      <p:bldP spid="91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186940" y="-20320"/>
            <a:ext cx="4685665" cy="51435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5521325" y="1962150"/>
            <a:ext cx="1009650" cy="668655"/>
          </a:xfrm>
          <a:custGeom>
            <a:avLst/>
            <a:gdLst>
              <a:gd name="connisteX0" fmla="*/ 447675 w 1009650"/>
              <a:gd name="connsiteY0" fmla="*/ 550545 h 668655"/>
              <a:gd name="connisteX1" fmla="*/ 512445 w 1009650"/>
              <a:gd name="connsiteY1" fmla="*/ 533400 h 668655"/>
              <a:gd name="connisteX2" fmla="*/ 563880 w 1009650"/>
              <a:gd name="connsiteY2" fmla="*/ 512445 h 668655"/>
              <a:gd name="connisteX3" fmla="*/ 619125 w 1009650"/>
              <a:gd name="connsiteY3" fmla="*/ 495300 h 668655"/>
              <a:gd name="connisteX4" fmla="*/ 647700 w 1009650"/>
              <a:gd name="connsiteY4" fmla="*/ 493395 h 668655"/>
              <a:gd name="connisteX5" fmla="*/ 687705 w 1009650"/>
              <a:gd name="connsiteY5" fmla="*/ 508635 h 668655"/>
              <a:gd name="connisteX6" fmla="*/ 741045 w 1009650"/>
              <a:gd name="connsiteY6" fmla="*/ 527685 h 668655"/>
              <a:gd name="connisteX7" fmla="*/ 802005 w 1009650"/>
              <a:gd name="connsiteY7" fmla="*/ 539115 h 668655"/>
              <a:gd name="connisteX8" fmla="*/ 847725 w 1009650"/>
              <a:gd name="connsiteY8" fmla="*/ 554355 h 668655"/>
              <a:gd name="connisteX9" fmla="*/ 885825 w 1009650"/>
              <a:gd name="connsiteY9" fmla="*/ 584835 h 668655"/>
              <a:gd name="connisteX10" fmla="*/ 916305 w 1009650"/>
              <a:gd name="connsiteY10" fmla="*/ 590550 h 668655"/>
              <a:gd name="connisteX11" fmla="*/ 946785 w 1009650"/>
              <a:gd name="connsiteY11" fmla="*/ 653415 h 668655"/>
              <a:gd name="connisteX12" fmla="*/ 958215 w 1009650"/>
              <a:gd name="connsiteY12" fmla="*/ 668655 h 668655"/>
              <a:gd name="connisteX13" fmla="*/ 981075 w 1009650"/>
              <a:gd name="connsiteY13" fmla="*/ 617220 h 668655"/>
              <a:gd name="connisteX14" fmla="*/ 992505 w 1009650"/>
              <a:gd name="connsiteY14" fmla="*/ 590550 h 668655"/>
              <a:gd name="connisteX15" fmla="*/ 994410 w 1009650"/>
              <a:gd name="connsiteY15" fmla="*/ 565785 h 668655"/>
              <a:gd name="connisteX16" fmla="*/ 1009650 w 1009650"/>
              <a:gd name="connsiteY16" fmla="*/ 541020 h 668655"/>
              <a:gd name="connisteX17" fmla="*/ 984885 w 1009650"/>
              <a:gd name="connsiteY17" fmla="*/ 539115 h 668655"/>
              <a:gd name="connisteX18" fmla="*/ 971550 w 1009650"/>
              <a:gd name="connsiteY18" fmla="*/ 516255 h 668655"/>
              <a:gd name="connisteX19" fmla="*/ 962025 w 1009650"/>
              <a:gd name="connsiteY19" fmla="*/ 504825 h 668655"/>
              <a:gd name="connisteX20" fmla="*/ 990600 w 1009650"/>
              <a:gd name="connsiteY20" fmla="*/ 480060 h 668655"/>
              <a:gd name="connisteX21" fmla="*/ 1007745 w 1009650"/>
              <a:gd name="connsiteY21" fmla="*/ 459105 h 668655"/>
              <a:gd name="connisteX22" fmla="*/ 982980 w 1009650"/>
              <a:gd name="connsiteY22" fmla="*/ 413385 h 668655"/>
              <a:gd name="connisteX23" fmla="*/ 958215 w 1009650"/>
              <a:gd name="connsiteY23" fmla="*/ 413385 h 668655"/>
              <a:gd name="connisteX24" fmla="*/ 918210 w 1009650"/>
              <a:gd name="connsiteY24" fmla="*/ 388620 h 668655"/>
              <a:gd name="connisteX25" fmla="*/ 893445 w 1009650"/>
              <a:gd name="connsiteY25" fmla="*/ 356235 h 668655"/>
              <a:gd name="connisteX26" fmla="*/ 864870 w 1009650"/>
              <a:gd name="connsiteY26" fmla="*/ 339090 h 668655"/>
              <a:gd name="connisteX27" fmla="*/ 830580 w 1009650"/>
              <a:gd name="connsiteY27" fmla="*/ 327660 h 668655"/>
              <a:gd name="connisteX28" fmla="*/ 777240 w 1009650"/>
              <a:gd name="connsiteY28" fmla="*/ 310515 h 668655"/>
              <a:gd name="connisteX29" fmla="*/ 729615 w 1009650"/>
              <a:gd name="connsiteY29" fmla="*/ 289560 h 668655"/>
              <a:gd name="connisteX30" fmla="*/ 680085 w 1009650"/>
              <a:gd name="connsiteY30" fmla="*/ 266700 h 668655"/>
              <a:gd name="connisteX31" fmla="*/ 624840 w 1009650"/>
              <a:gd name="connsiteY31" fmla="*/ 240030 h 668655"/>
              <a:gd name="connisteX32" fmla="*/ 605790 w 1009650"/>
              <a:gd name="connsiteY32" fmla="*/ 180975 h 668655"/>
              <a:gd name="connisteX33" fmla="*/ 596265 w 1009650"/>
              <a:gd name="connsiteY33" fmla="*/ 148590 h 668655"/>
              <a:gd name="connisteX34" fmla="*/ 577215 w 1009650"/>
              <a:gd name="connsiteY34" fmla="*/ 127635 h 668655"/>
              <a:gd name="connisteX35" fmla="*/ 544830 w 1009650"/>
              <a:gd name="connsiteY35" fmla="*/ 142875 h 668655"/>
              <a:gd name="connisteX36" fmla="*/ 512445 w 1009650"/>
              <a:gd name="connsiteY36" fmla="*/ 142875 h 668655"/>
              <a:gd name="connisteX37" fmla="*/ 459105 w 1009650"/>
              <a:gd name="connsiteY37" fmla="*/ 118110 h 668655"/>
              <a:gd name="connisteX38" fmla="*/ 451485 w 1009650"/>
              <a:gd name="connsiteY38" fmla="*/ 76200 h 668655"/>
              <a:gd name="connisteX39" fmla="*/ 461010 w 1009650"/>
              <a:gd name="connsiteY39" fmla="*/ 51435 h 668655"/>
              <a:gd name="connisteX40" fmla="*/ 476250 w 1009650"/>
              <a:gd name="connsiteY40" fmla="*/ 38100 h 668655"/>
              <a:gd name="connisteX41" fmla="*/ 481965 w 1009650"/>
              <a:gd name="connsiteY41" fmla="*/ 13335 h 668655"/>
              <a:gd name="connisteX42" fmla="*/ 464820 w 1009650"/>
              <a:gd name="connsiteY42" fmla="*/ 7620 h 668655"/>
              <a:gd name="connisteX43" fmla="*/ 434340 w 1009650"/>
              <a:gd name="connsiteY43" fmla="*/ 1905 h 668655"/>
              <a:gd name="connisteX44" fmla="*/ 396240 w 1009650"/>
              <a:gd name="connsiteY44" fmla="*/ 0 h 668655"/>
              <a:gd name="connisteX45" fmla="*/ 375285 w 1009650"/>
              <a:gd name="connsiteY45" fmla="*/ 20955 h 668655"/>
              <a:gd name="connisteX46" fmla="*/ 350520 w 1009650"/>
              <a:gd name="connsiteY46" fmla="*/ 43815 h 668655"/>
              <a:gd name="connisteX47" fmla="*/ 339090 w 1009650"/>
              <a:gd name="connsiteY47" fmla="*/ 74295 h 668655"/>
              <a:gd name="connisteX48" fmla="*/ 323850 w 1009650"/>
              <a:gd name="connsiteY48" fmla="*/ 102870 h 668655"/>
              <a:gd name="connisteX49" fmla="*/ 323850 w 1009650"/>
              <a:gd name="connsiteY49" fmla="*/ 102870 h 668655"/>
              <a:gd name="connisteX50" fmla="*/ 325755 w 1009650"/>
              <a:gd name="connsiteY50" fmla="*/ 121920 h 668655"/>
              <a:gd name="connisteX51" fmla="*/ 297180 w 1009650"/>
              <a:gd name="connsiteY51" fmla="*/ 146685 h 668655"/>
              <a:gd name="connisteX52" fmla="*/ 247650 w 1009650"/>
              <a:gd name="connsiteY52" fmla="*/ 139065 h 668655"/>
              <a:gd name="connisteX53" fmla="*/ 215265 w 1009650"/>
              <a:gd name="connsiteY53" fmla="*/ 127635 h 668655"/>
              <a:gd name="connisteX54" fmla="*/ 179070 w 1009650"/>
              <a:gd name="connsiteY54" fmla="*/ 100965 h 668655"/>
              <a:gd name="connisteX55" fmla="*/ 156210 w 1009650"/>
              <a:gd name="connsiteY55" fmla="*/ 76200 h 668655"/>
              <a:gd name="connisteX56" fmla="*/ 135255 w 1009650"/>
              <a:gd name="connsiteY56" fmla="*/ 72390 h 668655"/>
              <a:gd name="connisteX57" fmla="*/ 110490 w 1009650"/>
              <a:gd name="connsiteY57" fmla="*/ 72390 h 668655"/>
              <a:gd name="connisteX58" fmla="*/ 80010 w 1009650"/>
              <a:gd name="connsiteY58" fmla="*/ 83820 h 668655"/>
              <a:gd name="connisteX59" fmla="*/ 74295 w 1009650"/>
              <a:gd name="connsiteY59" fmla="*/ 121920 h 668655"/>
              <a:gd name="connisteX60" fmla="*/ 62865 w 1009650"/>
              <a:gd name="connsiteY60" fmla="*/ 150495 h 668655"/>
              <a:gd name="connisteX61" fmla="*/ 43815 w 1009650"/>
              <a:gd name="connsiteY61" fmla="*/ 173355 h 668655"/>
              <a:gd name="connisteX62" fmla="*/ 19050 w 1009650"/>
              <a:gd name="connsiteY62" fmla="*/ 182880 h 668655"/>
              <a:gd name="connisteX63" fmla="*/ 1905 w 1009650"/>
              <a:gd name="connsiteY63" fmla="*/ 226695 h 668655"/>
              <a:gd name="connisteX64" fmla="*/ 17145 w 1009650"/>
              <a:gd name="connsiteY64" fmla="*/ 251460 h 668655"/>
              <a:gd name="connisteX65" fmla="*/ 0 w 1009650"/>
              <a:gd name="connsiteY65" fmla="*/ 300990 h 668655"/>
              <a:gd name="connisteX66" fmla="*/ 0 w 1009650"/>
              <a:gd name="connsiteY66" fmla="*/ 329565 h 668655"/>
              <a:gd name="connisteX67" fmla="*/ 28575 w 1009650"/>
              <a:gd name="connsiteY67" fmla="*/ 346710 h 668655"/>
              <a:gd name="connisteX68" fmla="*/ 72390 w 1009650"/>
              <a:gd name="connsiteY68" fmla="*/ 381000 h 668655"/>
              <a:gd name="connisteX69" fmla="*/ 118110 w 1009650"/>
              <a:gd name="connsiteY69" fmla="*/ 396240 h 668655"/>
              <a:gd name="connisteX70" fmla="*/ 152400 w 1009650"/>
              <a:gd name="connsiteY70" fmla="*/ 428625 h 668655"/>
              <a:gd name="connisteX71" fmla="*/ 240030 w 1009650"/>
              <a:gd name="connsiteY71" fmla="*/ 426720 h 668655"/>
              <a:gd name="connisteX72" fmla="*/ 325755 w 1009650"/>
              <a:gd name="connsiteY72" fmla="*/ 430530 h 668655"/>
              <a:gd name="connisteX73" fmla="*/ 379095 w 1009650"/>
              <a:gd name="connsiteY73" fmla="*/ 457200 h 668655"/>
              <a:gd name="connisteX74" fmla="*/ 424815 w 1009650"/>
              <a:gd name="connsiteY74" fmla="*/ 483870 h 668655"/>
              <a:gd name="connisteX75" fmla="*/ 447675 w 1009650"/>
              <a:gd name="connsiteY75" fmla="*/ 550545 h 6686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</a:cxnLst>
            <a:rect l="l" t="t" r="r" b="b"/>
            <a:pathLst>
              <a:path w="1009650" h="668655">
                <a:moveTo>
                  <a:pt x="447675" y="550545"/>
                </a:moveTo>
                <a:lnTo>
                  <a:pt x="512445" y="533400"/>
                </a:lnTo>
                <a:lnTo>
                  <a:pt x="563880" y="512445"/>
                </a:lnTo>
                <a:lnTo>
                  <a:pt x="619125" y="495300"/>
                </a:lnTo>
                <a:lnTo>
                  <a:pt x="647700" y="493395"/>
                </a:lnTo>
                <a:lnTo>
                  <a:pt x="687705" y="508635"/>
                </a:lnTo>
                <a:lnTo>
                  <a:pt x="741045" y="527685"/>
                </a:lnTo>
                <a:lnTo>
                  <a:pt x="802005" y="539115"/>
                </a:lnTo>
                <a:lnTo>
                  <a:pt x="847725" y="554355"/>
                </a:lnTo>
                <a:lnTo>
                  <a:pt x="885825" y="584835"/>
                </a:lnTo>
                <a:lnTo>
                  <a:pt x="916305" y="590550"/>
                </a:lnTo>
                <a:lnTo>
                  <a:pt x="946785" y="653415"/>
                </a:lnTo>
                <a:lnTo>
                  <a:pt x="958215" y="668655"/>
                </a:lnTo>
                <a:lnTo>
                  <a:pt x="981075" y="617220"/>
                </a:lnTo>
                <a:lnTo>
                  <a:pt x="992505" y="590550"/>
                </a:lnTo>
                <a:lnTo>
                  <a:pt x="994410" y="565785"/>
                </a:lnTo>
                <a:lnTo>
                  <a:pt x="1009650" y="541020"/>
                </a:lnTo>
                <a:lnTo>
                  <a:pt x="984885" y="539115"/>
                </a:lnTo>
                <a:lnTo>
                  <a:pt x="971550" y="516255"/>
                </a:lnTo>
                <a:lnTo>
                  <a:pt x="962025" y="504825"/>
                </a:lnTo>
                <a:lnTo>
                  <a:pt x="990600" y="480060"/>
                </a:lnTo>
                <a:lnTo>
                  <a:pt x="1007745" y="459105"/>
                </a:lnTo>
                <a:lnTo>
                  <a:pt x="982980" y="413385"/>
                </a:lnTo>
                <a:lnTo>
                  <a:pt x="958215" y="413385"/>
                </a:lnTo>
                <a:lnTo>
                  <a:pt x="918210" y="388620"/>
                </a:lnTo>
                <a:lnTo>
                  <a:pt x="893445" y="356235"/>
                </a:lnTo>
                <a:lnTo>
                  <a:pt x="864870" y="339090"/>
                </a:lnTo>
                <a:lnTo>
                  <a:pt x="830580" y="327660"/>
                </a:lnTo>
                <a:lnTo>
                  <a:pt x="777240" y="310515"/>
                </a:lnTo>
                <a:lnTo>
                  <a:pt x="729615" y="289560"/>
                </a:lnTo>
                <a:lnTo>
                  <a:pt x="680085" y="266700"/>
                </a:lnTo>
                <a:lnTo>
                  <a:pt x="624840" y="240030"/>
                </a:lnTo>
                <a:lnTo>
                  <a:pt x="605790" y="180975"/>
                </a:lnTo>
                <a:lnTo>
                  <a:pt x="596265" y="148590"/>
                </a:lnTo>
                <a:lnTo>
                  <a:pt x="577215" y="127635"/>
                </a:lnTo>
                <a:lnTo>
                  <a:pt x="544830" y="142875"/>
                </a:lnTo>
                <a:lnTo>
                  <a:pt x="512445" y="142875"/>
                </a:lnTo>
                <a:lnTo>
                  <a:pt x="459105" y="118110"/>
                </a:lnTo>
                <a:lnTo>
                  <a:pt x="451485" y="76200"/>
                </a:lnTo>
                <a:lnTo>
                  <a:pt x="461010" y="51435"/>
                </a:lnTo>
                <a:lnTo>
                  <a:pt x="476250" y="38100"/>
                </a:lnTo>
                <a:lnTo>
                  <a:pt x="481965" y="13335"/>
                </a:lnTo>
                <a:lnTo>
                  <a:pt x="464820" y="7620"/>
                </a:lnTo>
                <a:lnTo>
                  <a:pt x="434340" y="1905"/>
                </a:lnTo>
                <a:lnTo>
                  <a:pt x="396240" y="0"/>
                </a:lnTo>
                <a:lnTo>
                  <a:pt x="375285" y="20955"/>
                </a:lnTo>
                <a:lnTo>
                  <a:pt x="350520" y="43815"/>
                </a:lnTo>
                <a:lnTo>
                  <a:pt x="339090" y="74295"/>
                </a:lnTo>
                <a:lnTo>
                  <a:pt x="323850" y="102870"/>
                </a:lnTo>
                <a:lnTo>
                  <a:pt x="325755" y="121920"/>
                </a:lnTo>
                <a:lnTo>
                  <a:pt x="297180" y="146685"/>
                </a:lnTo>
                <a:lnTo>
                  <a:pt x="247650" y="139065"/>
                </a:lnTo>
                <a:lnTo>
                  <a:pt x="215265" y="127635"/>
                </a:lnTo>
                <a:lnTo>
                  <a:pt x="179070" y="100965"/>
                </a:lnTo>
                <a:lnTo>
                  <a:pt x="156210" y="76200"/>
                </a:lnTo>
                <a:lnTo>
                  <a:pt x="135255" y="72390"/>
                </a:lnTo>
                <a:lnTo>
                  <a:pt x="110490" y="72390"/>
                </a:lnTo>
                <a:lnTo>
                  <a:pt x="80010" y="83820"/>
                </a:lnTo>
                <a:lnTo>
                  <a:pt x="74295" y="121920"/>
                </a:lnTo>
                <a:lnTo>
                  <a:pt x="62865" y="150495"/>
                </a:lnTo>
                <a:lnTo>
                  <a:pt x="43815" y="173355"/>
                </a:lnTo>
                <a:lnTo>
                  <a:pt x="19050" y="182880"/>
                </a:lnTo>
                <a:lnTo>
                  <a:pt x="1905" y="226695"/>
                </a:lnTo>
                <a:lnTo>
                  <a:pt x="17145" y="251460"/>
                </a:lnTo>
                <a:lnTo>
                  <a:pt x="0" y="300990"/>
                </a:lnTo>
                <a:lnTo>
                  <a:pt x="0" y="329565"/>
                </a:lnTo>
                <a:lnTo>
                  <a:pt x="28575" y="346710"/>
                </a:lnTo>
                <a:lnTo>
                  <a:pt x="72390" y="381000"/>
                </a:lnTo>
                <a:lnTo>
                  <a:pt x="118110" y="396240"/>
                </a:lnTo>
                <a:lnTo>
                  <a:pt x="152400" y="428625"/>
                </a:lnTo>
                <a:lnTo>
                  <a:pt x="240030" y="426720"/>
                </a:lnTo>
                <a:lnTo>
                  <a:pt x="325755" y="430530"/>
                </a:lnTo>
                <a:lnTo>
                  <a:pt x="379095" y="457200"/>
                </a:lnTo>
                <a:lnTo>
                  <a:pt x="424815" y="483870"/>
                </a:lnTo>
                <a:lnTo>
                  <a:pt x="447675" y="55054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5252720" y="1940560"/>
            <a:ext cx="713740" cy="807720"/>
          </a:xfrm>
          <a:custGeom>
            <a:avLst/>
            <a:gdLst>
              <a:gd name="connisteX0" fmla="*/ 713740 w 713740"/>
              <a:gd name="connsiteY0" fmla="*/ 571500 h 807720"/>
              <a:gd name="connisteX1" fmla="*/ 670560 w 713740"/>
              <a:gd name="connsiteY1" fmla="*/ 622300 h 807720"/>
              <a:gd name="connisteX2" fmla="*/ 629920 w 713740"/>
              <a:gd name="connsiteY2" fmla="*/ 660400 h 807720"/>
              <a:gd name="connisteX3" fmla="*/ 604520 w 713740"/>
              <a:gd name="connsiteY3" fmla="*/ 703580 h 807720"/>
              <a:gd name="connisteX4" fmla="*/ 627380 w 713740"/>
              <a:gd name="connsiteY4" fmla="*/ 739140 h 807720"/>
              <a:gd name="connisteX5" fmla="*/ 563880 w 713740"/>
              <a:gd name="connsiteY5" fmla="*/ 777240 h 807720"/>
              <a:gd name="connisteX6" fmla="*/ 492760 w 713740"/>
              <a:gd name="connsiteY6" fmla="*/ 807720 h 807720"/>
              <a:gd name="connisteX7" fmla="*/ 419100 w 713740"/>
              <a:gd name="connsiteY7" fmla="*/ 789940 h 807720"/>
              <a:gd name="connisteX8" fmla="*/ 375920 w 713740"/>
              <a:gd name="connsiteY8" fmla="*/ 787400 h 807720"/>
              <a:gd name="connisteX9" fmla="*/ 350520 w 713740"/>
              <a:gd name="connsiteY9" fmla="*/ 751840 h 807720"/>
              <a:gd name="connisteX10" fmla="*/ 304800 w 713740"/>
              <a:gd name="connsiteY10" fmla="*/ 736600 h 807720"/>
              <a:gd name="connisteX11" fmla="*/ 256540 w 713740"/>
              <a:gd name="connsiteY11" fmla="*/ 711200 h 807720"/>
              <a:gd name="connisteX12" fmla="*/ 213360 w 713740"/>
              <a:gd name="connsiteY12" fmla="*/ 680720 h 807720"/>
              <a:gd name="connisteX13" fmla="*/ 182880 w 713740"/>
              <a:gd name="connsiteY13" fmla="*/ 657860 h 807720"/>
              <a:gd name="connisteX14" fmla="*/ 149860 w 713740"/>
              <a:gd name="connsiteY14" fmla="*/ 657860 h 807720"/>
              <a:gd name="connisteX15" fmla="*/ 111760 w 713740"/>
              <a:gd name="connsiteY15" fmla="*/ 635000 h 807720"/>
              <a:gd name="connisteX16" fmla="*/ 86360 w 713740"/>
              <a:gd name="connsiteY16" fmla="*/ 604520 h 807720"/>
              <a:gd name="connisteX17" fmla="*/ 71120 w 713740"/>
              <a:gd name="connsiteY17" fmla="*/ 553720 h 807720"/>
              <a:gd name="connisteX18" fmla="*/ 116840 w 713740"/>
              <a:gd name="connsiteY18" fmla="*/ 535940 h 807720"/>
              <a:gd name="connisteX19" fmla="*/ 152400 w 713740"/>
              <a:gd name="connsiteY19" fmla="*/ 482600 h 807720"/>
              <a:gd name="connisteX20" fmla="*/ 144780 w 713740"/>
              <a:gd name="connsiteY20" fmla="*/ 370840 h 807720"/>
              <a:gd name="connisteX21" fmla="*/ 121920 w 713740"/>
              <a:gd name="connsiteY21" fmla="*/ 312420 h 807720"/>
              <a:gd name="connisteX22" fmla="*/ 83820 w 713740"/>
              <a:gd name="connsiteY22" fmla="*/ 276860 h 807720"/>
              <a:gd name="connisteX23" fmla="*/ 40640 w 713740"/>
              <a:gd name="connsiteY23" fmla="*/ 220980 h 807720"/>
              <a:gd name="connisteX24" fmla="*/ 12700 w 713740"/>
              <a:gd name="connsiteY24" fmla="*/ 149860 h 807720"/>
              <a:gd name="connisteX25" fmla="*/ 0 w 713740"/>
              <a:gd name="connsiteY25" fmla="*/ 132080 h 807720"/>
              <a:gd name="connisteX26" fmla="*/ 76200 w 713740"/>
              <a:gd name="connsiteY26" fmla="*/ 124460 h 807720"/>
              <a:gd name="connisteX27" fmla="*/ 121920 w 713740"/>
              <a:gd name="connsiteY27" fmla="*/ 106680 h 807720"/>
              <a:gd name="connisteX28" fmla="*/ 144780 w 713740"/>
              <a:gd name="connsiteY28" fmla="*/ 73660 h 807720"/>
              <a:gd name="connisteX29" fmla="*/ 152400 w 713740"/>
              <a:gd name="connsiteY29" fmla="*/ 38100 h 807720"/>
              <a:gd name="connisteX30" fmla="*/ 187960 w 713740"/>
              <a:gd name="connsiteY30" fmla="*/ 0 h 807720"/>
              <a:gd name="connisteX31" fmla="*/ 238760 w 713740"/>
              <a:gd name="connsiteY31" fmla="*/ 0 h 807720"/>
              <a:gd name="connisteX32" fmla="*/ 264160 w 713740"/>
              <a:gd name="connsiteY32" fmla="*/ 22860 h 807720"/>
              <a:gd name="connisteX33" fmla="*/ 307340 w 713740"/>
              <a:gd name="connsiteY33" fmla="*/ 40640 h 807720"/>
              <a:gd name="connisteX34" fmla="*/ 342900 w 713740"/>
              <a:gd name="connsiteY34" fmla="*/ 40640 h 807720"/>
              <a:gd name="connisteX35" fmla="*/ 381000 w 713740"/>
              <a:gd name="connsiteY35" fmla="*/ 58420 h 807720"/>
              <a:gd name="connisteX36" fmla="*/ 396240 w 713740"/>
              <a:gd name="connsiteY36" fmla="*/ 91440 h 8077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</a:cxnLst>
            <a:rect l="l" t="t" r="r" b="b"/>
            <a:pathLst>
              <a:path w="713740" h="807720">
                <a:moveTo>
                  <a:pt x="713740" y="571500"/>
                </a:moveTo>
                <a:lnTo>
                  <a:pt x="670560" y="622300"/>
                </a:lnTo>
                <a:lnTo>
                  <a:pt x="629920" y="660400"/>
                </a:lnTo>
                <a:lnTo>
                  <a:pt x="604520" y="703580"/>
                </a:lnTo>
                <a:lnTo>
                  <a:pt x="627380" y="739140"/>
                </a:lnTo>
                <a:lnTo>
                  <a:pt x="563880" y="777240"/>
                </a:lnTo>
                <a:lnTo>
                  <a:pt x="492760" y="807720"/>
                </a:lnTo>
                <a:lnTo>
                  <a:pt x="419100" y="789940"/>
                </a:lnTo>
                <a:lnTo>
                  <a:pt x="375920" y="787400"/>
                </a:lnTo>
                <a:lnTo>
                  <a:pt x="350520" y="751840"/>
                </a:lnTo>
                <a:lnTo>
                  <a:pt x="304800" y="736600"/>
                </a:lnTo>
                <a:lnTo>
                  <a:pt x="256540" y="711200"/>
                </a:lnTo>
                <a:lnTo>
                  <a:pt x="213360" y="680720"/>
                </a:lnTo>
                <a:lnTo>
                  <a:pt x="182880" y="657860"/>
                </a:lnTo>
                <a:lnTo>
                  <a:pt x="149860" y="657860"/>
                </a:lnTo>
                <a:lnTo>
                  <a:pt x="111760" y="635000"/>
                </a:lnTo>
                <a:lnTo>
                  <a:pt x="86360" y="604520"/>
                </a:lnTo>
                <a:lnTo>
                  <a:pt x="71120" y="553720"/>
                </a:lnTo>
                <a:lnTo>
                  <a:pt x="116840" y="535940"/>
                </a:lnTo>
                <a:lnTo>
                  <a:pt x="152400" y="482600"/>
                </a:lnTo>
                <a:lnTo>
                  <a:pt x="144780" y="370840"/>
                </a:lnTo>
                <a:lnTo>
                  <a:pt x="121920" y="312420"/>
                </a:lnTo>
                <a:lnTo>
                  <a:pt x="83820" y="276860"/>
                </a:lnTo>
                <a:lnTo>
                  <a:pt x="40640" y="220980"/>
                </a:lnTo>
                <a:lnTo>
                  <a:pt x="12700" y="149860"/>
                </a:lnTo>
                <a:lnTo>
                  <a:pt x="0" y="132080"/>
                </a:lnTo>
                <a:lnTo>
                  <a:pt x="76200" y="124460"/>
                </a:lnTo>
                <a:lnTo>
                  <a:pt x="121920" y="106680"/>
                </a:lnTo>
                <a:lnTo>
                  <a:pt x="144780" y="73660"/>
                </a:lnTo>
                <a:lnTo>
                  <a:pt x="152400" y="38100"/>
                </a:lnTo>
                <a:lnTo>
                  <a:pt x="187960" y="0"/>
                </a:lnTo>
                <a:lnTo>
                  <a:pt x="238760" y="0"/>
                </a:lnTo>
                <a:lnTo>
                  <a:pt x="264160" y="22860"/>
                </a:lnTo>
                <a:lnTo>
                  <a:pt x="307340" y="40640"/>
                </a:lnTo>
                <a:lnTo>
                  <a:pt x="342900" y="40640"/>
                </a:lnTo>
                <a:lnTo>
                  <a:pt x="381000" y="58420"/>
                </a:lnTo>
                <a:lnTo>
                  <a:pt x="396240" y="914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016500" y="1259840"/>
            <a:ext cx="1155700" cy="825500"/>
          </a:xfrm>
          <a:custGeom>
            <a:avLst/>
            <a:gdLst>
              <a:gd name="connisteX0" fmla="*/ 1084580 w 1155700"/>
              <a:gd name="connsiteY0" fmla="*/ 825500 h 825500"/>
              <a:gd name="connisteX1" fmla="*/ 1120140 w 1155700"/>
              <a:gd name="connsiteY1" fmla="*/ 779780 h 825500"/>
              <a:gd name="connisteX2" fmla="*/ 1155700 w 1155700"/>
              <a:gd name="connsiteY2" fmla="*/ 690880 h 825500"/>
              <a:gd name="connisteX3" fmla="*/ 1135380 w 1155700"/>
              <a:gd name="connsiteY3" fmla="*/ 637540 h 825500"/>
              <a:gd name="connisteX4" fmla="*/ 1082040 w 1155700"/>
              <a:gd name="connsiteY4" fmla="*/ 576580 h 825500"/>
              <a:gd name="connisteX5" fmla="*/ 1016000 w 1155700"/>
              <a:gd name="connsiteY5" fmla="*/ 546100 h 825500"/>
              <a:gd name="connisteX6" fmla="*/ 939800 w 1155700"/>
              <a:gd name="connsiteY6" fmla="*/ 546100 h 825500"/>
              <a:gd name="connisteX7" fmla="*/ 886460 w 1155700"/>
              <a:gd name="connsiteY7" fmla="*/ 596900 h 825500"/>
              <a:gd name="connisteX8" fmla="*/ 825500 w 1155700"/>
              <a:gd name="connsiteY8" fmla="*/ 624840 h 825500"/>
              <a:gd name="connisteX9" fmla="*/ 784860 w 1155700"/>
              <a:gd name="connsiteY9" fmla="*/ 612140 h 825500"/>
              <a:gd name="connisteX10" fmla="*/ 792480 w 1155700"/>
              <a:gd name="connsiteY10" fmla="*/ 561340 h 825500"/>
              <a:gd name="connisteX11" fmla="*/ 815340 w 1155700"/>
              <a:gd name="connsiteY11" fmla="*/ 523240 h 825500"/>
              <a:gd name="connisteX12" fmla="*/ 800100 w 1155700"/>
              <a:gd name="connsiteY12" fmla="*/ 462280 h 825500"/>
              <a:gd name="connisteX13" fmla="*/ 767080 w 1155700"/>
              <a:gd name="connsiteY13" fmla="*/ 421640 h 825500"/>
              <a:gd name="connisteX14" fmla="*/ 754380 w 1155700"/>
              <a:gd name="connsiteY14" fmla="*/ 383540 h 825500"/>
              <a:gd name="connisteX15" fmla="*/ 754380 w 1155700"/>
              <a:gd name="connsiteY15" fmla="*/ 304800 h 825500"/>
              <a:gd name="connisteX16" fmla="*/ 736600 w 1155700"/>
              <a:gd name="connsiteY16" fmla="*/ 284480 h 825500"/>
              <a:gd name="connisteX17" fmla="*/ 698500 w 1155700"/>
              <a:gd name="connsiteY17" fmla="*/ 259080 h 825500"/>
              <a:gd name="connisteX18" fmla="*/ 665480 w 1155700"/>
              <a:gd name="connsiteY18" fmla="*/ 241300 h 825500"/>
              <a:gd name="connisteX19" fmla="*/ 660400 w 1155700"/>
              <a:gd name="connsiteY19" fmla="*/ 198120 h 825500"/>
              <a:gd name="connisteX20" fmla="*/ 675640 w 1155700"/>
              <a:gd name="connsiteY20" fmla="*/ 165100 h 825500"/>
              <a:gd name="connisteX21" fmla="*/ 640080 w 1155700"/>
              <a:gd name="connsiteY21" fmla="*/ 149860 h 825500"/>
              <a:gd name="connisteX22" fmla="*/ 586740 w 1155700"/>
              <a:gd name="connsiteY22" fmla="*/ 157480 h 825500"/>
              <a:gd name="connisteX23" fmla="*/ 546100 w 1155700"/>
              <a:gd name="connsiteY23" fmla="*/ 172720 h 825500"/>
              <a:gd name="connisteX24" fmla="*/ 505460 w 1155700"/>
              <a:gd name="connsiteY24" fmla="*/ 172720 h 825500"/>
              <a:gd name="connisteX25" fmla="*/ 505460 w 1155700"/>
              <a:gd name="connsiteY25" fmla="*/ 132080 h 825500"/>
              <a:gd name="connisteX26" fmla="*/ 518160 w 1155700"/>
              <a:gd name="connsiteY26" fmla="*/ 86360 h 825500"/>
              <a:gd name="connisteX27" fmla="*/ 508000 w 1155700"/>
              <a:gd name="connsiteY27" fmla="*/ 30480 h 825500"/>
              <a:gd name="connisteX28" fmla="*/ 482600 w 1155700"/>
              <a:gd name="connsiteY28" fmla="*/ 25400 h 825500"/>
              <a:gd name="connisteX29" fmla="*/ 457200 w 1155700"/>
              <a:gd name="connsiteY29" fmla="*/ 0 h 825500"/>
              <a:gd name="connisteX30" fmla="*/ 386080 w 1155700"/>
              <a:gd name="connsiteY30" fmla="*/ 10160 h 825500"/>
              <a:gd name="connisteX31" fmla="*/ 337820 w 1155700"/>
              <a:gd name="connsiteY31" fmla="*/ 10160 h 825500"/>
              <a:gd name="connisteX32" fmla="*/ 317500 w 1155700"/>
              <a:gd name="connsiteY32" fmla="*/ 40640 h 825500"/>
              <a:gd name="connisteX33" fmla="*/ 284480 w 1155700"/>
              <a:gd name="connsiteY33" fmla="*/ 73660 h 825500"/>
              <a:gd name="connisteX34" fmla="*/ 243840 w 1155700"/>
              <a:gd name="connsiteY34" fmla="*/ 86360 h 825500"/>
              <a:gd name="connisteX35" fmla="*/ 193040 w 1155700"/>
              <a:gd name="connsiteY35" fmla="*/ 86360 h 825500"/>
              <a:gd name="connisteX36" fmla="*/ 162560 w 1155700"/>
              <a:gd name="connsiteY36" fmla="*/ 142240 h 825500"/>
              <a:gd name="connisteX37" fmla="*/ 101600 w 1155700"/>
              <a:gd name="connsiteY37" fmla="*/ 147320 h 825500"/>
              <a:gd name="connisteX38" fmla="*/ 78740 w 1155700"/>
              <a:gd name="connsiteY38" fmla="*/ 154940 h 825500"/>
              <a:gd name="connisteX39" fmla="*/ 30480 w 1155700"/>
              <a:gd name="connsiteY39" fmla="*/ 175260 h 825500"/>
              <a:gd name="connisteX40" fmla="*/ 12700 w 1155700"/>
              <a:gd name="connsiteY40" fmla="*/ 218440 h 825500"/>
              <a:gd name="connisteX41" fmla="*/ 0 w 1155700"/>
              <a:gd name="connsiteY41" fmla="*/ 271780 h 825500"/>
              <a:gd name="connisteX42" fmla="*/ 45720 w 1155700"/>
              <a:gd name="connsiteY42" fmla="*/ 304800 h 825500"/>
              <a:gd name="connisteX43" fmla="*/ 78740 w 1155700"/>
              <a:gd name="connsiteY43" fmla="*/ 353060 h 825500"/>
              <a:gd name="connisteX44" fmla="*/ 96520 w 1155700"/>
              <a:gd name="connsiteY44" fmla="*/ 375920 h 825500"/>
              <a:gd name="connisteX45" fmla="*/ 134620 w 1155700"/>
              <a:gd name="connsiteY45" fmla="*/ 398780 h 825500"/>
              <a:gd name="connisteX46" fmla="*/ 175260 w 1155700"/>
              <a:gd name="connsiteY46" fmla="*/ 414020 h 825500"/>
              <a:gd name="connisteX47" fmla="*/ 210820 w 1155700"/>
              <a:gd name="connsiteY47" fmla="*/ 426720 h 825500"/>
              <a:gd name="connisteX48" fmla="*/ 276860 w 1155700"/>
              <a:gd name="connsiteY48" fmla="*/ 416560 h 825500"/>
              <a:gd name="connisteX49" fmla="*/ 327660 w 1155700"/>
              <a:gd name="connsiteY49" fmla="*/ 431800 h 825500"/>
              <a:gd name="connisteX50" fmla="*/ 383540 w 1155700"/>
              <a:gd name="connsiteY50" fmla="*/ 441960 h 825500"/>
              <a:gd name="connisteX51" fmla="*/ 429260 w 1155700"/>
              <a:gd name="connsiteY51" fmla="*/ 447040 h 825500"/>
              <a:gd name="connisteX52" fmla="*/ 431800 w 1155700"/>
              <a:gd name="connsiteY52" fmla="*/ 480060 h 825500"/>
              <a:gd name="connisteX53" fmla="*/ 414020 w 1155700"/>
              <a:gd name="connsiteY53" fmla="*/ 530860 h 825500"/>
              <a:gd name="connisteX54" fmla="*/ 416560 w 1155700"/>
              <a:gd name="connsiteY54" fmla="*/ 556260 h 825500"/>
              <a:gd name="connisteX55" fmla="*/ 403860 w 1155700"/>
              <a:gd name="connsiteY55" fmla="*/ 584200 h 825500"/>
              <a:gd name="connisteX56" fmla="*/ 383540 w 1155700"/>
              <a:gd name="connsiteY56" fmla="*/ 589280 h 825500"/>
              <a:gd name="connisteX57" fmla="*/ 391160 w 1155700"/>
              <a:gd name="connsiteY57" fmla="*/ 624840 h 825500"/>
              <a:gd name="connisteX58" fmla="*/ 426720 w 1155700"/>
              <a:gd name="connsiteY58" fmla="*/ 662940 h 825500"/>
              <a:gd name="connisteX59" fmla="*/ 431800 w 1155700"/>
              <a:gd name="connsiteY59" fmla="*/ 675640 h 825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</a:cxnLst>
            <a:rect l="l" t="t" r="r" b="b"/>
            <a:pathLst>
              <a:path w="1155700" h="825500">
                <a:moveTo>
                  <a:pt x="1084580" y="825500"/>
                </a:moveTo>
                <a:lnTo>
                  <a:pt x="1120140" y="779780"/>
                </a:lnTo>
                <a:lnTo>
                  <a:pt x="1155700" y="690880"/>
                </a:lnTo>
                <a:lnTo>
                  <a:pt x="1135380" y="637540"/>
                </a:lnTo>
                <a:lnTo>
                  <a:pt x="1082040" y="576580"/>
                </a:lnTo>
                <a:lnTo>
                  <a:pt x="1016000" y="546100"/>
                </a:lnTo>
                <a:lnTo>
                  <a:pt x="939800" y="546100"/>
                </a:lnTo>
                <a:lnTo>
                  <a:pt x="886460" y="596900"/>
                </a:lnTo>
                <a:lnTo>
                  <a:pt x="825500" y="624840"/>
                </a:lnTo>
                <a:lnTo>
                  <a:pt x="784860" y="612140"/>
                </a:lnTo>
                <a:lnTo>
                  <a:pt x="792480" y="561340"/>
                </a:lnTo>
                <a:lnTo>
                  <a:pt x="815340" y="523240"/>
                </a:lnTo>
                <a:lnTo>
                  <a:pt x="800100" y="462280"/>
                </a:lnTo>
                <a:lnTo>
                  <a:pt x="767080" y="421640"/>
                </a:lnTo>
                <a:lnTo>
                  <a:pt x="754380" y="383540"/>
                </a:lnTo>
                <a:lnTo>
                  <a:pt x="754380" y="304800"/>
                </a:lnTo>
                <a:lnTo>
                  <a:pt x="736600" y="284480"/>
                </a:lnTo>
                <a:lnTo>
                  <a:pt x="698500" y="259080"/>
                </a:lnTo>
                <a:lnTo>
                  <a:pt x="665480" y="241300"/>
                </a:lnTo>
                <a:lnTo>
                  <a:pt x="660400" y="198120"/>
                </a:lnTo>
                <a:lnTo>
                  <a:pt x="675640" y="165100"/>
                </a:lnTo>
                <a:lnTo>
                  <a:pt x="640080" y="149860"/>
                </a:lnTo>
                <a:lnTo>
                  <a:pt x="586740" y="157480"/>
                </a:lnTo>
                <a:lnTo>
                  <a:pt x="546100" y="172720"/>
                </a:lnTo>
                <a:lnTo>
                  <a:pt x="505460" y="172720"/>
                </a:lnTo>
                <a:lnTo>
                  <a:pt x="505460" y="132080"/>
                </a:lnTo>
                <a:lnTo>
                  <a:pt x="518160" y="86360"/>
                </a:lnTo>
                <a:lnTo>
                  <a:pt x="508000" y="30480"/>
                </a:lnTo>
                <a:lnTo>
                  <a:pt x="482600" y="25400"/>
                </a:lnTo>
                <a:lnTo>
                  <a:pt x="457200" y="0"/>
                </a:lnTo>
                <a:lnTo>
                  <a:pt x="386080" y="10160"/>
                </a:lnTo>
                <a:lnTo>
                  <a:pt x="337820" y="10160"/>
                </a:lnTo>
                <a:lnTo>
                  <a:pt x="317500" y="40640"/>
                </a:lnTo>
                <a:lnTo>
                  <a:pt x="284480" y="73660"/>
                </a:lnTo>
                <a:lnTo>
                  <a:pt x="243840" y="86360"/>
                </a:lnTo>
                <a:lnTo>
                  <a:pt x="193040" y="86360"/>
                </a:lnTo>
                <a:lnTo>
                  <a:pt x="162560" y="142240"/>
                </a:lnTo>
                <a:lnTo>
                  <a:pt x="101600" y="147320"/>
                </a:lnTo>
                <a:lnTo>
                  <a:pt x="78740" y="154940"/>
                </a:lnTo>
                <a:lnTo>
                  <a:pt x="30480" y="175260"/>
                </a:lnTo>
                <a:lnTo>
                  <a:pt x="12700" y="218440"/>
                </a:lnTo>
                <a:lnTo>
                  <a:pt x="0" y="271780"/>
                </a:lnTo>
                <a:lnTo>
                  <a:pt x="45720" y="304800"/>
                </a:lnTo>
                <a:lnTo>
                  <a:pt x="78740" y="353060"/>
                </a:lnTo>
                <a:lnTo>
                  <a:pt x="96520" y="375920"/>
                </a:lnTo>
                <a:lnTo>
                  <a:pt x="134620" y="398780"/>
                </a:lnTo>
                <a:lnTo>
                  <a:pt x="175260" y="414020"/>
                </a:lnTo>
                <a:lnTo>
                  <a:pt x="210820" y="426720"/>
                </a:lnTo>
                <a:lnTo>
                  <a:pt x="276860" y="416560"/>
                </a:lnTo>
                <a:lnTo>
                  <a:pt x="327660" y="431800"/>
                </a:lnTo>
                <a:lnTo>
                  <a:pt x="383540" y="441960"/>
                </a:lnTo>
                <a:lnTo>
                  <a:pt x="429260" y="447040"/>
                </a:lnTo>
                <a:lnTo>
                  <a:pt x="431800" y="480060"/>
                </a:lnTo>
                <a:lnTo>
                  <a:pt x="414020" y="530860"/>
                </a:lnTo>
                <a:lnTo>
                  <a:pt x="416560" y="556260"/>
                </a:lnTo>
                <a:lnTo>
                  <a:pt x="403860" y="584200"/>
                </a:lnTo>
                <a:lnTo>
                  <a:pt x="383540" y="589280"/>
                </a:lnTo>
                <a:lnTo>
                  <a:pt x="391160" y="624840"/>
                </a:lnTo>
                <a:lnTo>
                  <a:pt x="426720" y="662940"/>
                </a:lnTo>
                <a:lnTo>
                  <a:pt x="431800" y="6756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2" grpId="0" bldLvl="0" animBg="1"/>
      <p:bldP spid="2" grpId="1" animBg="1"/>
      <p:bldP spid="2" grpId="2" animBg="1"/>
      <p:bldP spid="5" grpId="0" animBg="1"/>
      <p:bldP spid="5" grpId="1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rcRect r="-417"/>
          <a:stretch>
            <a:fillRect/>
          </a:stretch>
        </p:blipFill>
        <p:spPr>
          <a:xfrm>
            <a:off x="611505" y="267335"/>
            <a:ext cx="3672840" cy="2743200"/>
          </a:xfrm>
          <a:prstGeom prst="round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83125" y="2211705"/>
            <a:ext cx="4270375" cy="274320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4"/>
          <p:cNvSpPr/>
          <p:nvPr/>
        </p:nvSpPr>
        <p:spPr>
          <a:xfrm rot="10800000">
            <a:off x="3059430" y="645795"/>
            <a:ext cx="3140710" cy="757555"/>
          </a:xfrm>
          <a:prstGeom prst="flowChartTerminator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3" name="Google Shape;823;p34"/>
          <p:cNvSpPr txBox="1">
            <a:spLocks noGrp="1"/>
          </p:cNvSpPr>
          <p:nvPr>
            <p:ph type="title" idx="2"/>
          </p:nvPr>
        </p:nvSpPr>
        <p:spPr>
          <a:xfrm>
            <a:off x="3563620" y="628650"/>
            <a:ext cx="2289175" cy="724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2</a:t>
            </a:r>
            <a:endParaRPr lang="en-US" sz="3200" u="sng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24" name="Google Shape;824;p34"/>
          <p:cNvSpPr txBox="1">
            <a:spLocks noGrp="1"/>
          </p:cNvSpPr>
          <p:nvPr>
            <p:ph type="subTitle" idx="1"/>
          </p:nvPr>
        </p:nvSpPr>
        <p:spPr>
          <a:xfrm>
            <a:off x="394970" y="1779905"/>
            <a:ext cx="8369300" cy="713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en-GB" sz="4400">
                <a:solidFill>
                  <a:srgbClr val="FEFDED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ột số công trình kiến t</a:t>
            </a:r>
            <a:r>
              <a:rPr lang="en-US" altLang="en-GB" sz="4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rúc chính trong khu di tích Đền Hùng </a:t>
            </a:r>
            <a:endParaRPr lang="en-US" altLang="en-GB" sz="4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36"/>
          <p:cNvSpPr txBox="1"/>
          <p:nvPr/>
        </p:nvSpPr>
        <p:spPr>
          <a:xfrm>
            <a:off x="-36830" y="1923415"/>
            <a:ext cx="4824730" cy="5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2"/>
                </a:solidFill>
                <a:latin typeface="Calibri" panose="020F0502020204030204" charset="0"/>
                <a:ea typeface="Sawarabi Mincho" panose="02000600000000000000" charset="-128"/>
                <a:cs typeface="Calibri" panose="020F0502020204030204" charset="0"/>
                <a:sym typeface="Sawarabi Mincho" panose="02000600000000000000" charset="-128"/>
              </a:rPr>
              <a:t>Kể tên và xác định vị trí các công trình kiến trúc chính trong khu di tích Đền Hùng</a:t>
            </a:r>
            <a:endParaRPr lang="en-GB" sz="2200">
              <a:solidFill>
                <a:schemeClr val="dk2"/>
              </a:solidFill>
              <a:latin typeface="Calibri" panose="020F0502020204030204" charset="0"/>
              <a:ea typeface="Sawarabi Mincho" panose="02000600000000000000" charset="-128"/>
              <a:cs typeface="Calibri" panose="020F0502020204030204" charset="0"/>
              <a:sym typeface="Sawarabi Mincho" panose="02000600000000000000" charset="-128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4787900" y="-164465"/>
            <a:ext cx="4317365" cy="316039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787900" y="2917825"/>
            <a:ext cx="4417695" cy="2338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" grpId="0"/>
      <p:bldP spid="9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995" y="555625"/>
            <a:ext cx="8001000" cy="39052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181100" y="4634230"/>
            <a:ext cx="6991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9995E2"/>
                </a:solidFill>
              </a:rPr>
              <a:t>Sơ đồ các công trình chính trong khu di tích Đền Hùng</a:t>
            </a:r>
            <a:endParaRPr lang="en-US" sz="1800">
              <a:solidFill>
                <a:srgbClr val="9995E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65" y="3220085"/>
            <a:ext cx="229870" cy="313690"/>
          </a:xfrm>
          <a:prstGeom prst="rect">
            <a:avLst/>
          </a:prstGeom>
        </p:spPr>
      </p:pic>
      <p:pic>
        <p:nvPicPr>
          <p:cNvPr id="8" name="Picture 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95" y="1923415"/>
            <a:ext cx="2600960" cy="1950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3220085"/>
            <a:ext cx="229870" cy="313690"/>
          </a:xfrm>
          <a:prstGeom prst="rect">
            <a:avLst/>
          </a:prstGeom>
        </p:spPr>
      </p:pic>
      <p:pic>
        <p:nvPicPr>
          <p:cNvPr id="11" name="Picture 1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600" y="953135"/>
            <a:ext cx="3399790" cy="2266950"/>
          </a:xfrm>
          <a:prstGeom prst="rect">
            <a:avLst/>
          </a:prstGeom>
        </p:spPr>
      </p:pic>
      <p:pic>
        <p:nvPicPr>
          <p:cNvPr id="15" name="Picture 1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495" y="782320"/>
            <a:ext cx="5612765" cy="3451860"/>
          </a:xfrm>
          <a:prstGeom prst="rect">
            <a:avLst/>
          </a:prstGeom>
        </p:spPr>
      </p:pic>
      <p:pic>
        <p:nvPicPr>
          <p:cNvPr id="16" name="Picture 15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540" y="915670"/>
            <a:ext cx="5078730" cy="3020060"/>
          </a:xfrm>
          <a:prstGeom prst="rect">
            <a:avLst/>
          </a:prstGeom>
        </p:spPr>
      </p:pic>
      <p:pic>
        <p:nvPicPr>
          <p:cNvPr id="21" name="Picture 20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95" y="782320"/>
            <a:ext cx="6325235" cy="3542030"/>
          </a:xfrm>
          <a:prstGeom prst="rect">
            <a:avLst/>
          </a:prstGeom>
        </p:spPr>
      </p:pic>
      <p:pic>
        <p:nvPicPr>
          <p:cNvPr id="22" name="Picture 21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75" y="699770"/>
            <a:ext cx="5060950" cy="3790950"/>
          </a:xfrm>
          <a:prstGeom prst="rect">
            <a:avLst/>
          </a:prstGeom>
        </p:spPr>
      </p:pic>
      <p:pic>
        <p:nvPicPr>
          <p:cNvPr id="23" name="Picture 22" descr="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4030" y="266065"/>
            <a:ext cx="5829300" cy="4368165"/>
          </a:xfrm>
          <a:prstGeom prst="rect">
            <a:avLst/>
          </a:prstGeom>
        </p:spPr>
      </p:pic>
      <p:pic>
        <p:nvPicPr>
          <p:cNvPr id="24" name="Picture 23" descr="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885" y="123825"/>
            <a:ext cx="5948680" cy="4461510"/>
          </a:xfrm>
          <a:prstGeom prst="rect">
            <a:avLst/>
          </a:prstGeom>
        </p:spPr>
      </p:pic>
      <p:pic>
        <p:nvPicPr>
          <p:cNvPr id="25" name="Picture 24" descr="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005" y="673735"/>
            <a:ext cx="6664325" cy="3560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045 0.0323151 L 0.0114828 0.0381975 L 0.0289295 0.0439552 L 0.0370864 0.0439552 L 0.0511343 0.0490873 L 0.0639739 0.051716 L 0.0919944 0.055597 L 0.113746 0.060103 L 0.13006 0.065235 L 0.142522 0.067863 L 0.163141 0.076876 L 0.190783 0.0858893 L 0.212913 0.0865163 L 0.22696 0.0865163 L 0.234363 0.077502 L 0.233909 0.067863 L 0.23119 0.056223 L 0.226583 0.0445807 L 0.223864 0.0375719 L 0.223864 0.0361951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3333 0.0125926 L -0.0310417 0.0248148 L -0.0485417 0.03 L -0.0633333 0.03 L -0.0772917 0.0251852 L -0.0852083 0.0192593 L -0.0927083 0.0062963 L -0.09375 -0.00148148 L -0.09375 -0.00148148 " pathEditMode="relative" ptsTypes="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569 0.000123457 L -0.117569 -0.0302469 L -0.146319 -0.0546914 L -0.157153 -0.0658025 L -0.171736 -0.0880247 L -0.174236 -0.110988 L -0.172986 -0.142099 L -0.173819 -0.145062 " pathEditMode="relative" ptsTypes="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986 -0.141235 L -0.168264 -0.175062 L -0.151875 -0.205062 L -0.134514 -0.221852 L -0.104931 -0.238765 L -0.074375 -0.25 L -0.040625 -0.255679 L -0.00104167 -0.256543 L -0.00208333 -0.256543 L -0.00208333 -0.256543 " pathEditMode="relative" ptsTypes="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167 -0.259383 L 0.0163194 -0.255679 L 0.0274306 -0.225679 L 0.0374306 -0.205062 L 0.0374306 -0.205062 " pathEditMode="relative" ptsTypes="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1667 -0.219259 L 0.0563889 -0.232099 L 0.100278 -0.195556 L 0.123611 -0.156049 L 0.178056 -0.125432 L 0.2075 -0.0958025 L 0.218611 -0.0671605 L 0.206944 -0.0434568 L 0.199167 -0.0325926 L 0.174722 -0.028642 L 0.1625 0 L 0.1375 0.00197531 L 0.1375 0.00197531 " pathEditMode="relative" ptsTypes="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833 0.00481481 L 0.107917 0.00703704 L 0.1025 0.012963 L 0.08625 0.00185185 L 0.0758333 -0.0181481 L 0.06 -0.0248148 L 0.05125 -0.0248148 L 0.035 -0.00777778 L 0.0220833 0.00185185 L 0.0204167 0.00407407 L 0.0204167 0.00407407 " pathEditMode="relative" ptsTypes=""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694 0.00703704 L 0.0374306 -0.00530864 L 0.0527083 -0.0238272 L 0.0707639 -0.0201235 L 0.0811806 -0.0102469 L 0.0985417 0.0119753 L 0.115208 0.00703704 L 0.129097 0.0181481 L 0.148542 0.0341975 L 0.154792 0.0675309 L 0.155486 0.0860494 L 0.147847 0.0971605 L 0.141597 0.125556 L 0.141597 0.149012 L 0.128403 0.187284 L 0.0915972 0.195926 L 0.0610417 0.198395 L 0.031875 0.198395 L -0.0139583 0.177407 L -0.0590972 0.151481 L -0.099375 0.124321 L -0.169514 0.0971605 L -0.247986 0.0551852 L -0.297292 0.0169136 L -0.309097 -0.00407407 L -0.311181 -0.0509877 L -0.235486 -0.104074 L -0.231319 -0.121481 L -0.237569 -0.130123 L -0.248681 -0.149877 L -0.268125 -0.160988 L -0.286875 -0.172099 L -0.279931 -0.195432 L -0.267431 -0.204074 L -0.244514 -0.221358 L -0.228542 -0.268272 L -0.222986 -0.30284 L -0.225764 -0.318889 L -0.257708 -0.326296 L -0.281319 -0.326296 L -0.294514 -0.352222 L -0.296597 -0.37321 L -0.292431 -0.389259 L -0.268125 -0.41642 L -0.245903 -0.428765 L -0.223681 -0.428765 L -0.194514 -0.433704 L -0.180625 -0.428765 L -0.172292 -0.410247 L -0.150764 -0.40037 L -0.136181 -0.446049 L -0.135486 -0.446049 L -0.134097 -0.446049 " pathEditMode="relative" ptsTypes="">
                                      <p:cBhvr>
                                        <p:cTn id="1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39"/>
          <p:cNvSpPr txBox="1"/>
          <p:nvPr/>
        </p:nvSpPr>
        <p:spPr>
          <a:xfrm>
            <a:off x="324485" y="2150745"/>
            <a:ext cx="8479790" cy="8420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Sawarabi Mincho" panose="02000600000000000000" charset="-128"/>
              <a:buNone/>
              <a:defRPr sz="5800" b="0" i="0" u="none" strike="noStrike" cap="none">
                <a:solidFill>
                  <a:schemeClr val="dk1"/>
                </a:solidFill>
                <a:latin typeface="Sawarabi Mincho" panose="02000600000000000000" charset="-128"/>
                <a:ea typeface="Sawarabi Mincho" panose="02000600000000000000" charset="-128"/>
                <a:cs typeface="Sawarabi Mincho" panose="02000600000000000000" charset="-128"/>
                <a:sym typeface="Sawarabi Mincho" panose="02000600000000000000" charset="-128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relega One" panose="02000503000000000000"/>
              <a:buNone/>
              <a:defRPr sz="3600" b="0" i="0" u="none" strike="noStrike" cap="none">
                <a:solidFill>
                  <a:schemeClr val="dk2"/>
                </a:solidFill>
                <a:latin typeface="Orelega One" panose="02000503000000000000"/>
                <a:ea typeface="Orelega One" panose="02000503000000000000"/>
                <a:cs typeface="Orelega One" panose="02000503000000000000"/>
                <a:sym typeface="Orelega One" panose="02000503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Hướng </a:t>
            </a:r>
            <a:r>
              <a:rPr lang="en-GB" sz="4000">
                <a:solidFill>
                  <a:srgbClr val="9995E2"/>
                </a:solidFill>
                <a:latin typeface="Times New Roman" panose="02020603050405020304" charset="0"/>
                <a:cs typeface="Times New Roman" panose="02020603050405020304" charset="0"/>
              </a:rPr>
              <a:t>dẫn </a:t>
            </a:r>
            <a:r>
              <a:rPr lang="en-GB" sz="4000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viên du lịch tài ba</a:t>
            </a:r>
            <a:endParaRPr lang="en-GB" sz="400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405755" y="3508375"/>
            <a:ext cx="3738245" cy="1593215"/>
          </a:xfrm>
          <a:prstGeom prst="roundRect">
            <a:avLst/>
          </a:prstGeom>
        </p:spPr>
      </p:pic>
      <p:sp>
        <p:nvSpPr>
          <p:cNvPr id="843" name="Google Shape;843;p35"/>
          <p:cNvSpPr/>
          <p:nvPr/>
        </p:nvSpPr>
        <p:spPr>
          <a:xfrm>
            <a:off x="627380" y="1532255"/>
            <a:ext cx="7898765" cy="2047875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" name="Picture 3"/>
          <p:cNvPicPr/>
          <p:nvPr/>
        </p:nvPicPr>
        <p:blipFill>
          <a:blip r:embed="rId2"/>
          <a:srcRect t="3895" r="2686" b="11824"/>
          <a:stretch>
            <a:fillRect/>
          </a:stretch>
        </p:blipFill>
        <p:spPr>
          <a:xfrm>
            <a:off x="0" y="-20320"/>
            <a:ext cx="3059430" cy="155257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43305" y="-164465"/>
            <a:ext cx="7304405" cy="527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243330" y="252730"/>
            <a:ext cx="6669405" cy="470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-ban-do-hanh-chinh-viet-n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3530" y="-20955"/>
            <a:ext cx="3733800" cy="51428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đề hùng nhìn từ trên ca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339725"/>
            <a:ext cx="6681470" cy="458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 khá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95580"/>
            <a:ext cx="7960360" cy="447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331595" y="267970"/>
            <a:ext cx="6473825" cy="457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8"/>
          <p:cNvSpPr txBox="1">
            <a:spLocks noGrp="1"/>
          </p:cNvSpPr>
          <p:nvPr>
            <p:ph type="title"/>
          </p:nvPr>
        </p:nvSpPr>
        <p:spPr>
          <a:xfrm>
            <a:off x="1403985" y="2283460"/>
            <a:ext cx="6436995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 panose="020F0502020204030204" charset="0"/>
                <a:cs typeface="Calibri" panose="020F0502020204030204" charset="0"/>
              </a:rPr>
              <a:t>Ai nhanh ai đúng?</a:t>
            </a:r>
            <a:endParaRPr lang="en-GB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43" name="Google Shape;843;p35"/>
          <p:cNvSpPr/>
          <p:nvPr/>
        </p:nvSpPr>
        <p:spPr>
          <a:xfrm>
            <a:off x="611505" y="1532255"/>
            <a:ext cx="7898765" cy="2047875"/>
          </a:xfrm>
          <a:custGeom>
            <a:avLst/>
            <a:gdLst/>
            <a:ahLst/>
            <a:cxnLst/>
            <a:rect l="l" t="t" r="r" b="b"/>
            <a:pathLst>
              <a:path w="60002" h="32937" extrusionOk="0">
                <a:moveTo>
                  <a:pt x="39779" y="2826"/>
                </a:moveTo>
                <a:cubicBezTo>
                  <a:pt x="39843" y="2832"/>
                  <a:pt x="39907" y="2838"/>
                  <a:pt x="39970" y="2845"/>
                </a:cubicBezTo>
                <a:cubicBezTo>
                  <a:pt x="39904" y="2845"/>
                  <a:pt x="39841" y="2837"/>
                  <a:pt x="39779" y="2826"/>
                </a:cubicBezTo>
                <a:close/>
                <a:moveTo>
                  <a:pt x="5593" y="8164"/>
                </a:moveTo>
                <a:cubicBezTo>
                  <a:pt x="4134" y="9441"/>
                  <a:pt x="2857" y="10900"/>
                  <a:pt x="1793" y="12450"/>
                </a:cubicBezTo>
                <a:cubicBezTo>
                  <a:pt x="2432" y="10808"/>
                  <a:pt x="3678" y="9380"/>
                  <a:pt x="5593" y="8164"/>
                </a:cubicBezTo>
                <a:close/>
                <a:moveTo>
                  <a:pt x="33690" y="2564"/>
                </a:moveTo>
                <a:cubicBezTo>
                  <a:pt x="35469" y="2564"/>
                  <a:pt x="37223" y="2617"/>
                  <a:pt x="38972" y="2756"/>
                </a:cubicBezTo>
                <a:lnTo>
                  <a:pt x="38972" y="2756"/>
                </a:lnTo>
                <a:cubicBezTo>
                  <a:pt x="37279" y="2662"/>
                  <a:pt x="35625" y="2615"/>
                  <a:pt x="34013" y="2615"/>
                </a:cubicBezTo>
                <a:cubicBezTo>
                  <a:pt x="29611" y="2615"/>
                  <a:pt x="25517" y="2962"/>
                  <a:pt x="21763" y="3635"/>
                </a:cubicBezTo>
                <a:cubicBezTo>
                  <a:pt x="21064" y="3696"/>
                  <a:pt x="20365" y="3787"/>
                  <a:pt x="19636" y="3909"/>
                </a:cubicBezTo>
                <a:cubicBezTo>
                  <a:pt x="13405" y="4851"/>
                  <a:pt x="8632" y="6644"/>
                  <a:pt x="5015" y="9410"/>
                </a:cubicBezTo>
                <a:cubicBezTo>
                  <a:pt x="3535" y="10528"/>
                  <a:pt x="2385" y="11735"/>
                  <a:pt x="1566" y="13063"/>
                </a:cubicBezTo>
                <a:lnTo>
                  <a:pt x="1566" y="13063"/>
                </a:lnTo>
                <a:cubicBezTo>
                  <a:pt x="1583" y="13022"/>
                  <a:pt x="1593" y="12954"/>
                  <a:pt x="1641" y="12906"/>
                </a:cubicBezTo>
                <a:cubicBezTo>
                  <a:pt x="2857" y="10991"/>
                  <a:pt x="4407" y="9289"/>
                  <a:pt x="6201" y="7890"/>
                </a:cubicBezTo>
                <a:cubicBezTo>
                  <a:pt x="7599" y="7039"/>
                  <a:pt x="9362" y="6340"/>
                  <a:pt x="11398" y="5732"/>
                </a:cubicBezTo>
                <a:cubicBezTo>
                  <a:pt x="18207" y="3696"/>
                  <a:pt x="25320" y="2632"/>
                  <a:pt x="32523" y="2571"/>
                </a:cubicBezTo>
                <a:cubicBezTo>
                  <a:pt x="32914" y="2566"/>
                  <a:pt x="33303" y="2564"/>
                  <a:pt x="33690" y="2564"/>
                </a:cubicBezTo>
                <a:close/>
                <a:moveTo>
                  <a:pt x="20109" y="3948"/>
                </a:moveTo>
                <a:cubicBezTo>
                  <a:pt x="14382" y="5196"/>
                  <a:pt x="9351" y="7290"/>
                  <a:pt x="5167" y="10231"/>
                </a:cubicBezTo>
                <a:cubicBezTo>
                  <a:pt x="3526" y="11386"/>
                  <a:pt x="2310" y="12511"/>
                  <a:pt x="1459" y="13726"/>
                </a:cubicBezTo>
                <a:cubicBezTo>
                  <a:pt x="1459" y="13666"/>
                  <a:pt x="1489" y="13574"/>
                  <a:pt x="1489" y="13514"/>
                </a:cubicBezTo>
                <a:lnTo>
                  <a:pt x="1489" y="13483"/>
                </a:lnTo>
                <a:cubicBezTo>
                  <a:pt x="2432" y="11751"/>
                  <a:pt x="3891" y="10383"/>
                  <a:pt x="5167" y="9532"/>
                </a:cubicBezTo>
                <a:cubicBezTo>
                  <a:pt x="8784" y="6735"/>
                  <a:pt x="13526" y="4972"/>
                  <a:pt x="19757" y="4000"/>
                </a:cubicBezTo>
                <a:cubicBezTo>
                  <a:pt x="19865" y="3973"/>
                  <a:pt x="19996" y="3970"/>
                  <a:pt x="20109" y="3948"/>
                </a:cubicBezTo>
                <a:close/>
                <a:moveTo>
                  <a:pt x="1307" y="13818"/>
                </a:moveTo>
                <a:cubicBezTo>
                  <a:pt x="1307" y="13878"/>
                  <a:pt x="1246" y="13939"/>
                  <a:pt x="1246" y="13970"/>
                </a:cubicBezTo>
                <a:cubicBezTo>
                  <a:pt x="1223" y="13993"/>
                  <a:pt x="1199" y="14026"/>
                  <a:pt x="1176" y="14064"/>
                </a:cubicBezTo>
                <a:lnTo>
                  <a:pt x="1176" y="14064"/>
                </a:lnTo>
                <a:lnTo>
                  <a:pt x="1307" y="13818"/>
                </a:lnTo>
                <a:close/>
                <a:moveTo>
                  <a:pt x="29471" y="227"/>
                </a:moveTo>
                <a:cubicBezTo>
                  <a:pt x="34968" y="227"/>
                  <a:pt x="40208" y="1058"/>
                  <a:pt x="44530" y="1902"/>
                </a:cubicBezTo>
                <a:cubicBezTo>
                  <a:pt x="47509" y="2480"/>
                  <a:pt x="50882" y="3240"/>
                  <a:pt x="53770" y="4912"/>
                </a:cubicBezTo>
                <a:cubicBezTo>
                  <a:pt x="56870" y="6766"/>
                  <a:pt x="58937" y="9532"/>
                  <a:pt x="59424" y="12450"/>
                </a:cubicBezTo>
                <a:cubicBezTo>
                  <a:pt x="59728" y="14273"/>
                  <a:pt x="59393" y="16280"/>
                  <a:pt x="58481" y="18255"/>
                </a:cubicBezTo>
                <a:cubicBezTo>
                  <a:pt x="58785" y="16827"/>
                  <a:pt x="58846" y="15398"/>
                  <a:pt x="58603" y="14030"/>
                </a:cubicBezTo>
                <a:cubicBezTo>
                  <a:pt x="57904" y="10383"/>
                  <a:pt x="55138" y="7100"/>
                  <a:pt x="51095" y="5185"/>
                </a:cubicBezTo>
                <a:cubicBezTo>
                  <a:pt x="49545" y="4456"/>
                  <a:pt x="47965" y="3939"/>
                  <a:pt x="46293" y="3605"/>
                </a:cubicBezTo>
                <a:lnTo>
                  <a:pt x="46293" y="3605"/>
                </a:lnTo>
                <a:cubicBezTo>
                  <a:pt x="48785" y="4000"/>
                  <a:pt x="51247" y="4547"/>
                  <a:pt x="53649" y="5246"/>
                </a:cubicBezTo>
                <a:lnTo>
                  <a:pt x="53679" y="5155"/>
                </a:lnTo>
                <a:cubicBezTo>
                  <a:pt x="47151" y="3327"/>
                  <a:pt x="40346" y="2413"/>
                  <a:pt x="33475" y="2413"/>
                </a:cubicBezTo>
                <a:cubicBezTo>
                  <a:pt x="33148" y="2413"/>
                  <a:pt x="32821" y="2415"/>
                  <a:pt x="32493" y="2419"/>
                </a:cubicBezTo>
                <a:cubicBezTo>
                  <a:pt x="25259" y="2480"/>
                  <a:pt x="18177" y="3544"/>
                  <a:pt x="11338" y="5550"/>
                </a:cubicBezTo>
                <a:cubicBezTo>
                  <a:pt x="9544" y="6097"/>
                  <a:pt x="7964" y="6705"/>
                  <a:pt x="6657" y="7434"/>
                </a:cubicBezTo>
                <a:cubicBezTo>
                  <a:pt x="10487" y="4304"/>
                  <a:pt x="15380" y="2054"/>
                  <a:pt x="20912" y="991"/>
                </a:cubicBezTo>
                <a:cubicBezTo>
                  <a:pt x="23774" y="445"/>
                  <a:pt x="26656" y="227"/>
                  <a:pt x="29471" y="227"/>
                </a:cubicBezTo>
                <a:close/>
                <a:moveTo>
                  <a:pt x="33965" y="2712"/>
                </a:moveTo>
                <a:cubicBezTo>
                  <a:pt x="35746" y="2712"/>
                  <a:pt x="37577" y="2766"/>
                  <a:pt x="39454" y="2875"/>
                </a:cubicBezTo>
                <a:cubicBezTo>
                  <a:pt x="43314" y="3088"/>
                  <a:pt x="47417" y="3544"/>
                  <a:pt x="51065" y="5307"/>
                </a:cubicBezTo>
                <a:cubicBezTo>
                  <a:pt x="55047" y="7191"/>
                  <a:pt x="57843" y="10474"/>
                  <a:pt x="58512" y="14091"/>
                </a:cubicBezTo>
                <a:cubicBezTo>
                  <a:pt x="58785" y="15611"/>
                  <a:pt x="58694" y="17191"/>
                  <a:pt x="58238" y="18802"/>
                </a:cubicBezTo>
                <a:cubicBezTo>
                  <a:pt x="58238" y="18822"/>
                  <a:pt x="58226" y="18841"/>
                  <a:pt x="58217" y="18861"/>
                </a:cubicBezTo>
                <a:lnTo>
                  <a:pt x="58217" y="18861"/>
                </a:lnTo>
                <a:cubicBezTo>
                  <a:pt x="58633" y="17322"/>
                  <a:pt x="58600" y="15783"/>
                  <a:pt x="58177" y="14334"/>
                </a:cubicBezTo>
                <a:cubicBezTo>
                  <a:pt x="57083" y="10656"/>
                  <a:pt x="53497" y="7860"/>
                  <a:pt x="47509" y="5975"/>
                </a:cubicBezTo>
                <a:cubicBezTo>
                  <a:pt x="41521" y="4121"/>
                  <a:pt x="35229" y="3179"/>
                  <a:pt x="28967" y="3179"/>
                </a:cubicBezTo>
                <a:cubicBezTo>
                  <a:pt x="27174" y="3179"/>
                  <a:pt x="25380" y="3240"/>
                  <a:pt x="23648" y="3392"/>
                </a:cubicBezTo>
                <a:cubicBezTo>
                  <a:pt x="26841" y="2942"/>
                  <a:pt x="30295" y="2712"/>
                  <a:pt x="33965" y="2712"/>
                </a:cubicBezTo>
                <a:close/>
                <a:moveTo>
                  <a:pt x="334" y="16158"/>
                </a:moveTo>
                <a:cubicBezTo>
                  <a:pt x="122" y="17313"/>
                  <a:pt x="152" y="18559"/>
                  <a:pt x="395" y="19866"/>
                </a:cubicBezTo>
                <a:cubicBezTo>
                  <a:pt x="182" y="19198"/>
                  <a:pt x="91" y="18498"/>
                  <a:pt x="91" y="17769"/>
                </a:cubicBezTo>
                <a:cubicBezTo>
                  <a:pt x="122" y="17222"/>
                  <a:pt x="182" y="16705"/>
                  <a:pt x="334" y="16158"/>
                </a:cubicBezTo>
                <a:close/>
                <a:moveTo>
                  <a:pt x="57752" y="19866"/>
                </a:moveTo>
                <a:cubicBezTo>
                  <a:pt x="57630" y="20201"/>
                  <a:pt x="57478" y="20505"/>
                  <a:pt x="57326" y="20809"/>
                </a:cubicBezTo>
                <a:cubicBezTo>
                  <a:pt x="56354" y="22815"/>
                  <a:pt x="54712" y="24608"/>
                  <a:pt x="52767" y="25824"/>
                </a:cubicBezTo>
                <a:cubicBezTo>
                  <a:pt x="51065" y="26888"/>
                  <a:pt x="49120" y="27556"/>
                  <a:pt x="47205" y="27982"/>
                </a:cubicBezTo>
                <a:cubicBezTo>
                  <a:pt x="51065" y="26462"/>
                  <a:pt x="54104" y="24365"/>
                  <a:pt x="56384" y="21720"/>
                </a:cubicBezTo>
                <a:cubicBezTo>
                  <a:pt x="56870" y="21112"/>
                  <a:pt x="57326" y="20505"/>
                  <a:pt x="57752" y="19866"/>
                </a:cubicBezTo>
                <a:close/>
                <a:moveTo>
                  <a:pt x="28856" y="3299"/>
                </a:moveTo>
                <a:cubicBezTo>
                  <a:pt x="35156" y="3299"/>
                  <a:pt x="41455" y="4239"/>
                  <a:pt x="47448" y="6097"/>
                </a:cubicBezTo>
                <a:cubicBezTo>
                  <a:pt x="53405" y="7921"/>
                  <a:pt x="56962" y="10687"/>
                  <a:pt x="58056" y="14334"/>
                </a:cubicBezTo>
                <a:cubicBezTo>
                  <a:pt x="58512" y="15945"/>
                  <a:pt x="58481" y="17617"/>
                  <a:pt x="57934" y="19319"/>
                </a:cubicBezTo>
                <a:cubicBezTo>
                  <a:pt x="57448" y="20109"/>
                  <a:pt x="56901" y="20869"/>
                  <a:pt x="56263" y="21629"/>
                </a:cubicBezTo>
                <a:cubicBezTo>
                  <a:pt x="53861" y="24456"/>
                  <a:pt x="50639" y="26584"/>
                  <a:pt x="46475" y="28134"/>
                </a:cubicBezTo>
                <a:cubicBezTo>
                  <a:pt x="44104" y="28590"/>
                  <a:pt x="41703" y="28681"/>
                  <a:pt x="39666" y="28681"/>
                </a:cubicBezTo>
                <a:lnTo>
                  <a:pt x="39636" y="28681"/>
                </a:lnTo>
                <a:cubicBezTo>
                  <a:pt x="31156" y="28681"/>
                  <a:pt x="22706" y="27252"/>
                  <a:pt x="15532" y="25854"/>
                </a:cubicBezTo>
                <a:cubicBezTo>
                  <a:pt x="11824" y="25125"/>
                  <a:pt x="8511" y="24365"/>
                  <a:pt x="5684" y="22450"/>
                </a:cubicBezTo>
                <a:cubicBezTo>
                  <a:pt x="2249" y="20049"/>
                  <a:pt x="1064" y="16553"/>
                  <a:pt x="1368" y="14000"/>
                </a:cubicBezTo>
                <a:cubicBezTo>
                  <a:pt x="2249" y="12754"/>
                  <a:pt x="3496" y="11538"/>
                  <a:pt x="5198" y="10322"/>
                </a:cubicBezTo>
                <a:cubicBezTo>
                  <a:pt x="9727" y="7161"/>
                  <a:pt x="15198" y="4912"/>
                  <a:pt x="21490" y="3757"/>
                </a:cubicBezTo>
                <a:cubicBezTo>
                  <a:pt x="21611" y="3757"/>
                  <a:pt x="21703" y="3696"/>
                  <a:pt x="21794" y="3696"/>
                </a:cubicBezTo>
                <a:cubicBezTo>
                  <a:pt x="24137" y="3431"/>
                  <a:pt x="26497" y="3299"/>
                  <a:pt x="28856" y="3299"/>
                </a:cubicBezTo>
                <a:close/>
                <a:moveTo>
                  <a:pt x="1277" y="14273"/>
                </a:moveTo>
                <a:lnTo>
                  <a:pt x="1277" y="14273"/>
                </a:lnTo>
                <a:cubicBezTo>
                  <a:pt x="942" y="17647"/>
                  <a:pt x="3192" y="20809"/>
                  <a:pt x="5684" y="22541"/>
                </a:cubicBezTo>
                <a:cubicBezTo>
                  <a:pt x="7021" y="23423"/>
                  <a:pt x="8602" y="24152"/>
                  <a:pt x="10456" y="24760"/>
                </a:cubicBezTo>
                <a:cubicBezTo>
                  <a:pt x="12128" y="25277"/>
                  <a:pt x="13921" y="25641"/>
                  <a:pt x="15593" y="25976"/>
                </a:cubicBezTo>
                <a:cubicBezTo>
                  <a:pt x="22706" y="27344"/>
                  <a:pt x="31186" y="28772"/>
                  <a:pt x="39666" y="28772"/>
                </a:cubicBezTo>
                <a:lnTo>
                  <a:pt x="39697" y="28772"/>
                </a:lnTo>
                <a:cubicBezTo>
                  <a:pt x="41551" y="28772"/>
                  <a:pt x="43709" y="28711"/>
                  <a:pt x="45867" y="28377"/>
                </a:cubicBezTo>
                <a:lnTo>
                  <a:pt x="45867" y="28377"/>
                </a:lnTo>
                <a:cubicBezTo>
                  <a:pt x="43101" y="29350"/>
                  <a:pt x="39970" y="30049"/>
                  <a:pt x="36414" y="30505"/>
                </a:cubicBezTo>
                <a:cubicBezTo>
                  <a:pt x="33516" y="30855"/>
                  <a:pt x="30702" y="31030"/>
                  <a:pt x="27989" y="31030"/>
                </a:cubicBezTo>
                <a:cubicBezTo>
                  <a:pt x="25522" y="31030"/>
                  <a:pt x="23138" y="30885"/>
                  <a:pt x="20852" y="30596"/>
                </a:cubicBezTo>
                <a:cubicBezTo>
                  <a:pt x="15380" y="29897"/>
                  <a:pt x="10487" y="28316"/>
                  <a:pt x="6262" y="25945"/>
                </a:cubicBezTo>
                <a:cubicBezTo>
                  <a:pt x="4529" y="24942"/>
                  <a:pt x="1915" y="23119"/>
                  <a:pt x="730" y="20626"/>
                </a:cubicBezTo>
                <a:cubicBezTo>
                  <a:pt x="274" y="18985"/>
                  <a:pt x="182" y="17343"/>
                  <a:pt x="578" y="15915"/>
                </a:cubicBezTo>
                <a:cubicBezTo>
                  <a:pt x="608" y="15641"/>
                  <a:pt x="699" y="15398"/>
                  <a:pt x="760" y="15185"/>
                </a:cubicBezTo>
                <a:cubicBezTo>
                  <a:pt x="912" y="14881"/>
                  <a:pt x="1094" y="14577"/>
                  <a:pt x="1277" y="14273"/>
                </a:cubicBezTo>
                <a:close/>
                <a:moveTo>
                  <a:pt x="58086" y="19350"/>
                </a:moveTo>
                <a:lnTo>
                  <a:pt x="58086" y="19350"/>
                </a:lnTo>
                <a:cubicBezTo>
                  <a:pt x="57326" y="21690"/>
                  <a:pt x="55867" y="23909"/>
                  <a:pt x="53770" y="25672"/>
                </a:cubicBezTo>
                <a:cubicBezTo>
                  <a:pt x="50123" y="28742"/>
                  <a:pt x="45472" y="30110"/>
                  <a:pt x="41825" y="30961"/>
                </a:cubicBezTo>
                <a:cubicBezTo>
                  <a:pt x="36561" y="32181"/>
                  <a:pt x="31184" y="32798"/>
                  <a:pt x="25797" y="32798"/>
                </a:cubicBezTo>
                <a:cubicBezTo>
                  <a:pt x="24341" y="32798"/>
                  <a:pt x="22884" y="32753"/>
                  <a:pt x="21429" y="32663"/>
                </a:cubicBezTo>
                <a:cubicBezTo>
                  <a:pt x="14833" y="32237"/>
                  <a:pt x="11398" y="30961"/>
                  <a:pt x="9392" y="29988"/>
                </a:cubicBezTo>
                <a:cubicBezTo>
                  <a:pt x="5319" y="28073"/>
                  <a:pt x="2249" y="24912"/>
                  <a:pt x="942" y="21325"/>
                </a:cubicBezTo>
                <a:cubicBezTo>
                  <a:pt x="942" y="21295"/>
                  <a:pt x="912" y="21264"/>
                  <a:pt x="912" y="21234"/>
                </a:cubicBezTo>
                <a:lnTo>
                  <a:pt x="912" y="21234"/>
                </a:lnTo>
                <a:cubicBezTo>
                  <a:pt x="2219" y="23514"/>
                  <a:pt x="4590" y="25094"/>
                  <a:pt x="6140" y="26006"/>
                </a:cubicBezTo>
                <a:cubicBezTo>
                  <a:pt x="10395" y="28438"/>
                  <a:pt x="15320" y="29988"/>
                  <a:pt x="20791" y="30717"/>
                </a:cubicBezTo>
                <a:cubicBezTo>
                  <a:pt x="23059" y="31019"/>
                  <a:pt x="25428" y="31171"/>
                  <a:pt x="27877" y="31171"/>
                </a:cubicBezTo>
                <a:cubicBezTo>
                  <a:pt x="30614" y="31171"/>
                  <a:pt x="33450" y="30981"/>
                  <a:pt x="36353" y="30596"/>
                </a:cubicBezTo>
                <a:cubicBezTo>
                  <a:pt x="40244" y="30110"/>
                  <a:pt x="43588" y="29319"/>
                  <a:pt x="46506" y="28255"/>
                </a:cubicBezTo>
                <a:cubicBezTo>
                  <a:pt x="48694" y="27860"/>
                  <a:pt x="50882" y="27161"/>
                  <a:pt x="52858" y="25945"/>
                </a:cubicBezTo>
                <a:cubicBezTo>
                  <a:pt x="54834" y="24730"/>
                  <a:pt x="56445" y="22936"/>
                  <a:pt x="57448" y="20869"/>
                </a:cubicBezTo>
                <a:cubicBezTo>
                  <a:pt x="57722" y="20383"/>
                  <a:pt x="57904" y="19897"/>
                  <a:pt x="58056" y="19410"/>
                </a:cubicBezTo>
                <a:lnTo>
                  <a:pt x="58086" y="19350"/>
                </a:lnTo>
                <a:close/>
                <a:moveTo>
                  <a:pt x="29544" y="1"/>
                </a:moveTo>
                <a:cubicBezTo>
                  <a:pt x="26720" y="1"/>
                  <a:pt x="23824" y="222"/>
                  <a:pt x="20943" y="778"/>
                </a:cubicBezTo>
                <a:cubicBezTo>
                  <a:pt x="15198" y="1872"/>
                  <a:pt x="10061" y="4273"/>
                  <a:pt x="6140" y="7617"/>
                </a:cubicBezTo>
                <a:cubicBezTo>
                  <a:pt x="3708" y="9015"/>
                  <a:pt x="2189" y="10778"/>
                  <a:pt x="1550" y="12784"/>
                </a:cubicBezTo>
                <a:cubicBezTo>
                  <a:pt x="1489" y="12936"/>
                  <a:pt x="1368" y="13058"/>
                  <a:pt x="1277" y="13210"/>
                </a:cubicBezTo>
                <a:lnTo>
                  <a:pt x="1398" y="13270"/>
                </a:lnTo>
                <a:cubicBezTo>
                  <a:pt x="1398" y="13270"/>
                  <a:pt x="1459" y="13240"/>
                  <a:pt x="1459" y="13210"/>
                </a:cubicBezTo>
                <a:lnTo>
                  <a:pt x="1459" y="13210"/>
                </a:lnTo>
                <a:cubicBezTo>
                  <a:pt x="1459" y="13270"/>
                  <a:pt x="1398" y="13362"/>
                  <a:pt x="1398" y="13422"/>
                </a:cubicBezTo>
                <a:cubicBezTo>
                  <a:pt x="1064" y="13970"/>
                  <a:pt x="821" y="14547"/>
                  <a:pt x="638" y="15094"/>
                </a:cubicBezTo>
                <a:cubicBezTo>
                  <a:pt x="243" y="15976"/>
                  <a:pt x="30" y="16857"/>
                  <a:pt x="0" y="17739"/>
                </a:cubicBezTo>
                <a:cubicBezTo>
                  <a:pt x="0" y="18772"/>
                  <a:pt x="213" y="19775"/>
                  <a:pt x="638" y="20657"/>
                </a:cubicBezTo>
                <a:cubicBezTo>
                  <a:pt x="699" y="20900"/>
                  <a:pt x="790" y="21143"/>
                  <a:pt x="882" y="21416"/>
                </a:cubicBezTo>
                <a:cubicBezTo>
                  <a:pt x="2158" y="25064"/>
                  <a:pt x="5259" y="28225"/>
                  <a:pt x="9362" y="30140"/>
                </a:cubicBezTo>
                <a:cubicBezTo>
                  <a:pt x="11368" y="31082"/>
                  <a:pt x="14772" y="32389"/>
                  <a:pt x="21429" y="32815"/>
                </a:cubicBezTo>
                <a:cubicBezTo>
                  <a:pt x="22888" y="32876"/>
                  <a:pt x="24286" y="32936"/>
                  <a:pt x="25715" y="32936"/>
                </a:cubicBezTo>
                <a:cubicBezTo>
                  <a:pt x="31156" y="32936"/>
                  <a:pt x="36566" y="32268"/>
                  <a:pt x="41916" y="30991"/>
                </a:cubicBezTo>
                <a:cubicBezTo>
                  <a:pt x="45563" y="30140"/>
                  <a:pt x="50214" y="28742"/>
                  <a:pt x="53861" y="25672"/>
                </a:cubicBezTo>
                <a:cubicBezTo>
                  <a:pt x="56141" y="23757"/>
                  <a:pt x="57722" y="21295"/>
                  <a:pt x="58421" y="18742"/>
                </a:cubicBezTo>
                <a:cubicBezTo>
                  <a:pt x="59545" y="16584"/>
                  <a:pt x="60001" y="14395"/>
                  <a:pt x="59636" y="12328"/>
                </a:cubicBezTo>
                <a:cubicBezTo>
                  <a:pt x="59150" y="9380"/>
                  <a:pt x="57053" y="6583"/>
                  <a:pt x="53922" y="4729"/>
                </a:cubicBezTo>
                <a:cubicBezTo>
                  <a:pt x="51034" y="3027"/>
                  <a:pt x="47600" y="2267"/>
                  <a:pt x="44651" y="1690"/>
                </a:cubicBezTo>
                <a:cubicBezTo>
                  <a:pt x="40309" y="845"/>
                  <a:pt x="35062" y="1"/>
                  <a:pt x="2954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15695" y="-31750"/>
            <a:ext cx="6762115" cy="501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-92710"/>
            <a:ext cx="8041005" cy="4860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1581785"/>
            <a:ext cx="357505" cy="4876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71550" y="-148590"/>
            <a:ext cx="7125970" cy="527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840" y="173355"/>
            <a:ext cx="6808470" cy="4796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331595" y="123825"/>
            <a:ext cx="6649720" cy="484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00" y="95250"/>
            <a:ext cx="7240905" cy="4910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1"/>
          <p:cNvSpPr txBox="1">
            <a:spLocks noGrp="1"/>
          </p:cNvSpPr>
          <p:nvPr>
            <p:ph type="ctrTitle"/>
          </p:nvPr>
        </p:nvSpPr>
        <p:spPr>
          <a:xfrm>
            <a:off x="459105" y="1708150"/>
            <a:ext cx="8143240" cy="18072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>
                <a:solidFill>
                  <a:schemeClr val="dk2"/>
                </a:solidFill>
                <a:latin typeface="Times New Roman" panose="02020603050405020304" charset="0"/>
                <a:cs typeface="Times New Roman" panose="02020603050405020304" charset="0"/>
              </a:rPr>
              <a:t>Khu di tích Đền Hùng</a:t>
            </a:r>
            <a:endParaRPr lang="en-GB" sz="5400" b="1" i="1">
              <a:solidFill>
                <a:schemeClr val="dk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75" name="Google Shape;775;p31"/>
          <p:cNvGrpSpPr/>
          <p:nvPr/>
        </p:nvGrpSpPr>
        <p:grpSpPr>
          <a:xfrm>
            <a:off x="-420268" y="118385"/>
            <a:ext cx="2559715" cy="1024357"/>
            <a:chOff x="-87993" y="156860"/>
            <a:chExt cx="2559715" cy="1024357"/>
          </a:xfrm>
        </p:grpSpPr>
        <p:sp>
          <p:nvSpPr>
            <p:cNvPr id="776" name="Google Shape;776;p31"/>
            <p:cNvSpPr/>
            <p:nvPr/>
          </p:nvSpPr>
          <p:spPr>
            <a:xfrm>
              <a:off x="-87993" y="329956"/>
              <a:ext cx="2357946" cy="847687"/>
            </a:xfrm>
            <a:custGeom>
              <a:avLst/>
              <a:gdLst/>
              <a:ahLst/>
              <a:cxnLst/>
              <a:rect l="l" t="t" r="r" b="b"/>
              <a:pathLst>
                <a:path w="60033" h="21582" fill="none" extrusionOk="0">
                  <a:moveTo>
                    <a:pt x="1" y="12463"/>
                  </a:moveTo>
                  <a:cubicBezTo>
                    <a:pt x="2676" y="8754"/>
                    <a:pt x="6688" y="5897"/>
                    <a:pt x="10609" y="3952"/>
                  </a:cubicBezTo>
                  <a:cubicBezTo>
                    <a:pt x="15168" y="1733"/>
                    <a:pt x="20153" y="1"/>
                    <a:pt x="25229" y="92"/>
                  </a:cubicBezTo>
                  <a:cubicBezTo>
                    <a:pt x="27813" y="122"/>
                    <a:pt x="30275" y="274"/>
                    <a:pt x="32798" y="1034"/>
                  </a:cubicBezTo>
                  <a:cubicBezTo>
                    <a:pt x="35047" y="1672"/>
                    <a:pt x="37084" y="2797"/>
                    <a:pt x="39211" y="3739"/>
                  </a:cubicBezTo>
                  <a:cubicBezTo>
                    <a:pt x="43132" y="5563"/>
                    <a:pt x="46354" y="8633"/>
                    <a:pt x="49515" y="11520"/>
                  </a:cubicBezTo>
                  <a:cubicBezTo>
                    <a:pt x="53072" y="14834"/>
                    <a:pt x="56506" y="18299"/>
                    <a:pt x="60032" y="21581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-87993" y="156860"/>
              <a:ext cx="2559715" cy="1024357"/>
            </a:xfrm>
            <a:custGeom>
              <a:avLst/>
              <a:gdLst/>
              <a:ahLst/>
              <a:cxnLst/>
              <a:rect l="l" t="t" r="r" b="b"/>
              <a:pathLst>
                <a:path w="65170" h="26080" fill="none" extrusionOk="0">
                  <a:moveTo>
                    <a:pt x="1" y="10243"/>
                  </a:moveTo>
                  <a:cubicBezTo>
                    <a:pt x="2159" y="8298"/>
                    <a:pt x="4499" y="6383"/>
                    <a:pt x="7113" y="5107"/>
                  </a:cubicBezTo>
                  <a:cubicBezTo>
                    <a:pt x="8360" y="4499"/>
                    <a:pt x="9606" y="3830"/>
                    <a:pt x="10913" y="3283"/>
                  </a:cubicBezTo>
                  <a:cubicBezTo>
                    <a:pt x="12281" y="2675"/>
                    <a:pt x="13709" y="2280"/>
                    <a:pt x="15138" y="1794"/>
                  </a:cubicBezTo>
                  <a:cubicBezTo>
                    <a:pt x="17813" y="790"/>
                    <a:pt x="20792" y="456"/>
                    <a:pt x="23618" y="243"/>
                  </a:cubicBezTo>
                  <a:cubicBezTo>
                    <a:pt x="26597" y="0"/>
                    <a:pt x="29454" y="669"/>
                    <a:pt x="32281" y="1307"/>
                  </a:cubicBezTo>
                  <a:cubicBezTo>
                    <a:pt x="32737" y="1429"/>
                    <a:pt x="32980" y="1733"/>
                    <a:pt x="33406" y="1824"/>
                  </a:cubicBezTo>
                  <a:cubicBezTo>
                    <a:pt x="33831" y="1976"/>
                    <a:pt x="34257" y="2067"/>
                    <a:pt x="34682" y="2219"/>
                  </a:cubicBezTo>
                  <a:cubicBezTo>
                    <a:pt x="35473" y="2432"/>
                    <a:pt x="36293" y="2705"/>
                    <a:pt x="37084" y="2979"/>
                  </a:cubicBezTo>
                  <a:cubicBezTo>
                    <a:pt x="38786" y="3587"/>
                    <a:pt x="40427" y="4377"/>
                    <a:pt x="41977" y="5289"/>
                  </a:cubicBezTo>
                  <a:cubicBezTo>
                    <a:pt x="46202" y="7751"/>
                    <a:pt x="50245" y="10912"/>
                    <a:pt x="53497" y="14560"/>
                  </a:cubicBezTo>
                  <a:cubicBezTo>
                    <a:pt x="57175" y="18663"/>
                    <a:pt x="60367" y="23162"/>
                    <a:pt x="65169" y="26080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-87993" y="537695"/>
              <a:ext cx="1957983" cy="642344"/>
            </a:xfrm>
            <a:custGeom>
              <a:avLst/>
              <a:gdLst/>
              <a:ahLst/>
              <a:cxnLst/>
              <a:rect l="l" t="t" r="r" b="b"/>
              <a:pathLst>
                <a:path w="49850" h="16354" fill="none" extrusionOk="0">
                  <a:moveTo>
                    <a:pt x="1" y="12250"/>
                  </a:moveTo>
                  <a:cubicBezTo>
                    <a:pt x="5806" y="7417"/>
                    <a:pt x="12342" y="2827"/>
                    <a:pt x="19849" y="973"/>
                  </a:cubicBezTo>
                  <a:cubicBezTo>
                    <a:pt x="23406" y="122"/>
                    <a:pt x="27175" y="0"/>
                    <a:pt x="30792" y="851"/>
                  </a:cubicBezTo>
                  <a:cubicBezTo>
                    <a:pt x="34622" y="1703"/>
                    <a:pt x="37844" y="4073"/>
                    <a:pt x="40853" y="6535"/>
                  </a:cubicBezTo>
                  <a:cubicBezTo>
                    <a:pt x="42494" y="7873"/>
                    <a:pt x="44135" y="9301"/>
                    <a:pt x="45321" y="11034"/>
                  </a:cubicBezTo>
                  <a:cubicBezTo>
                    <a:pt x="45625" y="11429"/>
                    <a:pt x="46142" y="11824"/>
                    <a:pt x="46476" y="12250"/>
                  </a:cubicBezTo>
                  <a:cubicBezTo>
                    <a:pt x="46841" y="12645"/>
                    <a:pt x="47266" y="13101"/>
                    <a:pt x="47601" y="13526"/>
                  </a:cubicBezTo>
                  <a:cubicBezTo>
                    <a:pt x="48421" y="14438"/>
                    <a:pt x="49120" y="15381"/>
                    <a:pt x="49850" y="16323"/>
                  </a:cubicBezTo>
                  <a:moveTo>
                    <a:pt x="1" y="16080"/>
                  </a:moveTo>
                  <a:cubicBezTo>
                    <a:pt x="5290" y="11885"/>
                    <a:pt x="11186" y="7751"/>
                    <a:pt x="17722" y="5745"/>
                  </a:cubicBezTo>
                  <a:cubicBezTo>
                    <a:pt x="21065" y="4712"/>
                    <a:pt x="24591" y="4286"/>
                    <a:pt x="28086" y="4864"/>
                  </a:cubicBezTo>
                  <a:cubicBezTo>
                    <a:pt x="31217" y="5411"/>
                    <a:pt x="33922" y="6931"/>
                    <a:pt x="36354" y="8937"/>
                  </a:cubicBezTo>
                  <a:cubicBezTo>
                    <a:pt x="37692" y="10031"/>
                    <a:pt x="38907" y="11216"/>
                    <a:pt x="40123" y="12432"/>
                  </a:cubicBezTo>
                  <a:cubicBezTo>
                    <a:pt x="41339" y="13648"/>
                    <a:pt x="42524" y="15077"/>
                    <a:pt x="43588" y="16353"/>
                  </a:cubicBez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4"/>
          <p:cNvSpPr/>
          <p:nvPr/>
        </p:nvSpPr>
        <p:spPr>
          <a:xfrm rot="10800000">
            <a:off x="3059430" y="986790"/>
            <a:ext cx="3140710" cy="781050"/>
          </a:xfrm>
          <a:prstGeom prst="flowChartTerminator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3" name="Google Shape;823;p34"/>
          <p:cNvSpPr txBox="1">
            <a:spLocks noGrp="1"/>
          </p:cNvSpPr>
          <p:nvPr>
            <p:ph type="title" idx="2"/>
          </p:nvPr>
        </p:nvSpPr>
        <p:spPr>
          <a:xfrm>
            <a:off x="3563620" y="987425"/>
            <a:ext cx="2216150" cy="724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1</a:t>
            </a:r>
            <a:endParaRPr lang="en-US" sz="3200" u="sng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24" name="Google Shape;824;p34"/>
          <p:cNvSpPr txBox="1">
            <a:spLocks noGrp="1"/>
          </p:cNvSpPr>
          <p:nvPr>
            <p:ph type="subTitle" idx="1"/>
          </p:nvPr>
        </p:nvSpPr>
        <p:spPr>
          <a:xfrm>
            <a:off x="1196340" y="2093595"/>
            <a:ext cx="6786880" cy="713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Vị trí địa lý của khu di tích Đền Hùng</a:t>
            </a:r>
            <a:endParaRPr lang="en-US" altLang="en-GB" sz="4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825" name="Google Shape;825;p34"/>
          <p:cNvGrpSpPr/>
          <p:nvPr/>
        </p:nvGrpSpPr>
        <p:grpSpPr>
          <a:xfrm>
            <a:off x="720006" y="535001"/>
            <a:ext cx="1279662" cy="1206976"/>
            <a:chOff x="5340800" y="1510950"/>
            <a:chExt cx="1108700" cy="1045725"/>
          </a:xfrm>
        </p:grpSpPr>
        <p:sp>
          <p:nvSpPr>
            <p:cNvPr id="826" name="Google Shape;826;p34"/>
            <p:cNvSpPr/>
            <p:nvPr/>
          </p:nvSpPr>
          <p:spPr>
            <a:xfrm>
              <a:off x="5618900" y="1510950"/>
              <a:ext cx="134550" cy="185300"/>
            </a:xfrm>
            <a:custGeom>
              <a:avLst/>
              <a:gdLst/>
              <a:ahLst/>
              <a:cxnLst/>
              <a:rect l="l" t="t" r="r" b="b"/>
              <a:pathLst>
                <a:path w="5382" h="7412" extrusionOk="0">
                  <a:moveTo>
                    <a:pt x="2645" y="1"/>
                  </a:moveTo>
                  <a:cubicBezTo>
                    <a:pt x="1065" y="669"/>
                    <a:pt x="1" y="3162"/>
                    <a:pt x="1338" y="4469"/>
                  </a:cubicBezTo>
                  <a:lnTo>
                    <a:pt x="1521" y="4256"/>
                  </a:lnTo>
                  <a:cubicBezTo>
                    <a:pt x="1977" y="5350"/>
                    <a:pt x="1825" y="6688"/>
                    <a:pt x="2980" y="7356"/>
                  </a:cubicBezTo>
                  <a:cubicBezTo>
                    <a:pt x="3085" y="7395"/>
                    <a:pt x="3194" y="7412"/>
                    <a:pt x="3304" y="7412"/>
                  </a:cubicBezTo>
                  <a:cubicBezTo>
                    <a:pt x="3891" y="7412"/>
                    <a:pt x="4516" y="6924"/>
                    <a:pt x="4925" y="6566"/>
                  </a:cubicBezTo>
                  <a:cubicBezTo>
                    <a:pt x="5381" y="5685"/>
                    <a:pt x="5290" y="4833"/>
                    <a:pt x="5047" y="3922"/>
                  </a:cubicBezTo>
                  <a:cubicBezTo>
                    <a:pt x="4591" y="2341"/>
                    <a:pt x="4408" y="639"/>
                    <a:pt x="2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6194900" y="1682550"/>
              <a:ext cx="121625" cy="196075"/>
            </a:xfrm>
            <a:custGeom>
              <a:avLst/>
              <a:gdLst/>
              <a:ahLst/>
              <a:cxnLst/>
              <a:rect l="l" t="t" r="r" b="b"/>
              <a:pathLst>
                <a:path w="4865" h="7843" extrusionOk="0">
                  <a:moveTo>
                    <a:pt x="1750" y="1"/>
                  </a:moveTo>
                  <a:cubicBezTo>
                    <a:pt x="715" y="1"/>
                    <a:pt x="182" y="1585"/>
                    <a:pt x="1" y="2620"/>
                  </a:cubicBezTo>
                  <a:cubicBezTo>
                    <a:pt x="1" y="3349"/>
                    <a:pt x="153" y="3957"/>
                    <a:pt x="609" y="4444"/>
                  </a:cubicBezTo>
                  <a:cubicBezTo>
                    <a:pt x="623" y="4543"/>
                    <a:pt x="498" y="4569"/>
                    <a:pt x="361" y="4569"/>
                  </a:cubicBezTo>
                  <a:cubicBezTo>
                    <a:pt x="204" y="4569"/>
                    <a:pt x="31" y="4535"/>
                    <a:pt x="31" y="4535"/>
                  </a:cubicBezTo>
                  <a:lnTo>
                    <a:pt x="31" y="4535"/>
                  </a:lnTo>
                  <a:cubicBezTo>
                    <a:pt x="31" y="5751"/>
                    <a:pt x="791" y="7301"/>
                    <a:pt x="1794" y="7757"/>
                  </a:cubicBezTo>
                  <a:cubicBezTo>
                    <a:pt x="1943" y="7816"/>
                    <a:pt x="2081" y="7843"/>
                    <a:pt x="2211" y="7843"/>
                  </a:cubicBezTo>
                  <a:cubicBezTo>
                    <a:pt x="3146" y="7843"/>
                    <a:pt x="3646" y="6459"/>
                    <a:pt x="4287" y="5872"/>
                  </a:cubicBezTo>
                  <a:cubicBezTo>
                    <a:pt x="4287" y="5356"/>
                    <a:pt x="4864" y="4991"/>
                    <a:pt x="4864" y="4504"/>
                  </a:cubicBezTo>
                  <a:cubicBezTo>
                    <a:pt x="4378" y="2833"/>
                    <a:pt x="3800" y="887"/>
                    <a:pt x="2341" y="158"/>
                  </a:cubicBezTo>
                  <a:cubicBezTo>
                    <a:pt x="2128" y="49"/>
                    <a:pt x="1932" y="1"/>
                    <a:pt x="1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5886400" y="1611125"/>
              <a:ext cx="129200" cy="170425"/>
            </a:xfrm>
            <a:custGeom>
              <a:avLst/>
              <a:gdLst/>
              <a:ahLst/>
              <a:cxnLst/>
              <a:rect l="l" t="t" r="r" b="b"/>
              <a:pathLst>
                <a:path w="5168" h="6817" extrusionOk="0">
                  <a:moveTo>
                    <a:pt x="2372" y="0"/>
                  </a:moveTo>
                  <a:cubicBezTo>
                    <a:pt x="2117" y="0"/>
                    <a:pt x="1856" y="49"/>
                    <a:pt x="1611" y="127"/>
                  </a:cubicBezTo>
                  <a:cubicBezTo>
                    <a:pt x="304" y="766"/>
                    <a:pt x="0" y="2437"/>
                    <a:pt x="395" y="4018"/>
                  </a:cubicBezTo>
                  <a:cubicBezTo>
                    <a:pt x="395" y="4022"/>
                    <a:pt x="397" y="4024"/>
                    <a:pt x="400" y="4024"/>
                  </a:cubicBezTo>
                  <a:cubicBezTo>
                    <a:pt x="420" y="4024"/>
                    <a:pt x="487" y="3957"/>
                    <a:pt x="487" y="3957"/>
                  </a:cubicBezTo>
                  <a:cubicBezTo>
                    <a:pt x="899" y="4976"/>
                    <a:pt x="1213" y="6817"/>
                    <a:pt x="2419" y="6817"/>
                  </a:cubicBezTo>
                  <a:cubicBezTo>
                    <a:pt x="2545" y="6817"/>
                    <a:pt x="2681" y="6797"/>
                    <a:pt x="2827" y="6754"/>
                  </a:cubicBezTo>
                  <a:cubicBezTo>
                    <a:pt x="4590" y="6298"/>
                    <a:pt x="5168" y="3805"/>
                    <a:pt x="4286" y="2285"/>
                  </a:cubicBezTo>
                  <a:cubicBezTo>
                    <a:pt x="4286" y="2073"/>
                    <a:pt x="3800" y="2103"/>
                    <a:pt x="3800" y="1890"/>
                  </a:cubicBezTo>
                  <a:cubicBezTo>
                    <a:pt x="3557" y="1647"/>
                    <a:pt x="3739" y="1009"/>
                    <a:pt x="3526" y="553"/>
                  </a:cubicBezTo>
                  <a:cubicBezTo>
                    <a:pt x="3237" y="148"/>
                    <a:pt x="2814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5502075" y="1767175"/>
              <a:ext cx="134350" cy="156350"/>
            </a:xfrm>
            <a:custGeom>
              <a:avLst/>
              <a:gdLst/>
              <a:ahLst/>
              <a:cxnLst/>
              <a:rect l="l" t="t" r="r" b="b"/>
              <a:pathLst>
                <a:path w="5374" h="6254" extrusionOk="0">
                  <a:moveTo>
                    <a:pt x="1626" y="0"/>
                  </a:moveTo>
                  <a:cubicBezTo>
                    <a:pt x="942" y="0"/>
                    <a:pt x="434" y="977"/>
                    <a:pt x="267" y="1575"/>
                  </a:cubicBezTo>
                  <a:cubicBezTo>
                    <a:pt x="267" y="2115"/>
                    <a:pt x="1" y="3067"/>
                    <a:pt x="546" y="3618"/>
                  </a:cubicBezTo>
                  <a:lnTo>
                    <a:pt x="546" y="3618"/>
                  </a:lnTo>
                  <a:cubicBezTo>
                    <a:pt x="543" y="3598"/>
                    <a:pt x="540" y="3582"/>
                    <a:pt x="540" y="3582"/>
                  </a:cubicBezTo>
                  <a:lnTo>
                    <a:pt x="540" y="3582"/>
                  </a:lnTo>
                  <a:cubicBezTo>
                    <a:pt x="542" y="3594"/>
                    <a:pt x="544" y="3606"/>
                    <a:pt x="546" y="3618"/>
                  </a:cubicBezTo>
                  <a:lnTo>
                    <a:pt x="546" y="3618"/>
                  </a:lnTo>
                  <a:cubicBezTo>
                    <a:pt x="546" y="3618"/>
                    <a:pt x="546" y="3618"/>
                    <a:pt x="546" y="3618"/>
                  </a:cubicBezTo>
                  <a:lnTo>
                    <a:pt x="546" y="3618"/>
                  </a:lnTo>
                  <a:cubicBezTo>
                    <a:pt x="547" y="3626"/>
                    <a:pt x="549" y="3634"/>
                    <a:pt x="550" y="3643"/>
                  </a:cubicBezTo>
                  <a:lnTo>
                    <a:pt x="550" y="3643"/>
                  </a:lnTo>
                  <a:cubicBezTo>
                    <a:pt x="549" y="3635"/>
                    <a:pt x="547" y="3626"/>
                    <a:pt x="546" y="3618"/>
                  </a:cubicBezTo>
                  <a:lnTo>
                    <a:pt x="546" y="3618"/>
                  </a:lnTo>
                  <a:cubicBezTo>
                    <a:pt x="554" y="3626"/>
                    <a:pt x="562" y="3634"/>
                    <a:pt x="571" y="3642"/>
                  </a:cubicBezTo>
                  <a:cubicBezTo>
                    <a:pt x="571" y="3682"/>
                    <a:pt x="568" y="3697"/>
                    <a:pt x="565" y="3697"/>
                  </a:cubicBezTo>
                  <a:cubicBezTo>
                    <a:pt x="561" y="3697"/>
                    <a:pt x="555" y="3670"/>
                    <a:pt x="550" y="3643"/>
                  </a:cubicBezTo>
                  <a:lnTo>
                    <a:pt x="550" y="3643"/>
                  </a:lnTo>
                  <a:cubicBezTo>
                    <a:pt x="720" y="4632"/>
                    <a:pt x="1407" y="6253"/>
                    <a:pt x="2498" y="6253"/>
                  </a:cubicBezTo>
                  <a:cubicBezTo>
                    <a:pt x="2729" y="6253"/>
                    <a:pt x="2979" y="6180"/>
                    <a:pt x="3245" y="6013"/>
                  </a:cubicBezTo>
                  <a:cubicBezTo>
                    <a:pt x="5373" y="4463"/>
                    <a:pt x="3762" y="1606"/>
                    <a:pt x="2212" y="238"/>
                  </a:cubicBezTo>
                  <a:cubicBezTo>
                    <a:pt x="2006" y="71"/>
                    <a:pt x="1809" y="0"/>
                    <a:pt x="1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6323325" y="1964600"/>
              <a:ext cx="126175" cy="167125"/>
            </a:xfrm>
            <a:custGeom>
              <a:avLst/>
              <a:gdLst/>
              <a:ahLst/>
              <a:cxnLst/>
              <a:rect l="l" t="t" r="r" b="b"/>
              <a:pathLst>
                <a:path w="5047" h="6685" extrusionOk="0">
                  <a:moveTo>
                    <a:pt x="2341" y="1"/>
                  </a:moveTo>
                  <a:cubicBezTo>
                    <a:pt x="1369" y="1"/>
                    <a:pt x="214" y="1156"/>
                    <a:pt x="1" y="2128"/>
                  </a:cubicBezTo>
                  <a:cubicBezTo>
                    <a:pt x="1" y="2736"/>
                    <a:pt x="335" y="3314"/>
                    <a:pt x="700" y="3891"/>
                  </a:cubicBezTo>
                  <a:cubicBezTo>
                    <a:pt x="761" y="4043"/>
                    <a:pt x="396" y="4043"/>
                    <a:pt x="396" y="4043"/>
                  </a:cubicBezTo>
                  <a:cubicBezTo>
                    <a:pt x="791" y="5016"/>
                    <a:pt x="973" y="6019"/>
                    <a:pt x="1977" y="6627"/>
                  </a:cubicBezTo>
                  <a:cubicBezTo>
                    <a:pt x="2056" y="6667"/>
                    <a:pt x="2151" y="6685"/>
                    <a:pt x="2255" y="6685"/>
                  </a:cubicBezTo>
                  <a:cubicBezTo>
                    <a:pt x="2631" y="6685"/>
                    <a:pt x="3126" y="6450"/>
                    <a:pt x="3436" y="6141"/>
                  </a:cubicBezTo>
                  <a:cubicBezTo>
                    <a:pt x="5046" y="4165"/>
                    <a:pt x="3739" y="1612"/>
                    <a:pt x="2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6001150" y="1883325"/>
              <a:ext cx="133000" cy="181875"/>
            </a:xfrm>
            <a:custGeom>
              <a:avLst/>
              <a:gdLst/>
              <a:ahLst/>
              <a:cxnLst/>
              <a:rect l="l" t="t" r="r" b="b"/>
              <a:pathLst>
                <a:path w="5320" h="7275" extrusionOk="0">
                  <a:moveTo>
                    <a:pt x="1975" y="1"/>
                  </a:moveTo>
                  <a:cubicBezTo>
                    <a:pt x="1272" y="1"/>
                    <a:pt x="676" y="730"/>
                    <a:pt x="304" y="1276"/>
                  </a:cubicBezTo>
                  <a:cubicBezTo>
                    <a:pt x="61" y="2188"/>
                    <a:pt x="0" y="3616"/>
                    <a:pt x="213" y="4528"/>
                  </a:cubicBezTo>
                  <a:cubicBezTo>
                    <a:pt x="232" y="4557"/>
                    <a:pt x="259" y="4569"/>
                    <a:pt x="290" y="4569"/>
                  </a:cubicBezTo>
                  <a:cubicBezTo>
                    <a:pt x="458" y="4569"/>
                    <a:pt x="760" y="4224"/>
                    <a:pt x="760" y="4224"/>
                  </a:cubicBezTo>
                  <a:cubicBezTo>
                    <a:pt x="1429" y="5136"/>
                    <a:pt x="1337" y="6504"/>
                    <a:pt x="2462" y="7173"/>
                  </a:cubicBezTo>
                  <a:cubicBezTo>
                    <a:pt x="2592" y="7242"/>
                    <a:pt x="2713" y="7274"/>
                    <a:pt x="2829" y="7274"/>
                  </a:cubicBezTo>
                  <a:cubicBezTo>
                    <a:pt x="3119" y="7274"/>
                    <a:pt x="3383" y="7073"/>
                    <a:pt x="3708" y="6747"/>
                  </a:cubicBezTo>
                  <a:cubicBezTo>
                    <a:pt x="5319" y="4437"/>
                    <a:pt x="4559" y="1732"/>
                    <a:pt x="2462" y="121"/>
                  </a:cubicBezTo>
                  <a:cubicBezTo>
                    <a:pt x="2295" y="37"/>
                    <a:pt x="2132" y="1"/>
                    <a:pt x="1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5736700" y="1822500"/>
              <a:ext cx="151250" cy="176375"/>
            </a:xfrm>
            <a:custGeom>
              <a:avLst/>
              <a:gdLst/>
              <a:ahLst/>
              <a:cxnLst/>
              <a:rect l="l" t="t" r="r" b="b"/>
              <a:pathLst>
                <a:path w="6050" h="7055" extrusionOk="0">
                  <a:moveTo>
                    <a:pt x="2584" y="1"/>
                  </a:moveTo>
                  <a:cubicBezTo>
                    <a:pt x="1459" y="1"/>
                    <a:pt x="243" y="943"/>
                    <a:pt x="0" y="2098"/>
                  </a:cubicBezTo>
                  <a:cubicBezTo>
                    <a:pt x="0" y="2767"/>
                    <a:pt x="760" y="3344"/>
                    <a:pt x="1216" y="4013"/>
                  </a:cubicBezTo>
                  <a:cubicBezTo>
                    <a:pt x="1277" y="4074"/>
                    <a:pt x="730" y="4165"/>
                    <a:pt x="730" y="4165"/>
                  </a:cubicBezTo>
                  <a:cubicBezTo>
                    <a:pt x="1186" y="5320"/>
                    <a:pt x="1520" y="6080"/>
                    <a:pt x="2614" y="6749"/>
                  </a:cubicBezTo>
                  <a:cubicBezTo>
                    <a:pt x="2910" y="6896"/>
                    <a:pt x="3306" y="7055"/>
                    <a:pt x="3660" y="7055"/>
                  </a:cubicBezTo>
                  <a:cubicBezTo>
                    <a:pt x="3889" y="7055"/>
                    <a:pt x="4100" y="6988"/>
                    <a:pt x="4256" y="6809"/>
                  </a:cubicBezTo>
                  <a:cubicBezTo>
                    <a:pt x="6049" y="4560"/>
                    <a:pt x="4134" y="1794"/>
                    <a:pt x="2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5340800" y="1954325"/>
              <a:ext cx="143625" cy="181825"/>
            </a:xfrm>
            <a:custGeom>
              <a:avLst/>
              <a:gdLst/>
              <a:ahLst/>
              <a:cxnLst/>
              <a:rect l="l" t="t" r="r" b="b"/>
              <a:pathLst>
                <a:path w="5745" h="7273" extrusionOk="0">
                  <a:moveTo>
                    <a:pt x="1904" y="1"/>
                  </a:moveTo>
                  <a:cubicBezTo>
                    <a:pt x="1353" y="1"/>
                    <a:pt x="915" y="655"/>
                    <a:pt x="730" y="1263"/>
                  </a:cubicBezTo>
                  <a:cubicBezTo>
                    <a:pt x="486" y="2175"/>
                    <a:pt x="0" y="2995"/>
                    <a:pt x="912" y="4150"/>
                  </a:cubicBezTo>
                  <a:cubicBezTo>
                    <a:pt x="915" y="4154"/>
                    <a:pt x="920" y="4155"/>
                    <a:pt x="925" y="4155"/>
                  </a:cubicBezTo>
                  <a:cubicBezTo>
                    <a:pt x="968" y="4155"/>
                    <a:pt x="1064" y="4059"/>
                    <a:pt x="1064" y="4059"/>
                  </a:cubicBezTo>
                  <a:cubicBezTo>
                    <a:pt x="1520" y="5214"/>
                    <a:pt x="1307" y="6491"/>
                    <a:pt x="2401" y="7190"/>
                  </a:cubicBezTo>
                  <a:cubicBezTo>
                    <a:pt x="2522" y="7246"/>
                    <a:pt x="2669" y="7273"/>
                    <a:pt x="2827" y="7273"/>
                  </a:cubicBezTo>
                  <a:cubicBezTo>
                    <a:pt x="3267" y="7273"/>
                    <a:pt x="3799" y="7069"/>
                    <a:pt x="4134" y="6734"/>
                  </a:cubicBezTo>
                  <a:cubicBezTo>
                    <a:pt x="5745" y="4454"/>
                    <a:pt x="4651" y="1172"/>
                    <a:pt x="2158" y="47"/>
                  </a:cubicBezTo>
                  <a:cubicBezTo>
                    <a:pt x="2071" y="15"/>
                    <a:pt x="1986" y="1"/>
                    <a:pt x="1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6136400" y="2134450"/>
              <a:ext cx="129200" cy="184875"/>
            </a:xfrm>
            <a:custGeom>
              <a:avLst/>
              <a:gdLst/>
              <a:ahLst/>
              <a:cxnLst/>
              <a:rect l="l" t="t" r="r" b="b"/>
              <a:pathLst>
                <a:path w="5168" h="7395" extrusionOk="0">
                  <a:moveTo>
                    <a:pt x="2300" y="0"/>
                  </a:moveTo>
                  <a:cubicBezTo>
                    <a:pt x="1341" y="0"/>
                    <a:pt x="402" y="1281"/>
                    <a:pt x="244" y="2325"/>
                  </a:cubicBezTo>
                  <a:cubicBezTo>
                    <a:pt x="0" y="3055"/>
                    <a:pt x="578" y="3876"/>
                    <a:pt x="1034" y="4392"/>
                  </a:cubicBezTo>
                  <a:cubicBezTo>
                    <a:pt x="1064" y="4453"/>
                    <a:pt x="882" y="4544"/>
                    <a:pt x="882" y="4544"/>
                  </a:cubicBezTo>
                  <a:cubicBezTo>
                    <a:pt x="1338" y="5730"/>
                    <a:pt x="1581" y="6581"/>
                    <a:pt x="2736" y="7280"/>
                  </a:cubicBezTo>
                  <a:cubicBezTo>
                    <a:pt x="2906" y="7359"/>
                    <a:pt x="3054" y="7394"/>
                    <a:pt x="3186" y="7394"/>
                  </a:cubicBezTo>
                  <a:cubicBezTo>
                    <a:pt x="3811" y="7394"/>
                    <a:pt x="4067" y="6606"/>
                    <a:pt x="4469" y="6003"/>
                  </a:cubicBezTo>
                  <a:cubicBezTo>
                    <a:pt x="5168" y="3876"/>
                    <a:pt x="4408" y="2173"/>
                    <a:pt x="3253" y="502"/>
                  </a:cubicBezTo>
                  <a:cubicBezTo>
                    <a:pt x="2953" y="147"/>
                    <a:pt x="2625" y="0"/>
                    <a:pt x="2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857525" y="2108875"/>
              <a:ext cx="110200" cy="174550"/>
            </a:xfrm>
            <a:custGeom>
              <a:avLst/>
              <a:gdLst/>
              <a:ahLst/>
              <a:cxnLst/>
              <a:rect l="l" t="t" r="r" b="b"/>
              <a:pathLst>
                <a:path w="4408" h="6982" extrusionOk="0">
                  <a:moveTo>
                    <a:pt x="2168" y="1"/>
                  </a:moveTo>
                  <a:cubicBezTo>
                    <a:pt x="1948" y="1"/>
                    <a:pt x="1711" y="50"/>
                    <a:pt x="1459" y="126"/>
                  </a:cubicBezTo>
                  <a:cubicBezTo>
                    <a:pt x="61" y="826"/>
                    <a:pt x="0" y="2376"/>
                    <a:pt x="456" y="3956"/>
                  </a:cubicBezTo>
                  <a:cubicBezTo>
                    <a:pt x="487" y="4017"/>
                    <a:pt x="122" y="4047"/>
                    <a:pt x="122" y="4047"/>
                  </a:cubicBezTo>
                  <a:cubicBezTo>
                    <a:pt x="516" y="5230"/>
                    <a:pt x="1138" y="6981"/>
                    <a:pt x="2478" y="6981"/>
                  </a:cubicBezTo>
                  <a:cubicBezTo>
                    <a:pt x="2687" y="6981"/>
                    <a:pt x="2915" y="6938"/>
                    <a:pt x="3161" y="6844"/>
                  </a:cubicBezTo>
                  <a:cubicBezTo>
                    <a:pt x="4073" y="6388"/>
                    <a:pt x="4408" y="5385"/>
                    <a:pt x="4408" y="4473"/>
                  </a:cubicBezTo>
                  <a:cubicBezTo>
                    <a:pt x="4408" y="3561"/>
                    <a:pt x="3526" y="2710"/>
                    <a:pt x="3526" y="1798"/>
                  </a:cubicBezTo>
                  <a:cubicBezTo>
                    <a:pt x="3313" y="1585"/>
                    <a:pt x="3435" y="1038"/>
                    <a:pt x="3192" y="582"/>
                  </a:cubicBezTo>
                  <a:cubicBezTo>
                    <a:pt x="2900" y="155"/>
                    <a:pt x="2559" y="1"/>
                    <a:pt x="2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5544450" y="2108225"/>
              <a:ext cx="131475" cy="188575"/>
            </a:xfrm>
            <a:custGeom>
              <a:avLst/>
              <a:gdLst/>
              <a:ahLst/>
              <a:cxnLst/>
              <a:rect l="l" t="t" r="r" b="b"/>
              <a:pathLst>
                <a:path w="5259" h="7543" extrusionOk="0">
                  <a:moveTo>
                    <a:pt x="2432" y="0"/>
                  </a:moveTo>
                  <a:cubicBezTo>
                    <a:pt x="851" y="700"/>
                    <a:pt x="0" y="3101"/>
                    <a:pt x="1368" y="4438"/>
                  </a:cubicBezTo>
                  <a:cubicBezTo>
                    <a:pt x="1383" y="4453"/>
                    <a:pt x="1397" y="4459"/>
                    <a:pt x="1408" y="4459"/>
                  </a:cubicBezTo>
                  <a:cubicBezTo>
                    <a:pt x="1442" y="4459"/>
                    <a:pt x="1459" y="4408"/>
                    <a:pt x="1459" y="4408"/>
                  </a:cubicBezTo>
                  <a:cubicBezTo>
                    <a:pt x="1915" y="5502"/>
                    <a:pt x="1733" y="6809"/>
                    <a:pt x="2827" y="7478"/>
                  </a:cubicBezTo>
                  <a:cubicBezTo>
                    <a:pt x="2957" y="7523"/>
                    <a:pt x="3090" y="7543"/>
                    <a:pt x="3225" y="7543"/>
                  </a:cubicBezTo>
                  <a:cubicBezTo>
                    <a:pt x="3818" y="7543"/>
                    <a:pt x="4431" y="7156"/>
                    <a:pt x="4803" y="6809"/>
                  </a:cubicBezTo>
                  <a:cubicBezTo>
                    <a:pt x="5259" y="5928"/>
                    <a:pt x="5107" y="4985"/>
                    <a:pt x="4894" y="4104"/>
                  </a:cubicBezTo>
                  <a:cubicBezTo>
                    <a:pt x="4438" y="2554"/>
                    <a:pt x="4195" y="700"/>
                    <a:pt x="24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5977575" y="2375750"/>
              <a:ext cx="134525" cy="175525"/>
            </a:xfrm>
            <a:custGeom>
              <a:avLst/>
              <a:gdLst/>
              <a:ahLst/>
              <a:cxnLst/>
              <a:rect l="l" t="t" r="r" b="b"/>
              <a:pathLst>
                <a:path w="5381" h="7021" extrusionOk="0">
                  <a:moveTo>
                    <a:pt x="1651" y="1"/>
                  </a:moveTo>
                  <a:cubicBezTo>
                    <a:pt x="1538" y="1"/>
                    <a:pt x="1423" y="19"/>
                    <a:pt x="1308" y="60"/>
                  </a:cubicBezTo>
                  <a:cubicBezTo>
                    <a:pt x="1" y="941"/>
                    <a:pt x="92" y="2917"/>
                    <a:pt x="517" y="4224"/>
                  </a:cubicBezTo>
                  <a:cubicBezTo>
                    <a:pt x="529" y="4246"/>
                    <a:pt x="544" y="4255"/>
                    <a:pt x="561" y="4255"/>
                  </a:cubicBezTo>
                  <a:cubicBezTo>
                    <a:pt x="639" y="4255"/>
                    <a:pt x="761" y="4072"/>
                    <a:pt x="761" y="4072"/>
                  </a:cubicBezTo>
                  <a:cubicBezTo>
                    <a:pt x="1429" y="5196"/>
                    <a:pt x="1156" y="6777"/>
                    <a:pt x="2736" y="7020"/>
                  </a:cubicBezTo>
                  <a:cubicBezTo>
                    <a:pt x="5381" y="5895"/>
                    <a:pt x="4256" y="3069"/>
                    <a:pt x="3132" y="1032"/>
                  </a:cubicBezTo>
                  <a:cubicBezTo>
                    <a:pt x="2751" y="474"/>
                    <a:pt x="2222" y="1"/>
                    <a:pt x="16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719975" y="2377025"/>
              <a:ext cx="152775" cy="179650"/>
            </a:xfrm>
            <a:custGeom>
              <a:avLst/>
              <a:gdLst/>
              <a:ahLst/>
              <a:cxnLst/>
              <a:rect l="l" t="t" r="r" b="b"/>
              <a:pathLst>
                <a:path w="6111" h="7186" extrusionOk="0">
                  <a:moveTo>
                    <a:pt x="2061" y="1"/>
                  </a:moveTo>
                  <a:cubicBezTo>
                    <a:pt x="1454" y="1"/>
                    <a:pt x="776" y="323"/>
                    <a:pt x="609" y="1042"/>
                  </a:cubicBezTo>
                  <a:cubicBezTo>
                    <a:pt x="365" y="2167"/>
                    <a:pt x="1" y="3048"/>
                    <a:pt x="912" y="4173"/>
                  </a:cubicBezTo>
                  <a:lnTo>
                    <a:pt x="821" y="4233"/>
                  </a:lnTo>
                  <a:cubicBezTo>
                    <a:pt x="1221" y="5219"/>
                    <a:pt x="1504" y="7186"/>
                    <a:pt x="2652" y="7186"/>
                  </a:cubicBezTo>
                  <a:cubicBezTo>
                    <a:pt x="2814" y="7186"/>
                    <a:pt x="2993" y="7147"/>
                    <a:pt x="3192" y="7060"/>
                  </a:cubicBezTo>
                  <a:cubicBezTo>
                    <a:pt x="6110" y="5692"/>
                    <a:pt x="4590" y="1680"/>
                    <a:pt x="2523" y="69"/>
                  </a:cubicBezTo>
                  <a:cubicBezTo>
                    <a:pt x="2382" y="24"/>
                    <a:pt x="2224" y="1"/>
                    <a:pt x="2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Pastel Creative Social Media Planner by Slidesgo">
  <a:themeElements>
    <a:clrScheme name="Simple Light">
      <a:dk1>
        <a:srgbClr val="FEFDED"/>
      </a:dk1>
      <a:lt1>
        <a:srgbClr val="C5C3E9"/>
      </a:lt1>
      <a:dk2>
        <a:srgbClr val="7A75D1"/>
      </a:dk2>
      <a:lt2>
        <a:srgbClr val="9995E2"/>
      </a:lt2>
      <a:accent1>
        <a:srgbClr val="E8E7FE"/>
      </a:accent1>
      <a:accent2>
        <a:srgbClr val="F3F2FD"/>
      </a:accent2>
      <a:accent3>
        <a:srgbClr val="FBFDFC"/>
      </a:accent3>
      <a:accent4>
        <a:srgbClr val="F2D1F7"/>
      </a:accent4>
      <a:accent5>
        <a:srgbClr val="FCEDFE"/>
      </a:accent5>
      <a:accent6>
        <a:srgbClr val="E5FDFF"/>
      </a:accent6>
      <a:hlink>
        <a:srgbClr val="7A7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WPS Presentation</Application>
  <PresentationFormat>On-screen Show (16:9)</PresentationFormat>
  <Paragraphs>26</Paragraphs>
  <Slides>27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SimSun</vt:lpstr>
      <vt:lpstr>Wingdings</vt:lpstr>
      <vt:lpstr>Arial</vt:lpstr>
      <vt:lpstr>Sawarabi Mincho</vt:lpstr>
      <vt:lpstr>Orelega One</vt:lpstr>
      <vt:lpstr>MV Boli</vt:lpstr>
      <vt:lpstr>Belleza</vt:lpstr>
      <vt:lpstr>Bebas Neue</vt:lpstr>
      <vt:lpstr>Times New Roman</vt:lpstr>
      <vt:lpstr>Calibri</vt:lpstr>
      <vt:lpstr>Microsoft YaHei</vt:lpstr>
      <vt:lpstr>Arial Unicode MS</vt:lpstr>
      <vt:lpstr>Pastel Creative Social Media Planner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Khu di tích Đền Hùng</vt:lpstr>
      <vt:lpstr>Hoạt động 1</vt:lpstr>
      <vt:lpstr>PowerPoint 演示文稿</vt:lpstr>
      <vt:lpstr>PowerPoint 演示文稿</vt:lpstr>
      <vt:lpstr>PowerPoint 演示文稿</vt:lpstr>
      <vt:lpstr>Hoạt động 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Ai nhanh ai đúng?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sử_x000d_Tìm hiểu về khu di tích Đền Hùng</dc:title>
  <dc:creator/>
  <cp:lastModifiedBy>google1573955254</cp:lastModifiedBy>
  <cp:revision>12</cp:revision>
  <dcterms:created xsi:type="dcterms:W3CDTF">2024-10-23T12:17:00Z</dcterms:created>
  <dcterms:modified xsi:type="dcterms:W3CDTF">2025-02-11T04:07:18Z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28510D849B1948DFBD3BC5BFF35DD312_12</vt:lpwstr>
  </property>
  <property fmtid="{D5CDD505-2E9C-101B-9397-08002B2CF9AE}" pid="3" name="KSOProductBuildVer">
    <vt:lpwstr>1033-12.2.0.19805</vt:lpwstr>
  </property>
</Properties>
</file>