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6"/>
  </p:notesMasterIdLst>
  <p:sldIdLst>
    <p:sldId id="257" r:id="rId4"/>
    <p:sldId id="4411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946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BB3E8B-D51E-4F9F-B2C1-DAE5BBC6628A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D4815F-120E-40A3-AA3B-0551B4F1D4FB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/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/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hyperlink" Target="https://www.facebook.com/groups/629898828017053" TargetMode="External"/><Relationship Id="rId15" Type="http://schemas.openxmlformats.org/officeDocument/2006/relationships/image" Target="../media/image2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347" y="-132121"/>
            <a:ext cx="1361153" cy="1361153"/>
          </a:xfrm>
          <a:prstGeom prst="rect">
            <a:avLst/>
          </a:prstGeom>
        </p:spPr>
      </p:pic>
      <p:pic>
        <p:nvPicPr>
          <p:cNvPr id="15" name="Picture 14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19" y="9228075"/>
            <a:ext cx="1361153" cy="136115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  <a:alpha val="0"/>
                </a:prstClr>
              </a:solidFill>
              <a:effectLst/>
              <a:uLnTx/>
              <a:uFillTx/>
              <a:latin typeface="Microsoft YaHei" panose="020B0503020204020204" pitchFamily="34" charset="-122"/>
              <a:ea typeface="Microsoft YaHei" panose="020B0503020204020204" pitchFamily="34" charset="-122"/>
              <a:cs typeface="+mn-cs"/>
              <a:sym typeface="+mn-ea"/>
            </a:endParaRP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  <a:endParaRPr kumimoji="0" lang="en-US" sz="1100" b="0" i="0" u="none" strike="noStrike" kern="1200" cap="none" spc="0" normalizeH="0" baseline="0" noProof="0" dirty="0">
              <a:ln w="0"/>
              <a:gradFill>
                <a:gsLst>
                  <a:gs pos="0">
                    <a:srgbClr val="5B9BD5">
                      <a:lumMod val="50000"/>
                    </a:srgbClr>
                  </a:gs>
                  <a:gs pos="50000">
                    <a:srgbClr val="5B9BD5"/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等线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0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0" y="921065"/>
            <a:ext cx="1732700" cy="17327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3388" y="1202659"/>
            <a:ext cx="7510923" cy="36335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4655" y="4621914"/>
            <a:ext cx="4669941" cy="10729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5979" y="181356"/>
            <a:ext cx="3737172" cy="1505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vd bốn mùa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Widescreen</PresentationFormat>
  <Paragraphs>0</Paragraphs>
  <Slides>2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</vt:i4>
      </vt:variant>
    </vt:vector>
  </HeadingPairs>
  <TitlesOfParts>
    <vt:vector size="25" baseType="lpstr">
      <vt:lpstr>Arial</vt:lpstr>
      <vt:lpstr>SimSun</vt:lpstr>
      <vt:lpstr>Wingdings</vt:lpstr>
      <vt:lpstr>Calibri</vt:lpstr>
      <vt:lpstr>Microsoft YaHei</vt:lpstr>
      <vt:lpstr>等线</vt:lpstr>
      <vt:lpstr>SVN-Newton</vt:lpstr>
      <vt:lpstr>Times New Roman</vt:lpstr>
      <vt:lpstr>等线</vt:lpstr>
      <vt:lpstr>Just Another Hand</vt:lpstr>
      <vt:lpstr>Segoe Print</vt:lpstr>
      <vt:lpstr>Arial</vt:lpstr>
      <vt:lpstr>Cambria</vt:lpstr>
      <vt:lpstr>#9Slide03 Arima Madurai Black</vt:lpstr>
      <vt:lpstr>Calibri</vt:lpstr>
      <vt:lpstr>iCiel Cadena</vt:lpstr>
      <vt:lpstr>Corbel</vt:lpstr>
      <vt:lpstr>Arial-Rounded</vt:lpstr>
      <vt:lpstr>Segoe UI Symbol</vt:lpstr>
      <vt:lpstr>Arial Unicode MS</vt:lpstr>
      <vt:lpstr>Calibri Light</vt:lpstr>
      <vt:lpstr>1_Office Theme</vt:lpstr>
      <vt:lpstr>Office 主题​​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bình nguyễn</cp:lastModifiedBy>
  <cp:revision>89</cp:revision>
  <dcterms:created xsi:type="dcterms:W3CDTF">2023-10-10T00:40:00Z</dcterms:created>
  <dcterms:modified xsi:type="dcterms:W3CDTF">2025-02-11T02:50:49Z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E5333DDFD05240978DB7173DC2864836_12</vt:lpwstr>
  </property>
  <property fmtid="{D5CDD505-2E9C-101B-9397-08002B2CF9AE}" pid="3" name="KSOProductBuildVer">
    <vt:lpwstr>1033-12.2.0.19805</vt:lpwstr>
  </property>
</Properties>
</file>