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3" r:id="rId2"/>
    <p:sldId id="329" r:id="rId3"/>
    <p:sldId id="297" r:id="rId4"/>
    <p:sldId id="283" r:id="rId5"/>
    <p:sldId id="299" r:id="rId6"/>
    <p:sldId id="301" r:id="rId7"/>
    <p:sldId id="303" r:id="rId8"/>
    <p:sldId id="304" r:id="rId9"/>
    <p:sldId id="308" r:id="rId10"/>
    <p:sldId id="311" r:id="rId11"/>
    <p:sldId id="314" r:id="rId12"/>
    <p:sldId id="319" r:id="rId13"/>
    <p:sldId id="322" r:id="rId14"/>
    <p:sldId id="3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06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8CDA0-03AF-463B-BC07-876DC58D41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8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9B92CD-F60E-A9AD-C2F2-1ED32B27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487DE4B-85B7-27B1-42EA-0D0AD8B3E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EBD83D1-BC04-5968-1488-3FCE91794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08FC78-33C4-2A5A-739A-CC5B34945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8CDA0-03AF-463B-BC07-876DC58D41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62777-5008-8D9E-A4A2-3DC4D9D4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7723DC-339C-484B-3645-29B510B81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E45DF3-A965-07B3-2592-FE9918E7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489697-2D94-7343-9DC4-14FD4C25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415D9-939B-200C-8695-53D9FDEC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6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  <p:pic>
        <p:nvPicPr>
          <p:cNvPr id="3" name="Hình ảnh 31">
            <a:extLst>
              <a:ext uri="{FF2B5EF4-FFF2-40B4-BE49-F238E27FC236}">
                <a16:creationId xmlns="" xmlns:a16="http://schemas.microsoft.com/office/drawing/2014/main" id="{23558493-AC4B-21ED-6CEC-085A1F9F99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A4C7811-1398-0A3D-A5E4-7D1694810672}"/>
              </a:ext>
            </a:extLst>
          </p:cNvPr>
          <p:cNvSpPr txBox="1">
            <a:spLocks/>
          </p:cNvSpPr>
          <p:nvPr userDrawn="1"/>
        </p:nvSpPr>
        <p:spPr>
          <a:xfrm>
            <a:off x="-50236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88AA00-328B-40F3-785E-0D1767A49C72}"/>
              </a:ext>
            </a:extLst>
          </p:cNvPr>
          <p:cNvSpPr txBox="1"/>
          <p:nvPr userDrawn="1"/>
        </p:nvSpPr>
        <p:spPr>
          <a:xfrm>
            <a:off x="9349983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4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0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622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622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22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Liễu</a:t>
            </a:r>
            <a:endParaRPr lang="en-US" altLang="en-US" sz="2622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2622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Đằng</a:t>
            </a:r>
            <a:endParaRPr lang="en-US" altLang="en-US" sz="2622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9" y="2539449"/>
            <a:ext cx="10111048" cy="1197441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5A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31. ÔN TẬP CÁC PHÉP TÍNH VỚI SỐ THẬP PHÂN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BA86DD-A17C-F1F3-AB53-4DAF4D9A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913287-0E41-2144-D4A6-0DC9A4EF4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ADA6EB1-B7A8-B329-809A-BCB0619F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64" y="1259031"/>
            <a:ext cx="5192829" cy="19042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8CB4EB60-05E6-B5C0-4B9B-8ADC75C74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97" y="4142522"/>
            <a:ext cx="4730966" cy="25318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4105D20-5603-EE3C-8D94-5E4D0364E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527" y="4142521"/>
            <a:ext cx="4730966" cy="253189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622A7531-E393-4C7C-4F48-D165C3F03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2068" y="1243277"/>
            <a:ext cx="5953757" cy="190423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87D3020E-6FD3-5B6C-A58E-F6DC2B13E2E2}"/>
              </a:ext>
            </a:extLst>
          </p:cNvPr>
          <p:cNvSpPr txBox="1"/>
          <p:nvPr/>
        </p:nvSpPr>
        <p:spPr>
          <a:xfrm>
            <a:off x="4281139" y="4316920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1F98A024-A345-6613-E70A-D7B8809001C2}"/>
              </a:ext>
            </a:extLst>
          </p:cNvPr>
          <p:cNvSpPr/>
          <p:nvPr/>
        </p:nvSpPr>
        <p:spPr>
          <a:xfrm>
            <a:off x="2571750" y="2249556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D2CAEAFA-43E4-1BBB-7678-DE4E639D8643}"/>
              </a:ext>
            </a:extLst>
          </p:cNvPr>
          <p:cNvSpPr/>
          <p:nvPr/>
        </p:nvSpPr>
        <p:spPr>
          <a:xfrm>
            <a:off x="793332" y="2262958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4F48BB95-C22E-F267-1973-1B295DF65680}"/>
              </a:ext>
            </a:extLst>
          </p:cNvPr>
          <p:cNvSpPr/>
          <p:nvPr/>
        </p:nvSpPr>
        <p:spPr>
          <a:xfrm>
            <a:off x="4064418" y="2249556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C4A1B51A-BEB2-E002-1946-7582014E0F49}"/>
              </a:ext>
            </a:extLst>
          </p:cNvPr>
          <p:cNvSpPr/>
          <p:nvPr/>
        </p:nvSpPr>
        <p:spPr>
          <a:xfrm>
            <a:off x="6347061" y="2211150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03BA3802-7777-8D01-C2CA-C531AD07A358}"/>
              </a:ext>
            </a:extLst>
          </p:cNvPr>
          <p:cNvSpPr/>
          <p:nvPr/>
        </p:nvSpPr>
        <p:spPr>
          <a:xfrm>
            <a:off x="7764579" y="2266453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81653856-5824-71FE-1990-10EB1CDFEE92}"/>
              </a:ext>
            </a:extLst>
          </p:cNvPr>
          <p:cNvSpPr/>
          <p:nvPr/>
        </p:nvSpPr>
        <p:spPr>
          <a:xfrm>
            <a:off x="9203702" y="2294385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A2142B0B-6290-F8F7-D92C-B4C029FEE8A4}"/>
              </a:ext>
            </a:extLst>
          </p:cNvPr>
          <p:cNvSpPr/>
          <p:nvPr/>
        </p:nvSpPr>
        <p:spPr>
          <a:xfrm>
            <a:off x="10680925" y="2252546"/>
            <a:ext cx="571500" cy="6460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EC0532C-5D5B-E8E4-BE77-EFF616A56841}"/>
              </a:ext>
            </a:extLst>
          </p:cNvPr>
          <p:cNvSpPr txBox="1"/>
          <p:nvPr/>
        </p:nvSpPr>
        <p:spPr>
          <a:xfrm>
            <a:off x="317510" y="4098233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49A780B8-CAE2-917B-DB02-FF9223212563}"/>
              </a:ext>
            </a:extLst>
          </p:cNvPr>
          <p:cNvSpPr txBox="1"/>
          <p:nvPr/>
        </p:nvSpPr>
        <p:spPr>
          <a:xfrm>
            <a:off x="4340518" y="5116080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7,4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C37581A-20E1-0ED9-CE4C-E39DE061B4DF}"/>
              </a:ext>
            </a:extLst>
          </p:cNvPr>
          <p:cNvSpPr txBox="1"/>
          <p:nvPr/>
        </p:nvSpPr>
        <p:spPr>
          <a:xfrm>
            <a:off x="317510" y="4962260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80150AE-0871-0FD3-B9C6-8D19A996ECF4}"/>
              </a:ext>
            </a:extLst>
          </p:cNvPr>
          <p:cNvSpPr txBox="1"/>
          <p:nvPr/>
        </p:nvSpPr>
        <p:spPr>
          <a:xfrm>
            <a:off x="4422406" y="5928815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20,7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E4670ED-841B-320A-F9D5-4925ECDB8C7F}"/>
              </a:ext>
            </a:extLst>
          </p:cNvPr>
          <p:cNvSpPr txBox="1"/>
          <p:nvPr/>
        </p:nvSpPr>
        <p:spPr>
          <a:xfrm>
            <a:off x="333491" y="5765934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Ệ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74C9194-22FC-6206-E7E0-63F3C9150EE2}"/>
              </a:ext>
            </a:extLst>
          </p:cNvPr>
          <p:cNvSpPr txBox="1"/>
          <p:nvPr/>
        </p:nvSpPr>
        <p:spPr>
          <a:xfrm>
            <a:off x="9960285" y="4316920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3917ED0-C1A8-3E10-8373-60CAE8BD4082}"/>
              </a:ext>
            </a:extLst>
          </p:cNvPr>
          <p:cNvSpPr txBox="1"/>
          <p:nvPr/>
        </p:nvSpPr>
        <p:spPr>
          <a:xfrm>
            <a:off x="10114914" y="5116080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7,25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368E5BD-489C-5508-4ABC-20F3FF4FEAA3}"/>
              </a:ext>
            </a:extLst>
          </p:cNvPr>
          <p:cNvSpPr txBox="1"/>
          <p:nvPr/>
        </p:nvSpPr>
        <p:spPr>
          <a:xfrm>
            <a:off x="10101552" y="5928815"/>
            <a:ext cx="1894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19,65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8954A4F3-1E36-78AD-95FD-2C34C2F275C5}"/>
              </a:ext>
            </a:extLst>
          </p:cNvPr>
          <p:cNvSpPr txBox="1"/>
          <p:nvPr/>
        </p:nvSpPr>
        <p:spPr>
          <a:xfrm>
            <a:off x="6007620" y="4138492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7A38FBE2-BB69-6AEE-47CA-07AE4FDC3BF3}"/>
              </a:ext>
            </a:extLst>
          </p:cNvPr>
          <p:cNvSpPr txBox="1"/>
          <p:nvPr/>
        </p:nvSpPr>
        <p:spPr>
          <a:xfrm>
            <a:off x="6025148" y="4929230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A0F2FEFF-F53B-E7FC-C40D-835B2755B89F}"/>
              </a:ext>
            </a:extLst>
          </p:cNvPr>
          <p:cNvSpPr txBox="1"/>
          <p:nvPr/>
        </p:nvSpPr>
        <p:spPr>
          <a:xfrm>
            <a:off x="6007196" y="5715939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9B575A6-4248-E5BA-CCAA-5784F6D244C1}"/>
              </a:ext>
            </a:extLst>
          </p:cNvPr>
          <p:cNvSpPr txBox="1"/>
          <p:nvPr/>
        </p:nvSpPr>
        <p:spPr>
          <a:xfrm>
            <a:off x="6007609" y="4136052"/>
            <a:ext cx="10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7874E44-56E1-ADB2-E626-1315F748D5A5}"/>
              </a:ext>
            </a:extLst>
          </p:cNvPr>
          <p:cNvSpPr txBox="1"/>
          <p:nvPr/>
        </p:nvSpPr>
        <p:spPr>
          <a:xfrm>
            <a:off x="775418" y="329881"/>
            <a:ext cx="385800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0C70E5B-64D7-D8FA-33D1-13FB61D5824E}"/>
              </a:ext>
            </a:extLst>
          </p:cNvPr>
          <p:cNvSpPr/>
          <p:nvPr/>
        </p:nvSpPr>
        <p:spPr>
          <a:xfrm>
            <a:off x="279733" y="285636"/>
            <a:ext cx="634667" cy="6496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字魂105号-简雅黑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</a:endParaRPr>
          </a:p>
        </p:txBody>
      </p:sp>
    </p:spTree>
    <p:extLst>
      <p:ext uri="{BB962C8B-B14F-4D97-AF65-F5344CB8AC3E}">
        <p14:creationId xmlns:p14="http://schemas.microsoft.com/office/powerpoint/2010/main" val="216792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16549 -0.2939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469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2148 -0.4138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206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70716 -0.5273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-2636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2683 -0.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50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17122 -0.2930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1465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0338 -0.4125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6303 -0.5233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2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60" grpId="0"/>
      <p:bldP spid="60" grpId="1"/>
      <p:bldP spid="84" grpId="0"/>
      <p:bldP spid="85" grpId="0"/>
      <p:bldP spid="85" grpId="1"/>
      <p:bldP spid="86" grpId="0"/>
      <p:bldP spid="87" grpId="0"/>
      <p:bldP spid="87" grpId="1"/>
      <p:bldP spid="88" grpId="0"/>
      <p:bldP spid="89" grpId="0"/>
      <p:bldP spid="90" grpId="0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6264A7-2B62-5484-95F0-7DB6A2BC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A4DA4C-F01E-C419-D175-B0ED85C31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6B80AB98-CFFD-D7A9-588B-147EBED673DD}"/>
              </a:ext>
            </a:extLst>
          </p:cNvPr>
          <p:cNvSpPr/>
          <p:nvPr/>
        </p:nvSpPr>
        <p:spPr>
          <a:xfrm>
            <a:off x="201403" y="150072"/>
            <a:ext cx="11584422" cy="6644589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17C317-4196-AE5B-6E8C-F3EB0FE19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1" t="13333" r="7351" b="30000"/>
          <a:stretch/>
        </p:blipFill>
        <p:spPr>
          <a:xfrm>
            <a:off x="406175" y="3429000"/>
            <a:ext cx="11029918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A01F16-6025-1E01-C792-24F02D934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53" y="1053155"/>
            <a:ext cx="11552921" cy="2606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080389-F8A2-9AA2-9422-EC4ABBCFC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317" y="6177402"/>
            <a:ext cx="9924594" cy="703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874E44-56E1-ADB2-E626-1315F748D5A5}"/>
              </a:ext>
            </a:extLst>
          </p:cNvPr>
          <p:cNvSpPr txBox="1"/>
          <p:nvPr/>
        </p:nvSpPr>
        <p:spPr>
          <a:xfrm>
            <a:off x="676942" y="287677"/>
            <a:ext cx="461250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0C70E5B-64D7-D8FA-33D1-13FB61D5824E}"/>
              </a:ext>
            </a:extLst>
          </p:cNvPr>
          <p:cNvSpPr/>
          <p:nvPr/>
        </p:nvSpPr>
        <p:spPr>
          <a:xfrm>
            <a:off x="279733" y="285636"/>
            <a:ext cx="634667" cy="6496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字魂105号-简雅黑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</a:endParaRPr>
          </a:p>
        </p:txBody>
      </p:sp>
    </p:spTree>
    <p:extLst>
      <p:ext uri="{BB962C8B-B14F-4D97-AF65-F5344CB8AC3E}">
        <p14:creationId xmlns:p14="http://schemas.microsoft.com/office/powerpoint/2010/main" val="32022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ết kế chưa có tê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9"/>
          <a:stretch/>
        </p:blipFill>
        <p:spPr>
          <a:xfrm>
            <a:off x="-42157" y="338437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32" y="863606"/>
            <a:ext cx="952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8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28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12</a:t>
            </a:r>
            <a:r>
              <a:rPr lang="vi-VN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8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2024</a:t>
            </a:r>
            <a:endParaRPr lang="en-US" sz="28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574332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    </a:t>
            </a:r>
            <a:r>
              <a:rPr lang="vi-VN" sz="28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Toán</a:t>
            </a:r>
            <a:endParaRPr lang="en-US" sz="2800" b="1" kern="0" dirty="0">
              <a:solidFill>
                <a:srgbClr val="FFFFFF"/>
              </a:solidFill>
              <a:latin typeface="HP001 5H" panose="020B0603050302020204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584" y="2266362"/>
            <a:ext cx="1056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31.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28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( </a:t>
            </a:r>
            <a:r>
              <a:rPr lang="en-US" sz="28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8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1)</a:t>
            </a:r>
            <a:endParaRPr lang="en-US" sz="28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6E3E61-35CA-2637-2AEA-18C535B83909}"/>
              </a:ext>
            </a:extLst>
          </p:cNvPr>
          <p:cNvSpPr txBox="1"/>
          <p:nvPr/>
        </p:nvSpPr>
        <p:spPr>
          <a:xfrm>
            <a:off x="3175780" y="1198157"/>
            <a:ext cx="6643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32" y="863606"/>
            <a:ext cx="952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12</a:t>
            </a:r>
            <a:r>
              <a:rPr lang="vi-VN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2024</a:t>
            </a:r>
            <a:endParaRPr lang="en-US" sz="32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574332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    </a:t>
            </a:r>
            <a:r>
              <a:rPr lang="vi-VN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Toán</a:t>
            </a:r>
            <a:endParaRPr lang="en-US" sz="3600" b="1" kern="0" dirty="0">
              <a:solidFill>
                <a:srgbClr val="FFFFFF"/>
              </a:solidFill>
              <a:latin typeface="HP001 5H" panose="020B0603050302020204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6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6E3E61-35CA-2637-2AEA-18C535B83909}"/>
              </a:ext>
            </a:extLst>
          </p:cNvPr>
          <p:cNvSpPr txBox="1"/>
          <p:nvPr/>
        </p:nvSpPr>
        <p:spPr>
          <a:xfrm>
            <a:off x="3175780" y="1859340"/>
            <a:ext cx="6643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0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,45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4500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4,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450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1" name="Picture 50">
            <a:hlinkClick r:id="" action="ppaction://noaction"/>
            <a:extLst>
              <a:ext uri="{FF2B5EF4-FFF2-40B4-BE49-F238E27FC236}">
                <a16:creationId xmlns=""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  <p:sp>
        <p:nvSpPr>
          <p:cNvPr id="52" name="Google Shape;961;p38"/>
          <p:cNvSpPr/>
          <p:nvPr/>
        </p:nvSpPr>
        <p:spPr>
          <a:xfrm>
            <a:off x="1236835" y="325727"/>
            <a:ext cx="9956623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Google Shape;962;p38"/>
              <p:cNvSpPr txBox="1">
                <a:spLocks/>
              </p:cNvSpPr>
              <p:nvPr/>
            </p:nvSpPr>
            <p:spPr>
              <a:xfrm>
                <a:off x="1570506" y="698577"/>
                <a:ext cx="8423536" cy="7311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thích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b="1" dirty="0">
                    <a:solidFill>
                      <a:srgbClr val="FFFF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Google Shape;962;p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506" y="698577"/>
                <a:ext cx="8423536" cy="731100"/>
              </a:xfrm>
              <a:prstGeom prst="rect">
                <a:avLst/>
              </a:prstGeom>
              <a:blipFill rotWithShape="0">
                <a:blip r:embed="rId15"/>
                <a:stretch>
                  <a:fillRect t="-55833" b="-7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39">
            <a:extLst>
              <a:ext uri="{FF2B5EF4-FFF2-40B4-BE49-F238E27FC236}">
                <a16:creationId xmlns="" xmlns:a16="http://schemas.microsoft.com/office/drawing/2014/main" id="{3E7A168C-98EA-4502-B8C5-9262242E4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0</a:t>
            </a:r>
          </a:p>
        </p:txBody>
      </p:sp>
      <p:sp>
        <p:nvSpPr>
          <p:cNvPr id="28" name="Oval 40">
            <a:extLst>
              <a:ext uri="{FF2B5EF4-FFF2-40B4-BE49-F238E27FC236}">
                <a16:creationId xmlns="" xmlns:a16="http://schemas.microsoft.com/office/drawing/2014/main" id="{46B3A97E-637C-46FA-AF08-537268897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1</a:t>
            </a:r>
          </a:p>
        </p:txBody>
      </p:sp>
      <p:sp>
        <p:nvSpPr>
          <p:cNvPr id="29" name="Oval 41">
            <a:extLst>
              <a:ext uri="{FF2B5EF4-FFF2-40B4-BE49-F238E27FC236}">
                <a16:creationId xmlns="" xmlns:a16="http://schemas.microsoft.com/office/drawing/2014/main" id="{494C656A-4ED0-4F35-9D7B-231644A7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2</a:t>
            </a:r>
          </a:p>
        </p:txBody>
      </p:sp>
      <p:sp>
        <p:nvSpPr>
          <p:cNvPr id="50" name="Oval 42">
            <a:extLst>
              <a:ext uri="{FF2B5EF4-FFF2-40B4-BE49-F238E27FC236}">
                <a16:creationId xmlns="" xmlns:a16="http://schemas.microsoft.com/office/drawing/2014/main" id="{BCE07AC6-C447-48A0-8281-2061046D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3</a:t>
            </a:r>
          </a:p>
        </p:txBody>
      </p:sp>
      <p:sp>
        <p:nvSpPr>
          <p:cNvPr id="54" name="Oval 43">
            <a:extLst>
              <a:ext uri="{FF2B5EF4-FFF2-40B4-BE49-F238E27FC236}">
                <a16:creationId xmlns="" xmlns:a16="http://schemas.microsoft.com/office/drawing/2014/main" id="{8844F636-0772-4FC5-9378-19AC83FCF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4</a:t>
            </a:r>
          </a:p>
        </p:txBody>
      </p:sp>
      <p:sp>
        <p:nvSpPr>
          <p:cNvPr id="55" name="Oval 44">
            <a:extLst>
              <a:ext uri="{FF2B5EF4-FFF2-40B4-BE49-F238E27FC236}">
                <a16:creationId xmlns="" xmlns:a16="http://schemas.microsoft.com/office/drawing/2014/main" id="{E3E92289-9550-41F5-808F-FEE4F46D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5</a:t>
            </a:r>
          </a:p>
        </p:txBody>
      </p:sp>
      <p:sp>
        <p:nvSpPr>
          <p:cNvPr id="56" name="Oval 45"/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7" name="Oval 46">
            <a:extLst>
              <a:ext uri="{FF2B5EF4-FFF2-40B4-BE49-F238E27FC236}">
                <a16:creationId xmlns="" xmlns:a16="http://schemas.microsoft.com/office/drawing/2014/main" id="{D28F4387-6873-4E36-A57F-DCC82584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7</a:t>
            </a:r>
          </a:p>
        </p:txBody>
      </p:sp>
      <p:sp>
        <p:nvSpPr>
          <p:cNvPr id="58" name="Oval 47">
            <a:extLst>
              <a:ext uri="{FF2B5EF4-FFF2-40B4-BE49-F238E27FC236}">
                <a16:creationId xmlns="" xmlns:a16="http://schemas.microsoft.com/office/drawing/2014/main" id="{8B685E40-2BA8-4467-8ADA-127AFAF1F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8</a:t>
            </a:r>
          </a:p>
        </p:txBody>
      </p:sp>
      <p:sp>
        <p:nvSpPr>
          <p:cNvPr id="59" name="Oval 48">
            <a:extLst>
              <a:ext uri="{FF2B5EF4-FFF2-40B4-BE49-F238E27FC236}">
                <a16:creationId xmlns="" xmlns:a16="http://schemas.microsoft.com/office/drawing/2014/main" id="{2BE2827B-715C-431F-A268-03469AF8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9</a:t>
            </a:r>
          </a:p>
        </p:txBody>
      </p:sp>
      <p:sp>
        <p:nvSpPr>
          <p:cNvPr id="60" name="Oval 49">
            <a:extLst>
              <a:ext uri="{FF2B5EF4-FFF2-40B4-BE49-F238E27FC236}">
                <a16:creationId xmlns="" xmlns:a16="http://schemas.microsoft.com/office/drawing/2014/main" id="{CE100A2A-7D69-4ADA-88BF-577120CA3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11" y="1899138"/>
            <a:ext cx="819150" cy="46340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latin typeface="Times New Roman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157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50" grpId="0" animBg="1"/>
      <p:bldP spid="50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43,1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431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52,1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9,35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  <p:sp>
        <p:nvSpPr>
          <p:cNvPr id="29" name="Google Shape;961;p38"/>
          <p:cNvSpPr/>
          <p:nvPr/>
        </p:nvSpPr>
        <p:spPr>
          <a:xfrm>
            <a:off x="1044350" y="203199"/>
            <a:ext cx="10103468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37,5 + 5,6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Oval 39">
            <a:extLst>
              <a:ext uri="{FF2B5EF4-FFF2-40B4-BE49-F238E27FC236}">
                <a16:creationId xmlns="" xmlns:a16="http://schemas.microsoft.com/office/drawing/2014/main" id="{3E7A168C-98EA-4502-B8C5-9262242E4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0</a:t>
            </a:r>
          </a:p>
        </p:txBody>
      </p:sp>
      <p:sp>
        <p:nvSpPr>
          <p:cNvPr id="31" name="Oval 40">
            <a:extLst>
              <a:ext uri="{FF2B5EF4-FFF2-40B4-BE49-F238E27FC236}">
                <a16:creationId xmlns="" xmlns:a16="http://schemas.microsoft.com/office/drawing/2014/main" id="{46B3A97E-637C-46FA-AF08-537268897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1</a:t>
            </a:r>
          </a:p>
        </p:txBody>
      </p:sp>
      <p:sp>
        <p:nvSpPr>
          <p:cNvPr id="32" name="Oval 41">
            <a:extLst>
              <a:ext uri="{FF2B5EF4-FFF2-40B4-BE49-F238E27FC236}">
                <a16:creationId xmlns="" xmlns:a16="http://schemas.microsoft.com/office/drawing/2014/main" id="{494C656A-4ED0-4F35-9D7B-231644A7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2</a:t>
            </a:r>
          </a:p>
        </p:txBody>
      </p:sp>
      <p:sp>
        <p:nvSpPr>
          <p:cNvPr id="33" name="Oval 42">
            <a:extLst>
              <a:ext uri="{FF2B5EF4-FFF2-40B4-BE49-F238E27FC236}">
                <a16:creationId xmlns="" xmlns:a16="http://schemas.microsoft.com/office/drawing/2014/main" id="{BCE07AC6-C447-48A0-8281-2061046D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3</a:t>
            </a:r>
          </a:p>
        </p:txBody>
      </p:sp>
      <p:sp>
        <p:nvSpPr>
          <p:cNvPr id="34" name="Oval 43">
            <a:extLst>
              <a:ext uri="{FF2B5EF4-FFF2-40B4-BE49-F238E27FC236}">
                <a16:creationId xmlns="" xmlns:a16="http://schemas.microsoft.com/office/drawing/2014/main" id="{8844F636-0772-4FC5-9378-19AC83FCF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4</a:t>
            </a:r>
          </a:p>
        </p:txBody>
      </p:sp>
      <p:sp>
        <p:nvSpPr>
          <p:cNvPr id="35" name="Oval 44">
            <a:extLst>
              <a:ext uri="{FF2B5EF4-FFF2-40B4-BE49-F238E27FC236}">
                <a16:creationId xmlns="" xmlns:a16="http://schemas.microsoft.com/office/drawing/2014/main" id="{E3E92289-9550-41F5-808F-FEE4F46D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5</a:t>
            </a:r>
          </a:p>
        </p:txBody>
      </p:sp>
      <p:sp>
        <p:nvSpPr>
          <p:cNvPr id="36" name="Oval 45"/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7" name="Oval 46">
            <a:extLst>
              <a:ext uri="{FF2B5EF4-FFF2-40B4-BE49-F238E27FC236}">
                <a16:creationId xmlns="" xmlns:a16="http://schemas.microsoft.com/office/drawing/2014/main" id="{D28F4387-6873-4E36-A57F-DCC82584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7</a:t>
            </a:r>
          </a:p>
        </p:txBody>
      </p:sp>
      <p:sp>
        <p:nvSpPr>
          <p:cNvPr id="38" name="Oval 47">
            <a:extLst>
              <a:ext uri="{FF2B5EF4-FFF2-40B4-BE49-F238E27FC236}">
                <a16:creationId xmlns="" xmlns:a16="http://schemas.microsoft.com/office/drawing/2014/main" id="{8B685E40-2BA8-4467-8ADA-127AFAF1F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8</a:t>
            </a:r>
          </a:p>
        </p:txBody>
      </p:sp>
      <p:sp>
        <p:nvSpPr>
          <p:cNvPr id="39" name="Oval 48">
            <a:extLst>
              <a:ext uri="{FF2B5EF4-FFF2-40B4-BE49-F238E27FC236}">
                <a16:creationId xmlns="" xmlns:a16="http://schemas.microsoft.com/office/drawing/2014/main" id="{2BE2827B-715C-431F-A268-03469AF8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05000"/>
            <a:ext cx="817563" cy="4524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Times New Roman"/>
              </a:rPr>
              <a:t>9</a:t>
            </a:r>
          </a:p>
        </p:txBody>
      </p:sp>
      <p:sp>
        <p:nvSpPr>
          <p:cNvPr id="40" name="Oval 49">
            <a:extLst>
              <a:ext uri="{FF2B5EF4-FFF2-40B4-BE49-F238E27FC236}">
                <a16:creationId xmlns="" xmlns:a16="http://schemas.microsoft.com/office/drawing/2014/main" id="{CE100A2A-7D69-4ADA-88BF-577120CA3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922463"/>
            <a:ext cx="819150" cy="452437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latin typeface="Times New Roman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66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32" y="863606"/>
            <a:ext cx="952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12</a:t>
            </a:r>
            <a:r>
              <a:rPr lang="vi-VN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2024</a:t>
            </a:r>
            <a:endParaRPr lang="en-US" sz="32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574332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    </a:t>
            </a:r>
            <a:r>
              <a:rPr lang="vi-VN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Toán</a:t>
            </a:r>
            <a:endParaRPr lang="en-US" sz="3600" b="1" kern="0" dirty="0">
              <a:solidFill>
                <a:srgbClr val="FFFFFF"/>
              </a:solidFill>
              <a:latin typeface="HP001 5H" panose="020B0603050302020204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584" y="2266362"/>
            <a:ext cx="1056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31.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(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1)</a:t>
            </a:r>
            <a:endParaRPr lang="en-US" sz="32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874E44-56E1-ADB2-E626-1315F748D5A5}"/>
              </a:ext>
            </a:extLst>
          </p:cNvPr>
          <p:cNvSpPr txBox="1"/>
          <p:nvPr/>
        </p:nvSpPr>
        <p:spPr>
          <a:xfrm>
            <a:off x="1107581" y="3115295"/>
            <a:ext cx="303941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C70E5B-64D7-D8FA-33D1-13FB61D5824E}"/>
              </a:ext>
            </a:extLst>
          </p:cNvPr>
          <p:cNvSpPr/>
          <p:nvPr/>
        </p:nvSpPr>
        <p:spPr>
          <a:xfrm>
            <a:off x="425224" y="3066404"/>
            <a:ext cx="682360" cy="6027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字魂105号-简雅黑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D294C63-A5C1-EDC3-C7CE-83D47DFD1862}"/>
              </a:ext>
            </a:extLst>
          </p:cNvPr>
          <p:cNvGrpSpPr/>
          <p:nvPr/>
        </p:nvGrpSpPr>
        <p:grpSpPr>
          <a:xfrm>
            <a:off x="901517" y="3837505"/>
            <a:ext cx="1591590" cy="646331"/>
            <a:chOff x="580479" y="1731985"/>
            <a:chExt cx="2448471" cy="646331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xmlns="" id="{838D4B97-8186-4406-A027-8CCB12821015}"/>
                </a:ext>
              </a:extLst>
            </p:cNvPr>
            <p:cNvSpPr/>
            <p:nvPr/>
          </p:nvSpPr>
          <p:spPr>
            <a:xfrm>
              <a:off x="580479" y="1731985"/>
              <a:ext cx="2448471" cy="6463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80ABDE4-65D2-0059-2573-52DDFFF2E387}"/>
                </a:ext>
              </a:extLst>
            </p:cNvPr>
            <p:cNvSpPr txBox="1"/>
            <p:nvPr/>
          </p:nvSpPr>
          <p:spPr>
            <a:xfrm>
              <a:off x="580479" y="1731985"/>
              <a:ext cx="2448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7,8 + 11,6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6ED71B-CB45-376C-D25D-62BFFE29B024}"/>
              </a:ext>
            </a:extLst>
          </p:cNvPr>
          <p:cNvGrpSpPr/>
          <p:nvPr/>
        </p:nvGrpSpPr>
        <p:grpSpPr>
          <a:xfrm>
            <a:off x="3584020" y="3837504"/>
            <a:ext cx="1850862" cy="646331"/>
            <a:chOff x="580479" y="1731985"/>
            <a:chExt cx="2448471" cy="646331"/>
          </a:xfrm>
        </p:grpSpPr>
        <p:sp>
          <p:nvSpPr>
            <p:cNvPr id="13" name="Rectangle: Rounded Corners 14">
              <a:extLst>
                <a:ext uri="{FF2B5EF4-FFF2-40B4-BE49-F238E27FC236}">
                  <a16:creationId xmlns:a16="http://schemas.microsoft.com/office/drawing/2014/main" xmlns="" id="{73511489-F9EB-8DA5-E6B2-82015C053720}"/>
                </a:ext>
              </a:extLst>
            </p:cNvPr>
            <p:cNvSpPr/>
            <p:nvPr/>
          </p:nvSpPr>
          <p:spPr>
            <a:xfrm>
              <a:off x="580479" y="1731985"/>
              <a:ext cx="2448471" cy="6463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5D152A5-545C-4A4A-F31E-16FD114B9707}"/>
                </a:ext>
              </a:extLst>
            </p:cNvPr>
            <p:cNvSpPr txBox="1"/>
            <p:nvPr/>
          </p:nvSpPr>
          <p:spPr>
            <a:xfrm>
              <a:off x="580479" y="1731985"/>
              <a:ext cx="2448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9,12 + 9,21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E6172A-2C2F-71C9-090D-472E6B4FBE3E}"/>
              </a:ext>
            </a:extLst>
          </p:cNvPr>
          <p:cNvGrpSpPr/>
          <p:nvPr/>
        </p:nvGrpSpPr>
        <p:grpSpPr>
          <a:xfrm>
            <a:off x="6392812" y="3837504"/>
            <a:ext cx="1850862" cy="646331"/>
            <a:chOff x="580479" y="1731985"/>
            <a:chExt cx="2448471" cy="646331"/>
          </a:xfrm>
        </p:grpSpPr>
        <p:sp>
          <p:nvSpPr>
            <p:cNvPr id="16" name="Rectangle: Rounded Corners 17">
              <a:extLst>
                <a:ext uri="{FF2B5EF4-FFF2-40B4-BE49-F238E27FC236}">
                  <a16:creationId xmlns:a16="http://schemas.microsoft.com/office/drawing/2014/main" xmlns="" id="{79946F96-8EEE-57B2-A192-82A36CCEE9F1}"/>
                </a:ext>
              </a:extLst>
            </p:cNvPr>
            <p:cNvSpPr/>
            <p:nvPr/>
          </p:nvSpPr>
          <p:spPr>
            <a:xfrm>
              <a:off x="580479" y="1731985"/>
              <a:ext cx="2448471" cy="6463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D0AC38F-EB80-7976-56D0-F50B22A0BFA8}"/>
                </a:ext>
              </a:extLst>
            </p:cNvPr>
            <p:cNvSpPr txBox="1"/>
            <p:nvPr/>
          </p:nvSpPr>
          <p:spPr>
            <a:xfrm>
              <a:off x="580479" y="1731985"/>
              <a:ext cx="2448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15,7 + 1,57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A9CCF8-C950-BBAB-C92C-F8EC26560A94}"/>
              </a:ext>
            </a:extLst>
          </p:cNvPr>
          <p:cNvGrpSpPr/>
          <p:nvPr/>
        </p:nvGrpSpPr>
        <p:grpSpPr>
          <a:xfrm>
            <a:off x="9053425" y="3837503"/>
            <a:ext cx="1864019" cy="646331"/>
            <a:chOff x="580479" y="1731985"/>
            <a:chExt cx="2448471" cy="646331"/>
          </a:xfrm>
        </p:grpSpPr>
        <p:sp>
          <p:nvSpPr>
            <p:cNvPr id="19" name="Rectangle: Rounded Corners 20">
              <a:extLst>
                <a:ext uri="{FF2B5EF4-FFF2-40B4-BE49-F238E27FC236}">
                  <a16:creationId xmlns:a16="http://schemas.microsoft.com/office/drawing/2014/main" xmlns="" id="{D97D5CE8-0159-BB0A-B826-B2393D47F9C1}"/>
                </a:ext>
              </a:extLst>
            </p:cNvPr>
            <p:cNvSpPr/>
            <p:nvPr/>
          </p:nvSpPr>
          <p:spPr>
            <a:xfrm>
              <a:off x="580479" y="1731985"/>
              <a:ext cx="2448471" cy="6463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282D407-79D6-5394-5746-26DA4C6295A5}"/>
                </a:ext>
              </a:extLst>
            </p:cNvPr>
            <p:cNvSpPr txBox="1"/>
            <p:nvPr/>
          </p:nvSpPr>
          <p:spPr>
            <a:xfrm>
              <a:off x="580479" y="1731985"/>
              <a:ext cx="2448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9,03 + 3,38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9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32" y="863606"/>
            <a:ext cx="952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12</a:t>
            </a:r>
            <a:r>
              <a:rPr lang="vi-VN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2024</a:t>
            </a:r>
            <a:endParaRPr lang="en-US" sz="32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574332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    </a:t>
            </a:r>
            <a:r>
              <a:rPr lang="vi-VN" sz="3600" b="1" kern="0" dirty="0">
                <a:solidFill>
                  <a:srgbClr val="FFFFFF"/>
                </a:solidFill>
                <a:latin typeface="HP001 5H" panose="020B0603050302020204" pitchFamily="34" charset="0"/>
                <a:cs typeface="HP001 5H" panose="020B0603050302020204" pitchFamily="34" charset="0"/>
                <a:sym typeface="Arial"/>
              </a:rPr>
              <a:t>Toán</a:t>
            </a:r>
            <a:endParaRPr lang="en-US" sz="3600" b="1" kern="0" dirty="0">
              <a:solidFill>
                <a:srgbClr val="FFFFFF"/>
              </a:solidFill>
              <a:latin typeface="HP001 5H" panose="020B0603050302020204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584" y="2266362"/>
            <a:ext cx="1056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31.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sz="3200" b="1" kern="0" dirty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( </a:t>
            </a:r>
            <a:r>
              <a:rPr lang="en-US" sz="3200" b="1" kern="0" dirty="0" err="1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b="1" kern="0" dirty="0" smtClean="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Arial"/>
              </a:rPr>
              <a:t> 1)</a:t>
            </a:r>
            <a:endParaRPr lang="en-US" sz="3200" b="1" kern="0" dirty="0">
              <a:solidFill>
                <a:srgbClr val="FFFFFF"/>
              </a:solidFill>
              <a:latin typeface="HP001 5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874E44-56E1-ADB2-E626-1315F748D5A5}"/>
              </a:ext>
            </a:extLst>
          </p:cNvPr>
          <p:cNvSpPr txBox="1"/>
          <p:nvPr/>
        </p:nvSpPr>
        <p:spPr>
          <a:xfrm>
            <a:off x="1107581" y="3115295"/>
            <a:ext cx="4417456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C70E5B-64D7-D8FA-33D1-13FB61D5824E}"/>
              </a:ext>
            </a:extLst>
          </p:cNvPr>
          <p:cNvSpPr/>
          <p:nvPr/>
        </p:nvSpPr>
        <p:spPr>
          <a:xfrm>
            <a:off x="425224" y="3066404"/>
            <a:ext cx="682360" cy="6027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FFFF"/>
                </a:solidFill>
                <a:latin typeface="Arial"/>
                <a:ea typeface="字魂105号-简雅黑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6315752-50D6-A650-1AC0-8686FDF59166}"/>
              </a:ext>
            </a:extLst>
          </p:cNvPr>
          <p:cNvGrpSpPr/>
          <p:nvPr/>
        </p:nvGrpSpPr>
        <p:grpSpPr>
          <a:xfrm>
            <a:off x="1275012" y="3850384"/>
            <a:ext cx="3425780" cy="664401"/>
            <a:chOff x="580479" y="1731984"/>
            <a:chExt cx="5226501" cy="946631"/>
          </a:xfrm>
        </p:grpSpPr>
        <p:sp>
          <p:nvSpPr>
            <p:cNvPr id="22" name="Rectangle: Rounded Corners 11">
              <a:extLst>
                <a:ext uri="{FF2B5EF4-FFF2-40B4-BE49-F238E27FC236}">
                  <a16:creationId xmlns:a16="http://schemas.microsoft.com/office/drawing/2014/main" xmlns="" id="{DCF6C2F9-9D17-2E5C-BBCE-6E7D5482AAD3}"/>
                </a:ext>
              </a:extLst>
            </p:cNvPr>
            <p:cNvSpPr/>
            <p:nvPr/>
          </p:nvSpPr>
          <p:spPr>
            <a:xfrm>
              <a:off x="580479" y="1731984"/>
              <a:ext cx="5226501" cy="9466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1B18EB8-E83A-5289-C959-EF9B7752D444}"/>
                </a:ext>
              </a:extLst>
            </p:cNvPr>
            <p:cNvSpPr txBox="1"/>
            <p:nvPr/>
          </p:nvSpPr>
          <p:spPr>
            <a:xfrm>
              <a:off x="847177" y="1893784"/>
              <a:ext cx="4693101" cy="65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9,2 + 17,56 + 0,8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975F01F-CFF2-BA27-12FF-9841D3DC4438}"/>
              </a:ext>
            </a:extLst>
          </p:cNvPr>
          <p:cNvGrpSpPr/>
          <p:nvPr/>
        </p:nvGrpSpPr>
        <p:grpSpPr>
          <a:xfrm>
            <a:off x="5153698" y="3851138"/>
            <a:ext cx="3462270" cy="772377"/>
            <a:chOff x="580479" y="1731984"/>
            <a:chExt cx="5301763" cy="946631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xmlns="" id="{E5CD44C5-838D-31BB-3380-9198B77E0399}"/>
                </a:ext>
              </a:extLst>
            </p:cNvPr>
            <p:cNvSpPr/>
            <p:nvPr/>
          </p:nvSpPr>
          <p:spPr>
            <a:xfrm>
              <a:off x="580479" y="1731984"/>
              <a:ext cx="5226501" cy="946631"/>
            </a:xfrm>
            <a:prstGeom prst="roundRect">
              <a:avLst>
                <a:gd name="adj" fmla="val 3140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5FBF236-76B1-CB20-0D93-40A54D11FCB7}"/>
                </a:ext>
              </a:extLst>
            </p:cNvPr>
            <p:cNvSpPr txBox="1"/>
            <p:nvPr/>
          </p:nvSpPr>
          <p:spPr>
            <a:xfrm>
              <a:off x="580479" y="1876090"/>
              <a:ext cx="5301763" cy="565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92,15 + 7,99 + 0,01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2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114A0D-9C06-BC1D-2AB8-1D6AC7A9A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DC43B3-132D-5485-4FE3-537046BA7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9" y="-112541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9FA6F3-8278-2D70-B87B-38A46FE2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18" y="1102510"/>
            <a:ext cx="4463223" cy="130663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4473F1-43C6-91E1-E5A4-593F480EE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807" y="2665416"/>
            <a:ext cx="4564743" cy="17635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64CC511-1C44-10E7-1CCA-08ACFA04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327" y="2694931"/>
            <a:ext cx="5064368" cy="17045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59D07783-4625-E9C5-BE2A-ABF1624E9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389" y="1063416"/>
            <a:ext cx="5054470" cy="129273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ECE65EED-937C-982C-8740-1B50A5571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1" t="13333" r="7351" b="30000"/>
          <a:stretch/>
        </p:blipFill>
        <p:spPr>
          <a:xfrm>
            <a:off x="3339381" y="4761974"/>
            <a:ext cx="6204307" cy="1567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19EBBC-955A-192B-0E98-8B2EAC49B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541" y="6404806"/>
            <a:ext cx="6316921" cy="448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874E44-56E1-ADB2-E626-1315F748D5A5}"/>
              </a:ext>
            </a:extLst>
          </p:cNvPr>
          <p:cNvSpPr txBox="1"/>
          <p:nvPr/>
        </p:nvSpPr>
        <p:spPr>
          <a:xfrm>
            <a:off x="980969" y="358017"/>
            <a:ext cx="330967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0C70E5B-64D7-D8FA-33D1-13FB61D5824E}"/>
              </a:ext>
            </a:extLst>
          </p:cNvPr>
          <p:cNvSpPr/>
          <p:nvPr/>
        </p:nvSpPr>
        <p:spPr>
          <a:xfrm>
            <a:off x="298612" y="309126"/>
            <a:ext cx="682360" cy="6027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字魂105号-简雅黑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</a:endParaRPr>
          </a:p>
        </p:txBody>
      </p:sp>
    </p:spTree>
    <p:extLst>
      <p:ext uri="{BB962C8B-B14F-4D97-AF65-F5344CB8AC3E}">
        <p14:creationId xmlns:p14="http://schemas.microsoft.com/office/powerpoint/2010/main" val="40796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269</Words>
  <Application>Microsoft Office PowerPoint</Application>
  <PresentationFormat>Widescreen</PresentationFormat>
  <Paragraphs>85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#9Slide05 Aphrodite Pro</vt:lpstr>
      <vt:lpstr>#9Slide05 Bodega Script</vt:lpstr>
      <vt:lpstr>#9Slide07 HoneyCream</vt:lpstr>
      <vt:lpstr>Arial</vt:lpstr>
      <vt:lpstr>Bowlby One</vt:lpstr>
      <vt:lpstr>Calibri</vt:lpstr>
      <vt:lpstr>Calibri Light</vt:lpstr>
      <vt:lpstr>Cambria</vt:lpstr>
      <vt:lpstr>Cambria Math</vt:lpstr>
      <vt:lpstr>HP001 5 hàng</vt:lpstr>
      <vt:lpstr>HP001 5H</vt:lpstr>
      <vt:lpstr>SVN-Newton</vt:lpstr>
      <vt:lpstr>Tahoma</vt:lpstr>
      <vt:lpstr>Times New Roman</vt:lpstr>
      <vt:lpstr>字体管家棉花糖</vt:lpstr>
      <vt:lpstr>字魂105号-简雅黑</vt:lpstr>
      <vt:lpstr>字魂107号-萌趣欢乐体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113</cp:revision>
  <dcterms:created xsi:type="dcterms:W3CDTF">2024-04-26T09:11:17Z</dcterms:created>
  <dcterms:modified xsi:type="dcterms:W3CDTF">2025-02-11T14:08:53Z</dcterms:modified>
</cp:coreProperties>
</file>