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5" r:id="rId2"/>
    <p:sldId id="258" r:id="rId3"/>
    <p:sldId id="298" r:id="rId4"/>
    <p:sldId id="259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6" r:id="rId16"/>
    <p:sldId id="278" r:id="rId17"/>
    <p:sldId id="280" r:id="rId18"/>
    <p:sldId id="282" r:id="rId19"/>
    <p:sldId id="283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4" r:id="rId28"/>
    <p:sldId id="286" r:id="rId2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C:\Users\fptshop\OneDrive\Hình ảnh\Ảnh chụp màn hình\Ảnh chụp màn hình (14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:\Users\fptshop\OneDrive\Hình ảnh\Ảnh chụp màn hình\Ảnh chụp màn hình (16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:\Users\fptshop\OneDrive\Hình ảnh\Ảnh chụp màn hình\Ảnh chụp màn hình (16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:\Users\fptshop\OneDrive\Hình ảnh\Ảnh chụp màn hình\Ảnh chụp màn hình (16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4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:\Users\fptshop\OneDrive\Hình ảnh\Ảnh chụp màn hình\Ảnh chụp màn hình (16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:\Users\fptshop\OneDrive\Hình ảnh\Ảnh chụp màn hình\Ảnh chụp màn hình (168)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4857760"/>
            <a:ext cx="392909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Lau dọn nhà cửa</a:t>
            </a:r>
            <a:endParaRPr lang="vi-VN" sz="3600" b="1" dirty="0"/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1090464" cy="94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506" name="Picture 2" descr="C:\Users\fptshop\OneDrive\Hình ảnh\Ảnh chụp màn hình\Ảnh chụp màn hình (170)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1934" y="4857760"/>
            <a:ext cx="350046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Gói bánh chưng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7795" y="537020"/>
            <a:ext cx="1090464" cy="94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 descr="C:\Users\fptshop\OneDrive\Hình ảnh\Ảnh chụp màn hình\Ảnh chụp màn hình (172)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29190" y="5000636"/>
            <a:ext cx="20717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Chúc Tết</a:t>
            </a:r>
            <a:endParaRPr lang="vi-VN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76672"/>
            <a:ext cx="1090464" cy="94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2" name="Picture 2" descr="C:\Users\fptshop\OneDrive\Hình ảnh\Ảnh chụp màn hình\Ảnh chụp màn hình (174)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5000636"/>
            <a:ext cx="185738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Xin chữ</a:t>
            </a:r>
            <a:endParaRPr lang="vi-VN" sz="3600" b="1" dirty="0"/>
          </a:p>
        </p:txBody>
      </p:sp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977" y="620688"/>
            <a:ext cx="1090464" cy="94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0" name="Picture 2" descr="C:\Users\fptshop\OneDrive\Hình ảnh\Ảnh chụp màn hình\Ảnh chụp màn hình (17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8674" name="Picture 2" descr="C:\Users\fptshop\OneDrive\Hình ảnh\Ảnh chụp màn hình\Ảnh chụp màn hình (17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571604" y="2500306"/>
            <a:ext cx="571504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</a:rPr>
              <a:t>Trong dịp Tết, gia đình nào cũng bận rộn nhiều công việc, tuy vất vả nhưng vui và đầm ấm.</a:t>
            </a:r>
            <a:endParaRPr lang="vi-VN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:\Users\fptshop\OneDrive\Hình ảnh\Ảnh chụp màn hình\Ảnh chụp màn hình (15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9001156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2" name="Picture 2" descr="C:\Users\fptshop\OneDrive\Hình ảnh\Ảnh chụp màn hình\Ảnh chụp màn hình (17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2770" name="Picture 2" descr="C:\Users\fptshop\OneDrive\Hình ảnh\Ảnh chụp màn hình\Ảnh chụp màn hình (12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900115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4" name="Picture 2" descr="C:\Users\fptshop\OneDrive\Hình ảnh\Ảnh chụp màn hình\Ảnh chụp màn hình (12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4818" name="Picture 2" descr="C:\Users\fptshop\OneDrive\Hình ảnh\Ảnh chụp màn hình\Ảnh chụp màn hình (12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5842" name="Picture 2" descr="C:\Users\fptshop\OneDrive\Hình ảnh\Ảnh chụp màn hình\Ảnh chụp màn hình (13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6866" name="Picture 2" descr="C:\Users\fptshop\OneDrive\Hình ảnh\Ảnh chụp màn hình\Ảnh chụp màn hình (13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715436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893" name="Picture 5" descr="C:\Users\fptshop\OneDrive\Hình ảnh\Ảnh chụp màn hình\Ảnh chụp màn hình (14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38" name="Picture 2" descr="C:\Users\fptshop\OneDrive\Hình ảnh\Ảnh chụp màn hình\Ảnh chụp màn hình (14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:\Users\fptshop\OneDrive\Hình ảnh\Ảnh chụp màn hình\Ảnh chụp màn hình (14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en_nam_thi_co_hoa_mai_gap_nhau_thi_co_mot_hai_4444ac87-c47c-408c-8250-1a378ebbd4d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44624"/>
            <a:ext cx="9073008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5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9511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5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5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5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26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:\Users\fptshop\OneDrive\Hình ảnh\Ảnh chụp màn hình\Ảnh chụp màn hình (16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:\Users\fptshop\OneDrive\Hình ảnh\Ảnh chụp màn hình\Ảnh chụp màn hình (16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34</Words>
  <Application>Microsoft Office PowerPoint</Application>
  <PresentationFormat>On-screen Show (4:3)</PresentationFormat>
  <Paragraphs>5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PC</cp:lastModifiedBy>
  <cp:revision>21</cp:revision>
  <dcterms:created xsi:type="dcterms:W3CDTF">2024-01-07T16:45:43Z</dcterms:created>
  <dcterms:modified xsi:type="dcterms:W3CDTF">2025-02-12T13:14:39Z</dcterms:modified>
</cp:coreProperties>
</file>