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13"/>
  </p:notesMasterIdLst>
  <p:sldIdLst>
    <p:sldId id="288" r:id="rId2"/>
    <p:sldId id="344" r:id="rId3"/>
    <p:sldId id="2007577193" r:id="rId4"/>
    <p:sldId id="354" r:id="rId5"/>
    <p:sldId id="2007577190" r:id="rId6"/>
    <p:sldId id="271" r:id="rId7"/>
    <p:sldId id="260" r:id="rId8"/>
    <p:sldId id="273" r:id="rId9"/>
    <p:sldId id="2007577182" r:id="rId10"/>
    <p:sldId id="2007577183" r:id="rId11"/>
    <p:sldId id="323" r:id="rId12"/>
  </p:sldIdLst>
  <p:sldSz cx="9144000" cy="5143500" type="screen16x9"/>
  <p:notesSz cx="6858000" cy="9144000"/>
  <p:custDataLst>
    <p:tags r:id="rId1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16" autoAdjust="0"/>
  </p:normalViewPr>
  <p:slideViewPr>
    <p:cSldViewPr snapToGrid="0">
      <p:cViewPr varScale="1">
        <p:scale>
          <a:sx n="96" d="100"/>
          <a:sy n="96" d="100"/>
        </p:scale>
        <p:origin x="1066" y="77"/>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87F821F-4B37-27E1-622C-1788ED7282E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5C81511-426C-A85E-E89B-6DA593943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latin typeface="Arial" panose="020B0604020202020204" pitchFamily="34" charset="0"/>
            </a:endParaRPr>
          </a:p>
        </p:txBody>
      </p:sp>
      <p:sp>
        <p:nvSpPr>
          <p:cNvPr id="16388" name="Slide Number Placeholder 3">
            <a:extLst>
              <a:ext uri="{FF2B5EF4-FFF2-40B4-BE49-F238E27FC236}">
                <a16:creationId xmlns:a16="http://schemas.microsoft.com/office/drawing/2014/main" id="{731006DA-8C19-E0C3-72D0-45D0016DF3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CCCDAC-7AE6-43D9-9B42-86BF619E07A0}" type="slidenum">
              <a:rPr lang="vi-VN" altLang="vi-VN">
                <a:latin typeface="Arial" panose="020B0604020202020204" pitchFamily="34" charset="0"/>
              </a:rPr>
              <a:pPr/>
              <a:t>6</a:t>
            </a:fld>
            <a:endParaRPr lang="vi-VN" altLang="vi-V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977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97607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09215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7A21-AD31-986E-65B1-CD0EB97B9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55BD3-88A5-A2DE-F066-AFDEDC58E9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3C7C0-62E4-C8A1-1673-F38BF75172F5}"/>
              </a:ext>
            </a:extLst>
          </p:cNvPr>
          <p:cNvSpPr>
            <a:spLocks noGrp="1"/>
          </p:cNvSpPr>
          <p:nvPr>
            <p:ph type="dt" sz="half" idx="10"/>
          </p:nvPr>
        </p:nvSpPr>
        <p:spPr/>
        <p:txBody>
          <a:bodyPr/>
          <a:lstStyle/>
          <a:p>
            <a:fld id="{107E3690-7593-4235-86D2-D9982BB0F320}" type="datetimeFigureOut">
              <a:rPr lang="en-US" smtClean="0"/>
              <a:t>2/12/2025</a:t>
            </a:fld>
            <a:endParaRPr lang="en-US"/>
          </a:p>
        </p:txBody>
      </p:sp>
      <p:sp>
        <p:nvSpPr>
          <p:cNvPr id="5" name="Footer Placeholder 4">
            <a:extLst>
              <a:ext uri="{FF2B5EF4-FFF2-40B4-BE49-F238E27FC236}">
                <a16:creationId xmlns:a16="http://schemas.microsoft.com/office/drawing/2014/main" id="{2C36855E-B226-7C6E-8AA6-D2CA04BF5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A4182-6307-49E1-1C3A-FF45952ED79A}"/>
              </a:ext>
            </a:extLst>
          </p:cNvPr>
          <p:cNvSpPr>
            <a:spLocks noGrp="1"/>
          </p:cNvSpPr>
          <p:nvPr>
            <p:ph type="sldNum" sz="quarter" idx="12"/>
          </p:nvPr>
        </p:nvSpPr>
        <p:spPr/>
        <p:txBody>
          <a:bodyPr/>
          <a:lstStyle/>
          <a:p>
            <a:fld id="{6AC0A12A-BF4E-4F3B-8247-91DAFB7C0B25}" type="slidenum">
              <a:rPr lang="en-US" smtClean="0"/>
              <a:t>‹#›</a:t>
            </a:fld>
            <a:endParaRPr lang="en-US"/>
          </a:p>
        </p:txBody>
      </p:sp>
    </p:spTree>
    <p:extLst>
      <p:ext uri="{BB962C8B-B14F-4D97-AF65-F5344CB8AC3E}">
        <p14:creationId xmlns:p14="http://schemas.microsoft.com/office/powerpoint/2010/main" val="23287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F20B45C-0BE8-0753-D5CF-456D9423449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8" r:id="rId1"/>
    <p:sldLayoutId id="2147483700" r:id="rId2"/>
    <p:sldLayoutId id="2147483699" r:id="rId3"/>
    <p:sldLayoutId id="2147483698" r:id="rId4"/>
    <p:sldLayoutId id="2147483697" r:id="rId5"/>
    <p:sldLayoutId id="2147483696" r:id="rId6"/>
    <p:sldLayoutId id="2147483695" r:id="rId7"/>
    <p:sldLayoutId id="2147483694" r:id="rId8"/>
    <p:sldLayoutId id="2147483686" r:id="rId9"/>
    <p:sldLayoutId id="2147483685" r:id="rId10"/>
    <p:sldLayoutId id="2147483693" r:id="rId11"/>
    <p:sldLayoutId id="2147483692" r:id="rId12"/>
    <p:sldLayoutId id="2147483691" r:id="rId13"/>
    <p:sldLayoutId id="2147483690" r:id="rId14"/>
    <p:sldLayoutId id="2147483689" r:id="rId15"/>
    <p:sldLayoutId id="2147483676" r:id="rId16"/>
    <p:sldLayoutId id="2147483687" r:id="rId17"/>
    <p:sldLayoutId id="2147483750" r:id="rId18"/>
    <p:sldLayoutId id="2147483751" r:id="rId19"/>
    <p:sldLayoutId id="214748375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0.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4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6755" y="88174"/>
            <a:ext cx="8699862" cy="49769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2128837" y="963314"/>
            <a:ext cx="491163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100" b="1" dirty="0">
                <a:solidFill>
                  <a:srgbClr val="009900"/>
                </a:solidFill>
                <a:latin typeface="Times New Roman" panose="02020603050405020304" pitchFamily="18" charset="0"/>
              </a:rPr>
              <a:t>PHÒNG GD-ĐT HUYỆN TIÊN LÃNG</a:t>
            </a:r>
          </a:p>
          <a:p>
            <a:pPr algn="ctr" eaLnBrk="1" hangingPunct="1">
              <a:spcBef>
                <a:spcPct val="0"/>
              </a:spcBef>
              <a:buFontTx/>
              <a:buNone/>
            </a:pPr>
            <a:r>
              <a:rPr lang="en-US" sz="2100" b="1" dirty="0">
                <a:solidFill>
                  <a:srgbClr val="009900"/>
                </a:solidFill>
                <a:latin typeface="Times New Roman" panose="02020603050405020304" pitchFamily="18" charset="0"/>
              </a:rPr>
              <a:t>TRƯỜNG TIỂU HỌC BẠCH ĐẰNG</a:t>
            </a:r>
          </a:p>
        </p:txBody>
      </p:sp>
      <p:sp>
        <p:nvSpPr>
          <p:cNvPr id="3076" name="WordArt 4"/>
          <p:cNvSpPr>
            <a:spLocks noChangeArrowheads="1" noChangeShapeType="1" noTextEdit="1"/>
          </p:cNvSpPr>
          <p:nvPr/>
        </p:nvSpPr>
        <p:spPr bwMode="auto">
          <a:xfrm>
            <a:off x="1021246" y="1686931"/>
            <a:ext cx="7387259" cy="1052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Chào</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mừng</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các</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cô</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về</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dự</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giờ</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thăm</a:t>
            </a:r>
            <a:r>
              <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038"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lớp</a:t>
            </a:r>
            <a:endParaRPr lang="en-US" sz="3038"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3078" name="Text Box 5"/>
          <p:cNvSpPr txBox="1">
            <a:spLocks noChangeArrowheads="1"/>
          </p:cNvSpPr>
          <p:nvPr/>
        </p:nvSpPr>
        <p:spPr bwMode="auto">
          <a:xfrm>
            <a:off x="2882506" y="3021057"/>
            <a:ext cx="4325849"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250" dirty="0">
                <a:solidFill>
                  <a:srgbClr val="FF0000"/>
                </a:solidFill>
                <a:latin typeface="GillSans" pitchFamily="18" charset="0"/>
              </a:rPr>
              <a:t> </a:t>
            </a:r>
            <a:r>
              <a:rPr lang="en-US" sz="3000" dirty="0">
                <a:solidFill>
                  <a:srgbClr val="FF0000"/>
                </a:solidFill>
                <a:latin typeface="Times New Roman" panose="02020603050405020304" pitchFamily="18" charset="0"/>
                <a:cs typeface="Times New Roman" panose="02020603050405020304" pitchFamily="18" charset="0"/>
              </a:rPr>
              <a:t>GV: </a:t>
            </a:r>
            <a:r>
              <a:rPr lang="en-US" sz="3000" b="1" dirty="0" err="1">
                <a:solidFill>
                  <a:srgbClr val="FF0000"/>
                </a:solidFill>
                <a:latin typeface="Times New Roman" panose="02020603050405020304" pitchFamily="18" charset="0"/>
                <a:cs typeface="Times New Roman" panose="02020603050405020304" pitchFamily="18" charset="0"/>
              </a:rPr>
              <a:t>Phạm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Hồng</a:t>
            </a:r>
            <a:r>
              <a:rPr lang="en-US" sz="3000" b="1" dirty="0">
                <a:solidFill>
                  <a:srgbClr val="FF0000"/>
                </a:solidFill>
                <a:latin typeface="Times New Roman" panose="02020603050405020304" pitchFamily="18" charset="0"/>
                <a:cs typeface="Times New Roman" panose="02020603050405020304" pitchFamily="18" charset="0"/>
              </a:rPr>
              <a:t> Vi</a:t>
            </a:r>
          </a:p>
          <a:p>
            <a:pPr algn="ctr" eaLnBrk="1" hangingPunct="1">
              <a:spcBef>
                <a:spcPct val="50000"/>
              </a:spcBef>
              <a:buFontTx/>
              <a:buNone/>
            </a:pPr>
            <a:r>
              <a:rPr lang="en-US" sz="3000" dirty="0" err="1">
                <a:solidFill>
                  <a:srgbClr val="FF0000"/>
                </a:solidFill>
                <a:latin typeface="Times New Roman" panose="02020603050405020304" pitchFamily="18" charset="0"/>
                <a:cs typeface="Times New Roman" panose="02020603050405020304" pitchFamily="18" charset="0"/>
              </a:rPr>
              <a:t>Lớp</a:t>
            </a:r>
            <a:r>
              <a:rPr lang="en-US" sz="3000" dirty="0">
                <a:solidFill>
                  <a:srgbClr val="FF0000"/>
                </a:solidFill>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5C</a:t>
            </a:r>
          </a:p>
        </p:txBody>
      </p:sp>
      <p:pic>
        <p:nvPicPr>
          <p:cNvPr id="3079" name="Picture 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3000375"/>
            <a:ext cx="1028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pretty_flower_purpl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085975" y="4071938"/>
            <a:ext cx="342900" cy="55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pretty_flower_red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343150" y="2786064"/>
            <a:ext cx="304503" cy="49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pretty_flower_yellow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728915" y="3171826"/>
            <a:ext cx="292001" cy="47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pretty_flower_orange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171700" y="3343276"/>
            <a:ext cx="342900" cy="55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pretty_flower_yellow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00252" y="2443163"/>
            <a:ext cx="292001" cy="47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4"/>
          <p:cNvSpPr txBox="1">
            <a:spLocks noChangeArrowheads="1"/>
          </p:cNvSpPr>
          <p:nvPr/>
        </p:nvSpPr>
        <p:spPr bwMode="auto">
          <a:xfrm>
            <a:off x="2000250" y="4208563"/>
            <a:ext cx="282179"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sz="1575">
                <a:solidFill>
                  <a:srgbClr val="3333FF"/>
                </a:solidFill>
                <a:latin typeface="Times New Roman" panose="02020603050405020304" pitchFamily="18" charset="0"/>
              </a:rPr>
              <a:t>1</a:t>
            </a:r>
          </a:p>
        </p:txBody>
      </p:sp>
      <p:sp>
        <p:nvSpPr>
          <p:cNvPr id="2" name="Rectangle 36">
            <a:extLst>
              <a:ext uri="{FF2B5EF4-FFF2-40B4-BE49-F238E27FC236}">
                <a16:creationId xmlns:a16="http://schemas.microsoft.com/office/drawing/2014/main" id="{090ABCFC-73C4-E3CD-A3B6-B44615AA6880}"/>
              </a:ext>
            </a:extLst>
          </p:cNvPr>
          <p:cNvSpPr>
            <a:spLocks noChangeArrowheads="1"/>
          </p:cNvSpPr>
          <p:nvPr/>
        </p:nvSpPr>
        <p:spPr bwMode="auto">
          <a:xfrm>
            <a:off x="55659" y="0"/>
            <a:ext cx="9024731"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extLst>
      <p:ext uri="{BB962C8B-B14F-4D97-AF65-F5344CB8AC3E}">
        <p14:creationId xmlns:p14="http://schemas.microsoft.com/office/powerpoint/2010/main" val="269308419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
        <p:nvSpPr>
          <p:cNvPr id="4" name="Rectangle 36">
            <a:extLst>
              <a:ext uri="{FF2B5EF4-FFF2-40B4-BE49-F238E27FC236}">
                <a16:creationId xmlns:a16="http://schemas.microsoft.com/office/drawing/2014/main" id="{4AF1A2CB-6097-F018-74FB-C31B41905B4F}"/>
              </a:ext>
            </a:extLst>
          </p:cNvPr>
          <p:cNvSpPr>
            <a:spLocks noChangeArrowheads="1"/>
          </p:cNvSpPr>
          <p:nvPr/>
        </p:nvSpPr>
        <p:spPr bwMode="auto">
          <a:xfrm>
            <a:off x="111318" y="0"/>
            <a:ext cx="8937266"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extLst>
      <p:ext uri="{BB962C8B-B14F-4D97-AF65-F5344CB8AC3E}">
        <p14:creationId xmlns:p14="http://schemas.microsoft.com/office/powerpoint/2010/main" val="76984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p3">
            <a:extLst>
              <a:ext uri="{FF2B5EF4-FFF2-40B4-BE49-F238E27FC236}">
                <a16:creationId xmlns:a16="http://schemas.microsoft.com/office/drawing/2014/main" id="{51D29114-2BD4-4D16-5BF0-A6A6C719F756}"/>
              </a:ext>
            </a:extLst>
          </p:cNvPr>
          <p:cNvSpPr/>
          <p:nvPr/>
        </p:nvSpPr>
        <p:spPr>
          <a:xfrm>
            <a:off x="803082" y="201559"/>
            <a:ext cx="7824083" cy="1801337"/>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lgn="just"/>
            <a:r>
              <a:rPr lang="vi-VN" sz="28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8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71562" y="237545"/>
            <a:ext cx="731520" cy="738332"/>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225714" y="201559"/>
            <a:ext cx="391412" cy="707886"/>
          </a:xfrm>
          <a:prstGeom prst="rect">
            <a:avLst/>
          </a:prstGeom>
          <a:noFill/>
        </p:spPr>
        <p:txBody>
          <a:bodyPr wrap="square">
            <a:spAutoFit/>
          </a:bodyPr>
          <a:lstStyle/>
          <a:p>
            <a:pPr algn="ctr"/>
            <a:r>
              <a:rPr lang="en-US" sz="4000" dirty="0">
                <a:ln>
                  <a:solidFill>
                    <a:schemeClr val="bg1">
                      <a:lumMod val="10000"/>
                    </a:schemeClr>
                  </a:solidFill>
                </a:ln>
                <a:solidFill>
                  <a:schemeClr val="tx1"/>
                </a:solidFill>
                <a:latin typeface="SVN-Gretoon" panose="02040603050506020204" pitchFamily="18" charset="0"/>
              </a:rPr>
              <a:t>3</a:t>
            </a:r>
            <a:endParaRPr lang="en-US" sz="4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2138731"/>
            <a:ext cx="8197795" cy="2767223"/>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2"/>
          <a:stretch>
            <a:fillRect/>
          </a:stretch>
        </p:blipFill>
        <p:spPr>
          <a:xfrm>
            <a:off x="1693627" y="2138732"/>
            <a:ext cx="6629731" cy="2631388"/>
          </a:xfrm>
          <a:prstGeom prst="rect">
            <a:avLst/>
          </a:prstGeom>
        </p:spPr>
      </p:pic>
      <p:sp>
        <p:nvSpPr>
          <p:cNvPr id="4" name="Rectangle 36">
            <a:extLst>
              <a:ext uri="{FF2B5EF4-FFF2-40B4-BE49-F238E27FC236}">
                <a16:creationId xmlns:a16="http://schemas.microsoft.com/office/drawing/2014/main" id="{453EE5BB-9087-BD02-31F4-08D1B867A633}"/>
              </a:ext>
            </a:extLst>
          </p:cNvPr>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extLst>
      <p:ext uri="{BB962C8B-B14F-4D97-AF65-F5344CB8AC3E}">
        <p14:creationId xmlns:p14="http://schemas.microsoft.com/office/powerpoint/2010/main" val="33685757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81D0-EB24-E64D-086B-DEB0D664A6E2}"/>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A0822BAA-9075-C99D-DE97-0C61CD2F1E58}"/>
              </a:ext>
            </a:extLst>
          </p:cNvPr>
          <p:cNvSpPr>
            <a:spLocks noGrp="1"/>
          </p:cNvSpPr>
          <p:nvPr>
            <p:ph type="subTitle" idx="1"/>
          </p:nvPr>
        </p:nvSpPr>
        <p:spPr/>
        <p:txBody>
          <a:bodyPr/>
          <a:lstStyle/>
          <a:p>
            <a:endParaRPr lang="vi-VN"/>
          </a:p>
        </p:txBody>
      </p:sp>
      <p:pic>
        <p:nvPicPr>
          <p:cNvPr id="4" name="[KARAOKE] VUI ĐẾN TRƯỜNG - LỚP 3 KẾT NỐI TRI THỨC">
            <a:hlinkClick r:id="" action="ppaction://media"/>
            <a:extLst>
              <a:ext uri="{FF2B5EF4-FFF2-40B4-BE49-F238E27FC236}">
                <a16:creationId xmlns:a16="http://schemas.microsoft.com/office/drawing/2014/main" id="{5469953F-1B0D-5ACC-0838-7549DAC7CFA8}"/>
              </a:ext>
            </a:extLst>
          </p:cNvPr>
          <p:cNvPicPr>
            <a:picLocks noChangeAspect="1"/>
          </p:cNvPicPr>
          <p:nvPr>
            <a:videoFile r:link="rId1"/>
            <p:extLst>
              <p:ext uri="{DAA4B4D4-6D71-4841-9C94-3DE7FCFB9230}">
                <p14:media xmlns:p14="http://schemas.microsoft.com/office/powerpoint/2010/main" r:embed="rId2">
                  <p14:trim st="5809" end="17973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08433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E74F-CC38-39D3-B07E-762BC145B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9B23D-D582-9271-1E7F-8E965B5FD182}"/>
              </a:ext>
            </a:extLst>
          </p:cNvPr>
          <p:cNvSpPr txBox="1">
            <a:spLocks/>
          </p:cNvSpPr>
          <p:nvPr/>
        </p:nvSpPr>
        <p:spPr>
          <a:xfrm>
            <a:off x="1526650" y="417435"/>
            <a:ext cx="7617350" cy="29221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dirty="0">
                <a:solidFill>
                  <a:srgbClr val="FF0000"/>
                </a:solidFill>
                <a:latin typeface="Times New Roman" panose="02020603050405020304" pitchFamily="18" charset="0"/>
                <a:cs typeface="Times New Roman" panose="02020603050405020304" pitchFamily="18" charset="0"/>
              </a:rPr>
              <a:t>       KIỂM TRA BÀI CŨ</a:t>
            </a:r>
            <a:br>
              <a:rPr lang="vi-VN" sz="3600" dirty="0">
                <a:latin typeface="Times New Roman" panose="02020603050405020304" pitchFamily="18" charset="0"/>
                <a:cs typeface="Times New Roman" panose="02020603050405020304" pitchFamily="18" charset="0"/>
              </a:rPr>
            </a:br>
            <a:endParaRPr lang="vi-VN"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Đặt tính rồi tính: </a:t>
            </a:r>
            <a:br>
              <a:rPr lang="vi-VN" sz="3600" b="1" dirty="0">
                <a:latin typeface="Times New Roman" panose="02020603050405020304" pitchFamily="18" charset="0"/>
                <a:cs typeface="Times New Roman" panose="02020603050405020304" pitchFamily="18" charset="0"/>
              </a:rPr>
            </a:br>
            <a:r>
              <a:rPr lang="vi-VN" sz="3600" b="1" dirty="0">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43 </a:t>
            </a:r>
            <a:r>
              <a:rPr lang="vi-VN" sz="3600" b="1" dirty="0">
                <a:solidFill>
                  <a:srgbClr val="0070C0"/>
                </a:solidFill>
                <a:latin typeface="Times New Roman" panose="02020603050405020304" pitchFamily="18" charset="0"/>
                <a:cs typeface="Times New Roman" panose="02020603050405020304" pitchFamily="18" charset="0"/>
              </a:rPr>
              <a:t>235 + 2</a:t>
            </a:r>
            <a:r>
              <a:rPr lang="en-US" sz="3600" b="1" dirty="0">
                <a:solidFill>
                  <a:srgbClr val="0070C0"/>
                </a:solidFill>
                <a:latin typeface="Times New Roman" panose="02020603050405020304" pitchFamily="18" charset="0"/>
                <a:cs typeface="Times New Roman" panose="02020603050405020304" pitchFamily="18" charset="0"/>
              </a:rPr>
              <a:t>8</a:t>
            </a:r>
            <a:r>
              <a:rPr lang="vi-VN" sz="3600" b="1" dirty="0">
                <a:solidFill>
                  <a:srgbClr val="0070C0"/>
                </a:solidFill>
                <a:latin typeface="Times New Roman" panose="02020603050405020304" pitchFamily="18" charset="0"/>
                <a:cs typeface="Times New Roman" panose="02020603050405020304" pitchFamily="18" charset="0"/>
              </a:rPr>
              <a:t> 690</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3" name="Rectangle 36">
            <a:extLst>
              <a:ext uri="{FF2B5EF4-FFF2-40B4-BE49-F238E27FC236}">
                <a16:creationId xmlns:a16="http://schemas.microsoft.com/office/drawing/2014/main" id="{61BBEAF1-0CB7-14B5-BFA8-E3ABACCD6372}"/>
              </a:ext>
            </a:extLst>
          </p:cNvPr>
          <p:cNvSpPr>
            <a:spLocks noChangeArrowheads="1"/>
          </p:cNvSpPr>
          <p:nvPr/>
        </p:nvSpPr>
        <p:spPr bwMode="auto">
          <a:xfrm>
            <a:off x="111318" y="0"/>
            <a:ext cx="8762338"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extLst>
      <p:ext uri="{BB962C8B-B14F-4D97-AF65-F5344CB8AC3E}">
        <p14:creationId xmlns:p14="http://schemas.microsoft.com/office/powerpoint/2010/main" val="310483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AF77-AD67-36FC-2BA7-A498587BD67A}"/>
              </a:ext>
            </a:extLst>
          </p:cNvPr>
          <p:cNvSpPr txBox="1">
            <a:spLocks/>
          </p:cNvSpPr>
          <p:nvPr/>
        </p:nvSpPr>
        <p:spPr>
          <a:xfrm>
            <a:off x="760343" y="714858"/>
            <a:ext cx="7437383" cy="8480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11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2024</a:t>
            </a:r>
            <a:br>
              <a:rPr lang="en-US" sz="2400" dirty="0">
                <a:latin typeface="Times New Roman" panose="02020603050405020304" pitchFamily="18" charset="0"/>
                <a:cs typeface="Times New Roman" panose="02020603050405020304" pitchFamily="18" charset="0"/>
              </a:rPr>
            </a:br>
            <a:r>
              <a:rPr lang="en-US" sz="2400" b="1" dirty="0" err="1">
                <a:solidFill>
                  <a:srgbClr val="7030A0"/>
                </a:solidFill>
                <a:latin typeface="Times New Roman" panose="02020603050405020304" pitchFamily="18" charset="0"/>
                <a:cs typeface="Times New Roman" panose="02020603050405020304" pitchFamily="18" charset="0"/>
              </a:rPr>
              <a:t>Toán</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8E8477F-3C75-E190-F759-26BDF1B2C956}"/>
              </a:ext>
            </a:extLst>
          </p:cNvPr>
          <p:cNvSpPr txBox="1">
            <a:spLocks/>
          </p:cNvSpPr>
          <p:nvPr/>
        </p:nvSpPr>
        <p:spPr>
          <a:xfrm>
            <a:off x="760343" y="1562928"/>
            <a:ext cx="7566164" cy="1500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err="1">
                <a:solidFill>
                  <a:srgbClr val="FF0000"/>
                </a:solidFill>
                <a:latin typeface="Times New Roman" panose="02020603050405020304" pitchFamily="18" charset="0"/>
                <a:cs typeface="Times New Roman" panose="02020603050405020304" pitchFamily="18" charset="0"/>
              </a:rPr>
              <a:t>Phép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cộng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số</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thập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phân</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4" name="Rectangle 36">
            <a:extLst>
              <a:ext uri="{FF2B5EF4-FFF2-40B4-BE49-F238E27FC236}">
                <a16:creationId xmlns:a16="http://schemas.microsoft.com/office/drawing/2014/main" id="{4FF31742-C8F4-728A-6F32-BBD50447ED99}"/>
              </a:ext>
            </a:extLst>
          </p:cNvPr>
          <p:cNvSpPr>
            <a:spLocks noChangeArrowheads="1"/>
          </p:cNvSpPr>
          <p:nvPr/>
        </p:nvSpPr>
        <p:spPr bwMode="auto">
          <a:xfrm>
            <a:off x="111318" y="0"/>
            <a:ext cx="8762338"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extLst>
      <p:ext uri="{BB962C8B-B14F-4D97-AF65-F5344CB8AC3E}">
        <p14:creationId xmlns:p14="http://schemas.microsoft.com/office/powerpoint/2010/main" val="153826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007DA-752E-F736-5F47-8EDB6706BC63}"/>
            </a:ext>
          </a:extLst>
        </p:cNvPr>
        <p:cNvGrpSpPr/>
        <p:nvPr/>
      </p:nvGrpSpPr>
      <p:grpSpPr>
        <a:xfrm>
          <a:off x="0" y="0"/>
          <a:ext cx="0" cy="0"/>
          <a:chOff x="0" y="0"/>
          <a:chExt cx="0" cy="0"/>
        </a:xfrm>
      </p:grpSpPr>
      <p:pic>
        <p:nvPicPr>
          <p:cNvPr id="2" name="5967297157664">
            <a:hlinkClick r:id="" action="ppaction://media"/>
            <a:extLst>
              <a:ext uri="{FF2B5EF4-FFF2-40B4-BE49-F238E27FC236}">
                <a16:creationId xmlns:a16="http://schemas.microsoft.com/office/drawing/2014/main" id="{6FC6A325-0958-D363-C43B-3269B7710C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124" y="1558456"/>
            <a:ext cx="9144000" cy="5143500"/>
          </a:xfrm>
          <a:prstGeom prst="rect">
            <a:avLst/>
          </a:prstGeom>
        </p:spPr>
      </p:pic>
      <p:pic>
        <p:nvPicPr>
          <p:cNvPr id="3" name="5967297157664">
            <a:hlinkClick r:id="" action="ppaction://media"/>
            <a:extLst>
              <a:ext uri="{FF2B5EF4-FFF2-40B4-BE49-F238E27FC236}">
                <a16:creationId xmlns:a16="http://schemas.microsoft.com/office/drawing/2014/main" id="{8646CB33-DB0A-675E-50BA-C1E3B37D83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9144000" cy="5143500"/>
          </a:xfrm>
          <a:prstGeom prst="rect">
            <a:avLst/>
          </a:prstGeom>
        </p:spPr>
      </p:pic>
    </p:spTree>
    <p:extLst>
      <p:ext uri="{BB962C8B-B14F-4D97-AF65-F5344CB8AC3E}">
        <p14:creationId xmlns:p14="http://schemas.microsoft.com/office/powerpoint/2010/main" val="1338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E3476DC4-F10D-A3A8-E03A-6C87543F9778}"/>
              </a:ext>
            </a:extLst>
          </p:cNvPr>
          <p:cNvSpPr>
            <a:spLocks noChangeArrowheads="1"/>
          </p:cNvSpPr>
          <p:nvPr/>
        </p:nvSpPr>
        <p:spPr bwMode="auto">
          <a:xfrm>
            <a:off x="1885950" y="2228850"/>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spcBef>
                <a:spcPct val="20000"/>
              </a:spcBef>
            </a:pPr>
            <a:endParaRPr lang="vi-VN" altLang="vi-VN" sz="2400">
              <a:solidFill>
                <a:schemeClr val="bg1"/>
              </a:solidFill>
              <a:latin typeface="Times New Roman" panose="02020603050405020304" pitchFamily="18" charset="0"/>
            </a:endParaRPr>
          </a:p>
        </p:txBody>
      </p:sp>
      <p:sp>
        <p:nvSpPr>
          <p:cNvPr id="5123" name="Rectangle 19">
            <a:extLst>
              <a:ext uri="{FF2B5EF4-FFF2-40B4-BE49-F238E27FC236}">
                <a16:creationId xmlns:a16="http://schemas.microsoft.com/office/drawing/2014/main" id="{BC1958D0-28C2-0488-EA01-3A4C344239C4}"/>
              </a:ext>
            </a:extLst>
          </p:cNvPr>
          <p:cNvSpPr>
            <a:spLocks noChangeArrowheads="1"/>
          </p:cNvSpPr>
          <p:nvPr/>
        </p:nvSpPr>
        <p:spPr bwMode="auto">
          <a:xfrm>
            <a:off x="5673329" y="2628900"/>
            <a:ext cx="628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pPr>
            <a:endParaRPr lang="vi-VN" altLang="vi-VN" sz="2400">
              <a:solidFill>
                <a:schemeClr val="bg1"/>
              </a:solidFill>
              <a:latin typeface="Times New Roman" panose="02020603050405020304" pitchFamily="18" charset="0"/>
            </a:endParaRPr>
          </a:p>
        </p:txBody>
      </p:sp>
      <p:sp>
        <p:nvSpPr>
          <p:cNvPr id="5124" name="Rectangle 23">
            <a:extLst>
              <a:ext uri="{FF2B5EF4-FFF2-40B4-BE49-F238E27FC236}">
                <a16:creationId xmlns:a16="http://schemas.microsoft.com/office/drawing/2014/main" id="{DEF9263D-CED3-CAC8-D471-1231FE4DADC4}"/>
              </a:ext>
            </a:extLst>
          </p:cNvPr>
          <p:cNvSpPr>
            <a:spLocks noChangeArrowheads="1"/>
          </p:cNvSpPr>
          <p:nvPr/>
        </p:nvSpPr>
        <p:spPr bwMode="auto">
          <a:xfrm>
            <a:off x="5886450" y="3028950"/>
            <a:ext cx="8001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US" altLang="vi-VN" sz="2400">
                <a:solidFill>
                  <a:schemeClr val="bg1"/>
                </a:solidFill>
                <a:latin typeface="Times New Roman" panose="02020603050405020304" pitchFamily="18" charset="0"/>
              </a:rPr>
              <a:t> </a:t>
            </a:r>
          </a:p>
        </p:txBody>
      </p:sp>
      <p:sp>
        <p:nvSpPr>
          <p:cNvPr id="5125" name="Rectangle 33">
            <a:extLst>
              <a:ext uri="{FF2B5EF4-FFF2-40B4-BE49-F238E27FC236}">
                <a16:creationId xmlns:a16="http://schemas.microsoft.com/office/drawing/2014/main" id="{4F9BD850-3D38-8941-9445-F3788A7F4DAB}"/>
              </a:ext>
            </a:extLst>
          </p:cNvPr>
          <p:cNvSpPr>
            <a:spLocks noChangeArrowheads="1"/>
          </p:cNvSpPr>
          <p:nvPr/>
        </p:nvSpPr>
        <p:spPr bwMode="auto">
          <a:xfrm>
            <a:off x="1600201" y="971550"/>
            <a:ext cx="5945981"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vi-VN" altLang="vi-VN" sz="2100" b="1">
              <a:solidFill>
                <a:srgbClr val="FFFF00"/>
              </a:solidFill>
              <a:latin typeface="Times New Roman" panose="02020603050405020304" pitchFamily="18" charset="0"/>
            </a:endParaRPr>
          </a:p>
        </p:txBody>
      </p:sp>
      <p:sp>
        <p:nvSpPr>
          <p:cNvPr id="49" name="Text Box 25">
            <a:extLst>
              <a:ext uri="{FF2B5EF4-FFF2-40B4-BE49-F238E27FC236}">
                <a16:creationId xmlns:a16="http://schemas.microsoft.com/office/drawing/2014/main" id="{DAEF1B1A-5A2C-EDE7-D549-54DE7D8341DE}"/>
              </a:ext>
            </a:extLst>
          </p:cNvPr>
          <p:cNvSpPr txBox="1">
            <a:spLocks noChangeArrowheads="1"/>
          </p:cNvSpPr>
          <p:nvPr/>
        </p:nvSpPr>
        <p:spPr bwMode="auto">
          <a:xfrm>
            <a:off x="753791" y="1757953"/>
            <a:ext cx="846410"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0000FF"/>
                </a:solidFill>
                <a:latin typeface="Times New Roman" panose="02020603050405020304" pitchFamily="18" charset="0"/>
              </a:rPr>
              <a:t>1,65</a:t>
            </a:r>
          </a:p>
        </p:txBody>
      </p:sp>
      <p:sp>
        <p:nvSpPr>
          <p:cNvPr id="50" name="Text Box 26">
            <a:extLst>
              <a:ext uri="{FF2B5EF4-FFF2-40B4-BE49-F238E27FC236}">
                <a16:creationId xmlns:a16="http://schemas.microsoft.com/office/drawing/2014/main" id="{2E90AB6F-5C3B-6DCF-E562-0402BBFEB6A8}"/>
              </a:ext>
            </a:extLst>
          </p:cNvPr>
          <p:cNvSpPr txBox="1">
            <a:spLocks noChangeArrowheads="1"/>
          </p:cNvSpPr>
          <p:nvPr/>
        </p:nvSpPr>
        <p:spPr bwMode="auto">
          <a:xfrm>
            <a:off x="734216" y="2178810"/>
            <a:ext cx="766858"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a:solidFill>
                  <a:srgbClr val="0000FF"/>
                </a:solidFill>
                <a:latin typeface="Times New Roman" panose="02020603050405020304" pitchFamily="18" charset="0"/>
              </a:rPr>
              <a:t>1,26</a:t>
            </a:r>
          </a:p>
        </p:txBody>
      </p:sp>
      <p:sp>
        <p:nvSpPr>
          <p:cNvPr id="51" name="Text Box 27">
            <a:extLst>
              <a:ext uri="{FF2B5EF4-FFF2-40B4-BE49-F238E27FC236}">
                <a16:creationId xmlns:a16="http://schemas.microsoft.com/office/drawing/2014/main" id="{600D2926-51E6-E42A-4346-E70AA01B09BF}"/>
              </a:ext>
            </a:extLst>
          </p:cNvPr>
          <p:cNvSpPr txBox="1">
            <a:spLocks noChangeArrowheads="1"/>
          </p:cNvSpPr>
          <p:nvPr/>
        </p:nvSpPr>
        <p:spPr bwMode="auto">
          <a:xfrm>
            <a:off x="534572" y="2108045"/>
            <a:ext cx="226219"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1500" b="1" dirty="0">
                <a:solidFill>
                  <a:srgbClr val="0000FF"/>
                </a:solidFill>
                <a:latin typeface="Times New Roman" panose="02020603050405020304" pitchFamily="18" charset="0"/>
              </a:rPr>
              <a:t>+</a:t>
            </a:r>
          </a:p>
        </p:txBody>
      </p:sp>
      <p:sp>
        <p:nvSpPr>
          <p:cNvPr id="52" name="Text Box 32">
            <a:extLst>
              <a:ext uri="{FF2B5EF4-FFF2-40B4-BE49-F238E27FC236}">
                <a16:creationId xmlns:a16="http://schemas.microsoft.com/office/drawing/2014/main" id="{81D3CA7A-9AE1-7A01-EF00-19AECF47828D}"/>
              </a:ext>
            </a:extLst>
          </p:cNvPr>
          <p:cNvSpPr txBox="1">
            <a:spLocks noChangeArrowheads="1"/>
          </p:cNvSpPr>
          <p:nvPr/>
        </p:nvSpPr>
        <p:spPr bwMode="auto">
          <a:xfrm>
            <a:off x="928218" y="2579754"/>
            <a:ext cx="228600"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a:solidFill>
                  <a:srgbClr val="FF0000"/>
                </a:solidFill>
                <a:latin typeface="Times New Roman" panose="02020603050405020304" pitchFamily="18" charset="0"/>
              </a:rPr>
              <a:t>,</a:t>
            </a:r>
          </a:p>
        </p:txBody>
      </p:sp>
      <p:sp>
        <p:nvSpPr>
          <p:cNvPr id="53" name="Text Box 33">
            <a:extLst>
              <a:ext uri="{FF2B5EF4-FFF2-40B4-BE49-F238E27FC236}">
                <a16:creationId xmlns:a16="http://schemas.microsoft.com/office/drawing/2014/main" id="{F88C6F35-2D85-EDDD-ACBB-A562345D69A2}"/>
              </a:ext>
            </a:extLst>
          </p:cNvPr>
          <p:cNvSpPr txBox="1">
            <a:spLocks noChangeArrowheads="1"/>
          </p:cNvSpPr>
          <p:nvPr/>
        </p:nvSpPr>
        <p:spPr bwMode="auto">
          <a:xfrm>
            <a:off x="1417897" y="2597462"/>
            <a:ext cx="754856"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100" b="1" dirty="0">
                <a:solidFill>
                  <a:srgbClr val="0000FF"/>
                </a:solidFill>
                <a:latin typeface="Times New Roman" panose="02020603050405020304" pitchFamily="18" charset="0"/>
              </a:rPr>
              <a:t> </a:t>
            </a:r>
            <a:r>
              <a:rPr lang="en-US" altLang="vi-VN" sz="2800" b="1" dirty="0">
                <a:solidFill>
                  <a:srgbClr val="0000FF"/>
                </a:solidFill>
                <a:latin typeface="Times New Roman" panose="02020603050405020304" pitchFamily="18" charset="0"/>
              </a:rPr>
              <a:t>(m)</a:t>
            </a:r>
            <a:r>
              <a:rPr lang="en-US" altLang="vi-VN" sz="2100" b="1" dirty="0">
                <a:solidFill>
                  <a:srgbClr val="0000FF"/>
                </a:solidFill>
                <a:latin typeface="Times New Roman" panose="02020603050405020304" pitchFamily="18" charset="0"/>
              </a:rPr>
              <a:t> </a:t>
            </a:r>
          </a:p>
        </p:txBody>
      </p:sp>
      <p:sp>
        <p:nvSpPr>
          <p:cNvPr id="63" name="Text Box 29">
            <a:extLst>
              <a:ext uri="{FF2B5EF4-FFF2-40B4-BE49-F238E27FC236}">
                <a16:creationId xmlns:a16="http://schemas.microsoft.com/office/drawing/2014/main" id="{DC996E14-2CDC-3E4D-B107-82FF80C2C65A}"/>
              </a:ext>
            </a:extLst>
          </p:cNvPr>
          <p:cNvSpPr txBox="1">
            <a:spLocks noChangeArrowheads="1"/>
          </p:cNvSpPr>
          <p:nvPr/>
        </p:nvSpPr>
        <p:spPr bwMode="auto">
          <a:xfrm>
            <a:off x="1149079" y="2601349"/>
            <a:ext cx="400050"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100" b="1" dirty="0">
                <a:solidFill>
                  <a:srgbClr val="0000FF"/>
                </a:solidFill>
                <a:latin typeface="Times New Roman" panose="02020603050405020304" pitchFamily="18" charset="0"/>
              </a:rPr>
              <a:t> </a:t>
            </a:r>
            <a:r>
              <a:rPr lang="en-US" altLang="vi-VN" sz="2800" b="1" dirty="0">
                <a:solidFill>
                  <a:srgbClr val="0000FF"/>
                </a:solidFill>
                <a:latin typeface="Times New Roman" panose="02020603050405020304" pitchFamily="18" charset="0"/>
              </a:rPr>
              <a:t>1</a:t>
            </a:r>
          </a:p>
        </p:txBody>
      </p:sp>
      <p:sp>
        <p:nvSpPr>
          <p:cNvPr id="64" name="Text Box 30">
            <a:extLst>
              <a:ext uri="{FF2B5EF4-FFF2-40B4-BE49-F238E27FC236}">
                <a16:creationId xmlns:a16="http://schemas.microsoft.com/office/drawing/2014/main" id="{F7244081-5787-2193-EE30-DEE62A162E58}"/>
              </a:ext>
            </a:extLst>
          </p:cNvPr>
          <p:cNvSpPr txBox="1">
            <a:spLocks noChangeArrowheads="1"/>
          </p:cNvSpPr>
          <p:nvPr/>
        </p:nvSpPr>
        <p:spPr bwMode="auto">
          <a:xfrm>
            <a:off x="1022878" y="2605236"/>
            <a:ext cx="285750"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a:solidFill>
                  <a:srgbClr val="0000FF"/>
                </a:solidFill>
                <a:latin typeface="Times New Roman" panose="02020603050405020304" pitchFamily="18" charset="0"/>
              </a:rPr>
              <a:t>9</a:t>
            </a:r>
          </a:p>
        </p:txBody>
      </p:sp>
      <p:sp>
        <p:nvSpPr>
          <p:cNvPr id="65" name="Text Box 31">
            <a:extLst>
              <a:ext uri="{FF2B5EF4-FFF2-40B4-BE49-F238E27FC236}">
                <a16:creationId xmlns:a16="http://schemas.microsoft.com/office/drawing/2014/main" id="{28E7873F-F888-0365-CA0B-B61CF1E13D2D}"/>
              </a:ext>
            </a:extLst>
          </p:cNvPr>
          <p:cNvSpPr txBox="1">
            <a:spLocks noChangeArrowheads="1"/>
          </p:cNvSpPr>
          <p:nvPr/>
        </p:nvSpPr>
        <p:spPr bwMode="auto">
          <a:xfrm>
            <a:off x="725281" y="2599667"/>
            <a:ext cx="400050"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a:solidFill>
                  <a:srgbClr val="0000FF"/>
                </a:solidFill>
                <a:latin typeface="Times New Roman" panose="02020603050405020304" pitchFamily="18" charset="0"/>
              </a:rPr>
              <a:t>2</a:t>
            </a:r>
          </a:p>
        </p:txBody>
      </p:sp>
      <p:sp>
        <p:nvSpPr>
          <p:cNvPr id="5135" name="Rectangle 36">
            <a:extLst>
              <a:ext uri="{FF2B5EF4-FFF2-40B4-BE49-F238E27FC236}">
                <a16:creationId xmlns:a16="http://schemas.microsoft.com/office/drawing/2014/main" id="{9100218A-CF22-DBCF-9D13-17A88C98840D}"/>
              </a:ext>
            </a:extLst>
          </p:cNvPr>
          <p:cNvSpPr>
            <a:spLocks noChangeArrowheads="1"/>
          </p:cNvSpPr>
          <p:nvPr/>
        </p:nvSpPr>
        <p:spPr bwMode="auto">
          <a:xfrm>
            <a:off x="111318" y="0"/>
            <a:ext cx="8762338"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cxnSp>
        <p:nvCxnSpPr>
          <p:cNvPr id="25" name="Straight Connector 24">
            <a:extLst>
              <a:ext uri="{FF2B5EF4-FFF2-40B4-BE49-F238E27FC236}">
                <a16:creationId xmlns:a16="http://schemas.microsoft.com/office/drawing/2014/main" id="{5985B75C-E04A-282F-AE7D-3D5D0A98B863}"/>
              </a:ext>
            </a:extLst>
          </p:cNvPr>
          <p:cNvCxnSpPr/>
          <p:nvPr/>
        </p:nvCxnSpPr>
        <p:spPr>
          <a:xfrm>
            <a:off x="742783" y="2631882"/>
            <a:ext cx="696516" cy="1191"/>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059E66E-CB30-0FAE-853B-196E54772A1B}"/>
              </a:ext>
            </a:extLst>
          </p:cNvPr>
          <p:cNvSpPr txBox="1">
            <a:spLocks noChangeArrowheads="1"/>
          </p:cNvSpPr>
          <p:nvPr/>
        </p:nvSpPr>
        <p:spPr bwMode="auto">
          <a:xfrm>
            <a:off x="191407" y="720685"/>
            <a:ext cx="841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1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thập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phân</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theo</a:t>
            </a:r>
            <a:r>
              <a:rPr lang="en-US" altLang="en-US" sz="2800" b="1" dirty="0">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3 </a:t>
            </a:r>
            <a:r>
              <a:rPr lang="en-US" altLang="en-US" sz="2800" b="1" dirty="0" err="1">
                <a:solidFill>
                  <a:srgbClr val="FF0000"/>
                </a:solidFill>
                <a:latin typeface="Times New Roman" panose="02020603050405020304" pitchFamily="18" charset="0"/>
                <a:cs typeface="Times New Roman" panose="02020603050405020304" pitchFamily="18" charset="0"/>
              </a:rPr>
              <a:t>bước</a:t>
            </a:r>
            <a:r>
              <a:rPr lang="en-US" altLang="en-US" sz="2800" b="1"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D44EC0F4-F6E7-6935-E865-085267F78E3C}"/>
              </a:ext>
            </a:extLst>
          </p:cNvPr>
          <p:cNvSpPr txBox="1">
            <a:spLocks noChangeArrowheads="1"/>
          </p:cNvSpPr>
          <p:nvPr/>
        </p:nvSpPr>
        <p:spPr bwMode="auto">
          <a:xfrm>
            <a:off x="2202318" y="1450444"/>
            <a:ext cx="65227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Viết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số</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hạng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này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dưới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số</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hạng</a:t>
            </a:r>
            <a:r>
              <a:rPr lang="en-US" altLang="vi-VN" sz="2800" b="1" dirty="0">
                <a:latin typeface="Times New Roman" panose="02020603050405020304" pitchFamily="18" charset="0"/>
              </a:rPr>
              <a:t> kia </a:t>
            </a:r>
            <a:r>
              <a:rPr lang="en-US" altLang="vi-VN" sz="2800" b="1" dirty="0" err="1">
                <a:latin typeface="Times New Roman" panose="02020603050405020304" pitchFamily="18" charset="0"/>
              </a:rPr>
              <a:t>sao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cho</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chữ</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số</a:t>
            </a:r>
            <a:r>
              <a:rPr lang="en-US" altLang="vi-VN" sz="2800" b="1" dirty="0">
                <a:latin typeface="Times New Roman" panose="02020603050405020304" pitchFamily="18" charset="0"/>
              </a:rPr>
              <a:t> ở </a:t>
            </a:r>
            <a:r>
              <a:rPr lang="en-US" altLang="vi-VN" sz="2800" b="1" dirty="0" err="1">
                <a:latin typeface="Times New Roman" panose="02020603050405020304" pitchFamily="18" charset="0"/>
              </a:rPr>
              <a:t>cùng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một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hàng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đặt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thẳng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cột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nhau</a:t>
            </a:r>
            <a:r>
              <a:rPr lang="en-US" altLang="vi-VN" sz="2800" b="1" dirty="0">
                <a:latin typeface="Times New Roman" panose="02020603050405020304" pitchFamily="18" charset="0"/>
              </a:rPr>
              <a:t>.</a:t>
            </a:r>
            <a:endParaRPr lang="en-US" altLang="en-US" sz="2800" dirty="0"/>
          </a:p>
        </p:txBody>
      </p:sp>
      <p:sp>
        <p:nvSpPr>
          <p:cNvPr id="31" name="TextBox 30">
            <a:extLst>
              <a:ext uri="{FF2B5EF4-FFF2-40B4-BE49-F238E27FC236}">
                <a16:creationId xmlns:a16="http://schemas.microsoft.com/office/drawing/2014/main" id="{CCE85ABA-D9AA-8C2B-0B50-35AD3C24AB82}"/>
              </a:ext>
            </a:extLst>
          </p:cNvPr>
          <p:cNvSpPr txBox="1">
            <a:spLocks noChangeArrowheads="1"/>
          </p:cNvSpPr>
          <p:nvPr/>
        </p:nvSpPr>
        <p:spPr bwMode="auto">
          <a:xfrm>
            <a:off x="2172753" y="2841243"/>
            <a:ext cx="638762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ts val="450"/>
              </a:spcBef>
              <a:buFontTx/>
              <a:buChar char="-"/>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Cộng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như</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cộng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số</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tự</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nhiên</a:t>
            </a:r>
            <a:r>
              <a:rPr lang="en-US" altLang="vi-VN" sz="2800" b="1" dirty="0">
                <a:latin typeface="Times New Roman" panose="02020603050405020304" pitchFamily="18" charset="0"/>
              </a:rPr>
              <a:t>.</a:t>
            </a:r>
          </a:p>
          <a:p>
            <a:endParaRPr lang="en-US" altLang="en-US" sz="1800" dirty="0"/>
          </a:p>
        </p:txBody>
      </p:sp>
      <p:cxnSp>
        <p:nvCxnSpPr>
          <p:cNvPr id="24" name="Straight Connector 23">
            <a:extLst>
              <a:ext uri="{FF2B5EF4-FFF2-40B4-BE49-F238E27FC236}">
                <a16:creationId xmlns:a16="http://schemas.microsoft.com/office/drawing/2014/main" id="{7A6680B4-177D-98F8-6CF7-32253617F5EF}"/>
              </a:ext>
            </a:extLst>
          </p:cNvPr>
          <p:cNvCxnSpPr/>
          <p:nvPr/>
        </p:nvCxnSpPr>
        <p:spPr>
          <a:xfrm rot="5400000">
            <a:off x="434110" y="2449035"/>
            <a:ext cx="1143000" cy="119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Rectangle: Rounded Corners 2">
            <a:extLst>
              <a:ext uri="{FF2B5EF4-FFF2-40B4-BE49-F238E27FC236}">
                <a16:creationId xmlns:a16="http://schemas.microsoft.com/office/drawing/2014/main" id="{AEF1367C-5634-0276-56E9-92188EAF81F5}"/>
              </a:ext>
            </a:extLst>
          </p:cNvPr>
          <p:cNvSpPr/>
          <p:nvPr/>
        </p:nvSpPr>
        <p:spPr>
          <a:xfrm>
            <a:off x="2046685" y="210052"/>
            <a:ext cx="4902755"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2" name="TextBox 1">
            <a:extLst>
              <a:ext uri="{FF2B5EF4-FFF2-40B4-BE49-F238E27FC236}">
                <a16:creationId xmlns:a16="http://schemas.microsoft.com/office/drawing/2014/main" id="{27D1F481-654F-E8D2-ED45-BA6E4962030A}"/>
              </a:ext>
            </a:extLst>
          </p:cNvPr>
          <p:cNvSpPr txBox="1">
            <a:spLocks noChangeArrowheads="1"/>
          </p:cNvSpPr>
          <p:nvPr/>
        </p:nvSpPr>
        <p:spPr bwMode="auto">
          <a:xfrm>
            <a:off x="2202318" y="3425782"/>
            <a:ext cx="638762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ts val="450"/>
              </a:spcBef>
            </a:pP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Viết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dấu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phẩy</a:t>
            </a:r>
            <a:r>
              <a:rPr lang="en-US" altLang="vi-VN" sz="2800" b="1" dirty="0">
                <a:latin typeface="Times New Roman" panose="02020603050405020304" pitchFamily="18" charset="0"/>
              </a:rPr>
              <a:t> ở </a:t>
            </a:r>
            <a:r>
              <a:rPr lang="en-US" altLang="vi-VN" sz="2800" b="1" dirty="0" err="1">
                <a:latin typeface="Times New Roman" panose="02020603050405020304" pitchFamily="18" charset="0"/>
              </a:rPr>
              <a:t>tổng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thẳng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cột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với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dấu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phẩy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của</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các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số</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hạng</a:t>
            </a:r>
            <a:r>
              <a:rPr lang="en-US" altLang="vi-VN" sz="2800" b="1" dirty="0">
                <a:latin typeface="Times New Roman" panose="02020603050405020304" pitchFamily="18" charset="0"/>
              </a:rPr>
              <a:t>.</a:t>
            </a:r>
          </a:p>
          <a:p>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ppt_x"/>
                                          </p:val>
                                        </p:tav>
                                        <p:tav tm="100000">
                                          <p:val>
                                            <p:strVal val="#ppt_x"/>
                                          </p:val>
                                        </p:tav>
                                      </p:tavLst>
                                    </p:anim>
                                    <p:anim calcmode="lin" valueType="num">
                                      <p:cBhvr additive="base">
                                        <p:cTn id="3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63" grpId="0"/>
      <p:bldP spid="64" grpId="0"/>
      <p:bldP spid="65" grpId="0"/>
      <p:bldP spid="26" grpId="0"/>
      <p:bldP spid="29" grpId="0"/>
      <p:bldP spid="3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3">
            <a:extLst>
              <a:ext uri="{FF2B5EF4-FFF2-40B4-BE49-F238E27FC236}">
                <a16:creationId xmlns:a16="http://schemas.microsoft.com/office/drawing/2014/main" id="{A908563B-BDBB-8849-4413-464F40CFBD02}"/>
              </a:ext>
            </a:extLst>
          </p:cNvPr>
          <p:cNvSpPr>
            <a:spLocks noChangeArrowheads="1"/>
          </p:cNvSpPr>
          <p:nvPr/>
        </p:nvSpPr>
        <p:spPr bwMode="auto">
          <a:xfrm>
            <a:off x="5886450" y="3028950"/>
            <a:ext cx="8001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US" altLang="vi-VN" sz="1800">
                <a:solidFill>
                  <a:schemeClr val="bg1"/>
                </a:solidFill>
                <a:latin typeface="Times New Roman" panose="02020603050405020304" pitchFamily="18" charset="0"/>
              </a:rPr>
              <a:t> </a:t>
            </a:r>
          </a:p>
        </p:txBody>
      </p:sp>
      <p:sp>
        <p:nvSpPr>
          <p:cNvPr id="6147" name="Rectangle 31">
            <a:extLst>
              <a:ext uri="{FF2B5EF4-FFF2-40B4-BE49-F238E27FC236}">
                <a16:creationId xmlns:a16="http://schemas.microsoft.com/office/drawing/2014/main" id="{E3E139AE-5964-18C1-7E27-3E5407CF6347}"/>
              </a:ext>
            </a:extLst>
          </p:cNvPr>
          <p:cNvSpPr>
            <a:spLocks noChangeArrowheads="1"/>
          </p:cNvSpPr>
          <p:nvPr/>
        </p:nvSpPr>
        <p:spPr bwMode="auto">
          <a:xfrm rot="21110015">
            <a:off x="3086100" y="26860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pPr>
            <a:endParaRPr lang="vi-VN" altLang="vi-VN" sz="1800">
              <a:solidFill>
                <a:schemeClr val="bg1"/>
              </a:solidFill>
              <a:latin typeface="Times New Roman" panose="02020603050405020304" pitchFamily="18" charset="0"/>
            </a:endParaRPr>
          </a:p>
        </p:txBody>
      </p:sp>
      <p:sp>
        <p:nvSpPr>
          <p:cNvPr id="45" name="Text Box 21">
            <a:extLst>
              <a:ext uri="{FF2B5EF4-FFF2-40B4-BE49-F238E27FC236}">
                <a16:creationId xmlns:a16="http://schemas.microsoft.com/office/drawing/2014/main" id="{56BA71FF-09AD-9B08-108B-B66FB8B2733B}"/>
              </a:ext>
            </a:extLst>
          </p:cNvPr>
          <p:cNvSpPr txBox="1">
            <a:spLocks noChangeArrowheads="1"/>
          </p:cNvSpPr>
          <p:nvPr/>
        </p:nvSpPr>
        <p:spPr bwMode="auto">
          <a:xfrm>
            <a:off x="2943603" y="1662241"/>
            <a:ext cx="1137034"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FF0000"/>
                </a:solidFill>
                <a:latin typeface="Times New Roman" panose="02020603050405020304" pitchFamily="18" charset="0"/>
                <a:cs typeface="Times New Roman" panose="02020603050405020304" pitchFamily="18" charset="0"/>
              </a:rPr>
              <a:t>291 </a:t>
            </a:r>
          </a:p>
        </p:txBody>
      </p:sp>
      <p:sp>
        <p:nvSpPr>
          <p:cNvPr id="6149" name="Text Box 24">
            <a:extLst>
              <a:ext uri="{FF2B5EF4-FFF2-40B4-BE49-F238E27FC236}">
                <a16:creationId xmlns:a16="http://schemas.microsoft.com/office/drawing/2014/main" id="{47996F0F-1EBF-2B0F-07DE-128E341D6654}"/>
              </a:ext>
            </a:extLst>
          </p:cNvPr>
          <p:cNvSpPr txBox="1">
            <a:spLocks noChangeArrowheads="1"/>
          </p:cNvSpPr>
          <p:nvPr/>
        </p:nvSpPr>
        <p:spPr bwMode="auto">
          <a:xfrm>
            <a:off x="1347788" y="231516"/>
            <a:ext cx="6712743"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marL="457200"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 typeface="Wingdings" panose="05000000000000000000" pitchFamily="2" charset="2"/>
              <a:buChar char="v"/>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so </a:t>
            </a:r>
            <a:r>
              <a:rPr lang="en-US" altLang="vi-VN" sz="2800" b="1" dirty="0" err="1">
                <a:latin typeface="Times New Roman" panose="02020603050405020304" pitchFamily="18" charset="0"/>
              </a:rPr>
              <a:t>sánh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hai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phép</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tính</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sau</a:t>
            </a:r>
            <a:r>
              <a:rPr lang="en-US" altLang="vi-VN" sz="2800" b="1" dirty="0">
                <a:latin typeface="Times New Roman" panose="02020603050405020304" pitchFamily="18" charset="0"/>
              </a:rPr>
              <a:t>:</a:t>
            </a:r>
          </a:p>
        </p:txBody>
      </p:sp>
      <p:sp>
        <p:nvSpPr>
          <p:cNvPr id="50" name="Text Box 26">
            <a:extLst>
              <a:ext uri="{FF2B5EF4-FFF2-40B4-BE49-F238E27FC236}">
                <a16:creationId xmlns:a16="http://schemas.microsoft.com/office/drawing/2014/main" id="{0EBDEF21-0C15-B823-A692-4B6D2C7F7FF5}"/>
              </a:ext>
            </a:extLst>
          </p:cNvPr>
          <p:cNvSpPr txBox="1">
            <a:spLocks noChangeArrowheads="1"/>
          </p:cNvSpPr>
          <p:nvPr/>
        </p:nvSpPr>
        <p:spPr bwMode="auto">
          <a:xfrm>
            <a:off x="3831860" y="1065220"/>
            <a:ext cx="497554"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err="1">
                <a:solidFill>
                  <a:srgbClr val="0000FF"/>
                </a:solidFill>
                <a:latin typeface="Times New Roman" panose="02020603050405020304" pitchFamily="18" charset="0"/>
              </a:rPr>
              <a:t>và</a:t>
            </a:r>
            <a:endParaRPr lang="en-US" altLang="vi-VN" sz="2800" b="1" dirty="0">
              <a:solidFill>
                <a:srgbClr val="0000FF"/>
              </a:solidFill>
              <a:latin typeface="Times New Roman" panose="02020603050405020304" pitchFamily="18" charset="0"/>
            </a:endParaRPr>
          </a:p>
        </p:txBody>
      </p:sp>
      <p:grpSp>
        <p:nvGrpSpPr>
          <p:cNvPr id="3" name="Group 14">
            <a:extLst>
              <a:ext uri="{FF2B5EF4-FFF2-40B4-BE49-F238E27FC236}">
                <a16:creationId xmlns:a16="http://schemas.microsoft.com/office/drawing/2014/main" id="{0894FB75-CCAD-2266-66EB-59E77A773C44}"/>
              </a:ext>
            </a:extLst>
          </p:cNvPr>
          <p:cNvGrpSpPr>
            <a:grpSpLocks/>
          </p:cNvGrpSpPr>
          <p:nvPr/>
        </p:nvGrpSpPr>
        <p:grpSpPr bwMode="auto">
          <a:xfrm>
            <a:off x="2817486" y="850443"/>
            <a:ext cx="1083469" cy="857308"/>
            <a:chOff x="6762025" y="1920926"/>
            <a:chExt cx="1444625" cy="1143925"/>
          </a:xfrm>
        </p:grpSpPr>
        <p:sp>
          <p:nvSpPr>
            <p:cNvPr id="6165" name="Text Box 18">
              <a:extLst>
                <a:ext uri="{FF2B5EF4-FFF2-40B4-BE49-F238E27FC236}">
                  <a16:creationId xmlns:a16="http://schemas.microsoft.com/office/drawing/2014/main" id="{72666419-DE38-09BC-5C19-95ADE2222418}"/>
                </a:ext>
              </a:extLst>
            </p:cNvPr>
            <p:cNvSpPr txBox="1">
              <a:spLocks noChangeArrowheads="1"/>
            </p:cNvSpPr>
            <p:nvPr/>
          </p:nvSpPr>
          <p:spPr bwMode="auto">
            <a:xfrm>
              <a:off x="6914425" y="1920926"/>
              <a:ext cx="1292225" cy="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165</a:t>
              </a:r>
            </a:p>
          </p:txBody>
        </p:sp>
        <p:sp>
          <p:nvSpPr>
            <p:cNvPr id="6166" name="Text Box 20">
              <a:extLst>
                <a:ext uri="{FF2B5EF4-FFF2-40B4-BE49-F238E27FC236}">
                  <a16:creationId xmlns:a16="http://schemas.microsoft.com/office/drawing/2014/main" id="{F9D2D6DE-4B4D-41B9-2C75-1DD31CD93EBA}"/>
                </a:ext>
              </a:extLst>
            </p:cNvPr>
            <p:cNvSpPr txBox="1">
              <a:spLocks noChangeArrowheads="1"/>
            </p:cNvSpPr>
            <p:nvPr/>
          </p:nvSpPr>
          <p:spPr bwMode="auto">
            <a:xfrm>
              <a:off x="6762025" y="2254592"/>
              <a:ext cx="304800" cy="46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1800" b="1" dirty="0">
                  <a:solidFill>
                    <a:srgbClr val="0000FF"/>
                  </a:solidFill>
                  <a:latin typeface="Times New Roman" panose="02020603050405020304" pitchFamily="18" charset="0"/>
                  <a:cs typeface="Times New Roman" panose="02020603050405020304" pitchFamily="18" charset="0"/>
                </a:rPr>
                <a:t>+</a:t>
              </a:r>
            </a:p>
          </p:txBody>
        </p:sp>
        <p:sp>
          <p:nvSpPr>
            <p:cNvPr id="6167" name="Text Box 35">
              <a:extLst>
                <a:ext uri="{FF2B5EF4-FFF2-40B4-BE49-F238E27FC236}">
                  <a16:creationId xmlns:a16="http://schemas.microsoft.com/office/drawing/2014/main" id="{7C0F3647-62CE-41AF-245E-72EB2C97B03A}"/>
                </a:ext>
              </a:extLst>
            </p:cNvPr>
            <p:cNvSpPr txBox="1">
              <a:spLocks noChangeArrowheads="1"/>
            </p:cNvSpPr>
            <p:nvPr/>
          </p:nvSpPr>
          <p:spPr bwMode="auto">
            <a:xfrm>
              <a:off x="6930181" y="2397518"/>
              <a:ext cx="914400" cy="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126</a:t>
              </a:r>
            </a:p>
          </p:txBody>
        </p:sp>
        <p:sp>
          <p:nvSpPr>
            <p:cNvPr id="7217" name="Line 19">
              <a:extLst>
                <a:ext uri="{FF2B5EF4-FFF2-40B4-BE49-F238E27FC236}">
                  <a16:creationId xmlns:a16="http://schemas.microsoft.com/office/drawing/2014/main" id="{A95A5094-0AD8-CF19-C54C-221E386D5E04}"/>
                </a:ext>
              </a:extLst>
            </p:cNvPr>
            <p:cNvSpPr>
              <a:spLocks noChangeShapeType="1"/>
            </p:cNvSpPr>
            <p:nvPr/>
          </p:nvSpPr>
          <p:spPr bwMode="auto">
            <a:xfrm>
              <a:off x="6941232" y="3051146"/>
              <a:ext cx="814388" cy="0"/>
            </a:xfrm>
            <a:prstGeom prst="line">
              <a:avLst/>
            </a:prstGeom>
            <a:ln w="28575">
              <a:headEnd/>
              <a:tailEnd/>
            </a:ln>
          </p:spPr>
          <p:style>
            <a:lnRef idx="3">
              <a:schemeClr val="accent1"/>
            </a:lnRef>
            <a:fillRef idx="0">
              <a:schemeClr val="accent1"/>
            </a:fillRef>
            <a:effectRef idx="2">
              <a:schemeClr val="accent1"/>
            </a:effectRef>
            <a:fontRef idx="minor">
              <a:schemeClr val="tx1"/>
            </a:fontRef>
          </p:style>
          <p:txBody>
            <a:bodyPr/>
            <a:lstStyle/>
            <a:p>
              <a:pPr>
                <a:defRPr/>
              </a:pPr>
              <a:endParaRPr lang="en-US" sz="1800" b="1">
                <a:ln>
                  <a:solidFill>
                    <a:srgbClr val="2C0DE9"/>
                  </a:solidFill>
                </a:ln>
                <a:latin typeface="Times New Roman" pitchFamily="18" charset="0"/>
                <a:cs typeface="Times New Roman" pitchFamily="18" charset="0"/>
              </a:endParaRPr>
            </a:p>
          </p:txBody>
        </p:sp>
      </p:grpSp>
      <p:sp>
        <p:nvSpPr>
          <p:cNvPr id="55" name="Text Box 21">
            <a:extLst>
              <a:ext uri="{FF2B5EF4-FFF2-40B4-BE49-F238E27FC236}">
                <a16:creationId xmlns:a16="http://schemas.microsoft.com/office/drawing/2014/main" id="{2F2C6550-1230-51B6-8140-5862ABFF35DC}"/>
              </a:ext>
            </a:extLst>
          </p:cNvPr>
          <p:cNvSpPr txBox="1">
            <a:spLocks noChangeArrowheads="1"/>
          </p:cNvSpPr>
          <p:nvPr/>
        </p:nvSpPr>
        <p:spPr bwMode="auto">
          <a:xfrm>
            <a:off x="4744062" y="1595951"/>
            <a:ext cx="1436608" cy="5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FF0000"/>
                </a:solidFill>
                <a:latin typeface="Times New Roman" panose="02020603050405020304" pitchFamily="18" charset="0"/>
                <a:cs typeface="Times New Roman" panose="02020603050405020304" pitchFamily="18" charset="0"/>
              </a:rPr>
              <a:t>2,91 </a:t>
            </a:r>
          </a:p>
        </p:txBody>
      </p:sp>
      <p:grpSp>
        <p:nvGrpSpPr>
          <p:cNvPr id="4" name="Group 58">
            <a:extLst>
              <a:ext uri="{FF2B5EF4-FFF2-40B4-BE49-F238E27FC236}">
                <a16:creationId xmlns:a16="http://schemas.microsoft.com/office/drawing/2014/main" id="{7B77C544-D113-AF70-CA66-3C5ED6BFB374}"/>
              </a:ext>
            </a:extLst>
          </p:cNvPr>
          <p:cNvGrpSpPr>
            <a:grpSpLocks/>
          </p:cNvGrpSpPr>
          <p:nvPr/>
        </p:nvGrpSpPr>
        <p:grpSpPr bwMode="auto">
          <a:xfrm>
            <a:off x="4548883" y="773499"/>
            <a:ext cx="1140618" cy="881054"/>
            <a:chOff x="6785216" y="2821268"/>
            <a:chExt cx="1520824" cy="1175609"/>
          </a:xfrm>
        </p:grpSpPr>
        <p:sp>
          <p:nvSpPr>
            <p:cNvPr id="6161" name="Text Box 18">
              <a:extLst>
                <a:ext uri="{FF2B5EF4-FFF2-40B4-BE49-F238E27FC236}">
                  <a16:creationId xmlns:a16="http://schemas.microsoft.com/office/drawing/2014/main" id="{C0A4AB79-0905-4D4B-608E-ABCD7A742935}"/>
                </a:ext>
              </a:extLst>
            </p:cNvPr>
            <p:cNvSpPr txBox="1">
              <a:spLocks noChangeArrowheads="1"/>
            </p:cNvSpPr>
            <p:nvPr/>
          </p:nvSpPr>
          <p:spPr bwMode="auto">
            <a:xfrm>
              <a:off x="7013815" y="2821268"/>
              <a:ext cx="1292225" cy="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1,65</a:t>
              </a:r>
            </a:p>
          </p:txBody>
        </p:sp>
        <p:sp>
          <p:nvSpPr>
            <p:cNvPr id="6162" name="Text Box 20">
              <a:extLst>
                <a:ext uri="{FF2B5EF4-FFF2-40B4-BE49-F238E27FC236}">
                  <a16:creationId xmlns:a16="http://schemas.microsoft.com/office/drawing/2014/main" id="{B38092EE-FD19-F521-42F2-FE7AD2AE1AFD}"/>
                </a:ext>
              </a:extLst>
            </p:cNvPr>
            <p:cNvSpPr txBox="1">
              <a:spLocks noChangeArrowheads="1"/>
            </p:cNvSpPr>
            <p:nvPr/>
          </p:nvSpPr>
          <p:spPr bwMode="auto">
            <a:xfrm>
              <a:off x="6785216" y="3091216"/>
              <a:ext cx="304800" cy="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a:t>
              </a:r>
            </a:p>
          </p:txBody>
        </p:sp>
        <p:sp>
          <p:nvSpPr>
            <p:cNvPr id="6163" name="Text Box 35">
              <a:extLst>
                <a:ext uri="{FF2B5EF4-FFF2-40B4-BE49-F238E27FC236}">
                  <a16:creationId xmlns:a16="http://schemas.microsoft.com/office/drawing/2014/main" id="{55CE15EF-41F7-9141-5BC9-88E4390DD615}"/>
                </a:ext>
              </a:extLst>
            </p:cNvPr>
            <p:cNvSpPr txBox="1">
              <a:spLocks noChangeArrowheads="1"/>
            </p:cNvSpPr>
            <p:nvPr/>
          </p:nvSpPr>
          <p:spPr bwMode="auto">
            <a:xfrm>
              <a:off x="7020295" y="3329544"/>
              <a:ext cx="1285745" cy="66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1,26</a:t>
              </a:r>
            </a:p>
          </p:txBody>
        </p:sp>
        <p:sp>
          <p:nvSpPr>
            <p:cNvPr id="67" name="Line 19">
              <a:extLst>
                <a:ext uri="{FF2B5EF4-FFF2-40B4-BE49-F238E27FC236}">
                  <a16:creationId xmlns:a16="http://schemas.microsoft.com/office/drawing/2014/main" id="{669A7CC4-BC5E-982E-7D69-E2098EC8F98D}"/>
                </a:ext>
              </a:extLst>
            </p:cNvPr>
            <p:cNvSpPr>
              <a:spLocks noChangeShapeType="1"/>
            </p:cNvSpPr>
            <p:nvPr/>
          </p:nvSpPr>
          <p:spPr bwMode="auto">
            <a:xfrm>
              <a:off x="7090016" y="3991247"/>
              <a:ext cx="954086" cy="0"/>
            </a:xfrm>
            <a:prstGeom prst="line">
              <a:avLst/>
            </a:prstGeom>
            <a:ln w="28575">
              <a:headEnd/>
              <a:tailEnd/>
            </a:ln>
          </p:spPr>
          <p:style>
            <a:lnRef idx="3">
              <a:schemeClr val="accent1"/>
            </a:lnRef>
            <a:fillRef idx="0">
              <a:schemeClr val="accent1"/>
            </a:fillRef>
            <a:effectRef idx="2">
              <a:schemeClr val="accent1"/>
            </a:effectRef>
            <a:fontRef idx="minor">
              <a:schemeClr val="tx1"/>
            </a:fontRef>
          </p:style>
          <p:txBody>
            <a:bodyPr/>
            <a:lstStyle/>
            <a:p>
              <a:pPr>
                <a:defRPr/>
              </a:pPr>
              <a:endParaRPr lang="en-US" sz="1800" b="1">
                <a:latin typeface="Times New Roman" pitchFamily="18" charset="0"/>
                <a:cs typeface="Times New Roman" pitchFamily="18" charset="0"/>
              </a:endParaRPr>
            </a:p>
          </p:txBody>
        </p:sp>
      </p:grpSp>
      <p:sp>
        <p:nvSpPr>
          <p:cNvPr id="2" name="TextBox 1">
            <a:extLst>
              <a:ext uri="{FF2B5EF4-FFF2-40B4-BE49-F238E27FC236}">
                <a16:creationId xmlns:a16="http://schemas.microsoft.com/office/drawing/2014/main" id="{5A80C4B8-F92B-4959-ADC9-1B1C616EAABF}"/>
              </a:ext>
            </a:extLst>
          </p:cNvPr>
          <p:cNvSpPr txBox="1">
            <a:spLocks noChangeArrowheads="1"/>
          </p:cNvSpPr>
          <p:nvPr/>
        </p:nvSpPr>
        <p:spPr bwMode="auto">
          <a:xfrm>
            <a:off x="538841" y="2113991"/>
            <a:ext cx="8134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100" b="1" dirty="0">
                <a:solidFill>
                  <a:schemeClr val="tx2"/>
                </a:solidFill>
                <a:latin typeface="Times New Roman" panose="02020603050405020304" pitchFamily="18" charset="0"/>
                <a:cs typeface="Times New Roman" panose="02020603050405020304" pitchFamily="18" charset="0"/>
              </a:rPr>
              <a:t>-</a:t>
            </a:r>
            <a:r>
              <a:rPr lang="en-US" altLang="vi-VN" sz="2100" b="1" dirty="0">
                <a:solidFill>
                  <a:srgbClr val="2C0DE9"/>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Giống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nhau</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b="1" dirty="0">
                <a:solidFill>
                  <a:srgbClr val="0033CC"/>
                </a:solidFill>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Cách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đặt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tính</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và</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thực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hiện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phép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tính</a:t>
            </a:r>
            <a:r>
              <a:rPr lang="en-US" altLang="vi-VN" sz="2800" b="1" dirty="0">
                <a:latin typeface="Times New Roman" panose="02020603050405020304" pitchFamily="18" charset="0"/>
                <a:cs typeface="Times New Roman" panose="02020603050405020304" pitchFamily="18" charset="0"/>
              </a:rPr>
              <a:t>. </a:t>
            </a:r>
          </a:p>
        </p:txBody>
      </p:sp>
      <p:sp>
        <p:nvSpPr>
          <p:cNvPr id="68" name="TextBox 67">
            <a:extLst>
              <a:ext uri="{FF2B5EF4-FFF2-40B4-BE49-F238E27FC236}">
                <a16:creationId xmlns:a16="http://schemas.microsoft.com/office/drawing/2014/main" id="{229E3514-0F47-7812-C50F-B913124181F6}"/>
              </a:ext>
            </a:extLst>
          </p:cNvPr>
          <p:cNvSpPr txBox="1">
            <a:spLocks noChangeArrowheads="1"/>
          </p:cNvSpPr>
          <p:nvPr/>
        </p:nvSpPr>
        <p:spPr bwMode="auto">
          <a:xfrm>
            <a:off x="538840" y="2573447"/>
            <a:ext cx="84222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Khác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nhau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Một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phép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tính</a:t>
            </a:r>
            <a:r>
              <a:rPr lang="en-US" altLang="vi-VN" sz="2800" b="1" dirty="0">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không</a:t>
            </a:r>
            <a:r>
              <a:rPr lang="en-US" altLang="vi-VN" sz="2800" b="1" dirty="0">
                <a:solidFill>
                  <a:schemeClr val="accent3">
                    <a:lumMod val="75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có</a:t>
            </a:r>
            <a:r>
              <a:rPr lang="en-US" altLang="vi-VN" sz="2800" b="1" dirty="0">
                <a:solidFill>
                  <a:schemeClr val="accent3">
                    <a:lumMod val="75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dấu</a:t>
            </a:r>
            <a:r>
              <a:rPr lang="en-US" altLang="vi-VN" sz="2800" b="1" dirty="0">
                <a:solidFill>
                  <a:schemeClr val="accent3">
                    <a:lumMod val="75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phẩy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một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phép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tính</a:t>
            </a:r>
            <a:r>
              <a:rPr lang="en-US" altLang="vi-VN" sz="2800" b="1" dirty="0">
                <a:solidFill>
                  <a:schemeClr val="accent3">
                    <a:lumMod val="75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có</a:t>
            </a:r>
            <a:r>
              <a:rPr lang="en-US" altLang="vi-VN" sz="2800" b="1" dirty="0">
                <a:solidFill>
                  <a:schemeClr val="accent3">
                    <a:lumMod val="75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dấu</a:t>
            </a:r>
            <a:r>
              <a:rPr lang="en-US" altLang="vi-VN" sz="2800" b="1" dirty="0">
                <a:solidFill>
                  <a:schemeClr val="accent3">
                    <a:lumMod val="75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3">
                    <a:lumMod val="75000"/>
                  </a:schemeClr>
                </a:solidFill>
                <a:latin typeface="Times New Roman" panose="02020603050405020304" pitchFamily="18" charset="0"/>
                <a:cs typeface="Times New Roman" panose="02020603050405020304" pitchFamily="18" charset="0"/>
              </a:rPr>
              <a:t>phẩy</a:t>
            </a:r>
            <a:r>
              <a:rPr lang="en-US" altLang="vi-VN" sz="2800" b="1" dirty="0">
                <a:latin typeface="Times New Roman" panose="02020603050405020304" pitchFamily="18" charset="0"/>
                <a:cs typeface="Times New Roman" panose="02020603050405020304" pitchFamily="18" charset="0"/>
              </a:rPr>
              <a:t>.</a:t>
            </a:r>
          </a:p>
        </p:txBody>
      </p:sp>
      <p:sp>
        <p:nvSpPr>
          <p:cNvPr id="69" name="TextBox 68">
            <a:extLst>
              <a:ext uri="{FF2B5EF4-FFF2-40B4-BE49-F238E27FC236}">
                <a16:creationId xmlns:a16="http://schemas.microsoft.com/office/drawing/2014/main" id="{2E249997-D8B7-5F18-D489-11E8C88C7771}"/>
              </a:ext>
            </a:extLst>
          </p:cNvPr>
          <p:cNvSpPr txBox="1">
            <a:spLocks noChangeArrowheads="1"/>
          </p:cNvSpPr>
          <p:nvPr/>
        </p:nvSpPr>
        <p:spPr bwMode="auto">
          <a:xfrm>
            <a:off x="526447" y="3708202"/>
            <a:ext cx="80448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100" b="1" dirty="0">
                <a:latin typeface="Times New Roman" panose="02020603050405020304" pitchFamily="18" charset="0"/>
                <a:cs typeface="Times New Roman" panose="02020603050405020304" pitchFamily="18" charset="0"/>
              </a:rPr>
              <a:t>  </a:t>
            </a:r>
            <a:r>
              <a:rPr lang="en-US" altLang="vi-VN" sz="2800" b="1" dirty="0">
                <a:latin typeface="Times New Roman" panose="02020603050405020304" pitchFamily="18" charset="0"/>
                <a:cs typeface="Times New Roman" panose="02020603050405020304" pitchFamily="18" charset="0"/>
              </a:rPr>
              <a:t>Khi </a:t>
            </a:r>
            <a:r>
              <a:rPr lang="en-US" altLang="vi-VN" sz="2800" b="1" dirty="0" err="1">
                <a:latin typeface="Times New Roman" panose="02020603050405020304" pitchFamily="18" charset="0"/>
                <a:cs typeface="Times New Roman" panose="02020603050405020304" pitchFamily="18" charset="0"/>
              </a:rPr>
              <a:t>thực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hiện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phép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cộng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hai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số</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thập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phân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cần</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lưu</a:t>
            </a:r>
            <a:r>
              <a:rPr lang="en-US" altLang="vi-VN" sz="2800" b="1" dirty="0">
                <a:latin typeface="Times New Roman" panose="02020603050405020304" pitchFamily="18" charset="0"/>
                <a:cs typeface="Times New Roman" panose="02020603050405020304" pitchFamily="18" charset="0"/>
              </a:rPr>
              <a:t> ý </a:t>
            </a:r>
            <a:r>
              <a:rPr lang="en-US" altLang="vi-VN" sz="2800" b="1" dirty="0" err="1">
                <a:latin typeface="Times New Roman" panose="02020603050405020304" pitchFamily="18" charset="0"/>
                <a:cs typeface="Times New Roman" panose="02020603050405020304" pitchFamily="18" charset="0"/>
              </a:rPr>
              <a:t>điều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gì</a:t>
            </a:r>
            <a:r>
              <a:rPr lang="en-US" altLang="vi-VN" sz="2800" b="1" dirty="0">
                <a:latin typeface="Times New Roman" panose="02020603050405020304" pitchFamily="18" charset="0"/>
                <a:cs typeface="Times New Roman" panose="02020603050405020304" pitchFamily="18" charset="0"/>
              </a:rPr>
              <a:t>?</a:t>
            </a:r>
          </a:p>
        </p:txBody>
      </p:sp>
      <p:sp>
        <p:nvSpPr>
          <p:cNvPr id="70" name="TextBox 69">
            <a:extLst>
              <a:ext uri="{FF2B5EF4-FFF2-40B4-BE49-F238E27FC236}">
                <a16:creationId xmlns:a16="http://schemas.microsoft.com/office/drawing/2014/main" id="{54F55898-7FEF-D86B-5C49-16F5C223682F}"/>
              </a:ext>
            </a:extLst>
          </p:cNvPr>
          <p:cNvSpPr txBox="1">
            <a:spLocks noChangeArrowheads="1"/>
          </p:cNvSpPr>
          <p:nvPr/>
        </p:nvSpPr>
        <p:spPr bwMode="auto">
          <a:xfrm>
            <a:off x="416890" y="3702362"/>
            <a:ext cx="81341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2800" b="1" dirty="0">
                <a:solidFill>
                  <a:srgbClr val="0000CC"/>
                </a:solidFill>
                <a:latin typeface="Times New Roman" panose="02020603050405020304" pitchFamily="18" charset="0"/>
                <a:cs typeface="Times New Roman" panose="02020603050405020304" pitchFamily="18" charset="0"/>
              </a:rPr>
              <a:t>- Khi </a:t>
            </a:r>
            <a:r>
              <a:rPr lang="en-US" altLang="vi-VN" sz="2800" b="1" dirty="0" err="1">
                <a:solidFill>
                  <a:srgbClr val="0000CC"/>
                </a:solidFill>
                <a:latin typeface="Times New Roman" panose="02020603050405020304" pitchFamily="18" charset="0"/>
                <a:cs typeface="Times New Roman" panose="02020603050405020304" pitchFamily="18" charset="0"/>
              </a:rPr>
              <a:t>thực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hiện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phép</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cộng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hai</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số</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thập</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phân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các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chữ</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số</a:t>
            </a:r>
            <a:r>
              <a:rPr lang="en-US" altLang="vi-VN" sz="2800" b="1" dirty="0">
                <a:solidFill>
                  <a:srgbClr val="0000CC"/>
                </a:solidFill>
                <a:latin typeface="Times New Roman" panose="02020603050405020304" pitchFamily="18" charset="0"/>
                <a:cs typeface="Times New Roman" panose="02020603050405020304" pitchFamily="18" charset="0"/>
              </a:rPr>
              <a:t> ở </a:t>
            </a:r>
            <a:r>
              <a:rPr lang="en-US" altLang="vi-VN" sz="2800" b="1" dirty="0" err="1">
                <a:solidFill>
                  <a:srgbClr val="0000CC"/>
                </a:solidFill>
                <a:latin typeface="Times New Roman" panose="02020603050405020304" pitchFamily="18" charset="0"/>
                <a:cs typeface="Times New Roman" panose="02020603050405020304" pitchFamily="18" charset="0"/>
              </a:rPr>
              <a:t>cùng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hàng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và</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các</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dấu</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phẩy</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đặt</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thẳng</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cột</a:t>
            </a:r>
            <a:r>
              <a:rPr lang="en-US" altLang="vi-VN" sz="2800" b="1" dirty="0">
                <a:solidFill>
                  <a:srgbClr val="0000CC"/>
                </a:solidFill>
                <a:latin typeface="Times New Roman" panose="02020603050405020304" pitchFamily="18" charset="0"/>
                <a:cs typeface="Times New Roman" panose="02020603050405020304" pitchFamily="18" charset="0"/>
              </a:rPr>
              <a:t>.</a:t>
            </a:r>
          </a:p>
        </p:txBody>
      </p:sp>
      <p:sp>
        <p:nvSpPr>
          <p:cNvPr id="6158" name="Rectangle 36">
            <a:extLst>
              <a:ext uri="{FF2B5EF4-FFF2-40B4-BE49-F238E27FC236}">
                <a16:creationId xmlns:a16="http://schemas.microsoft.com/office/drawing/2014/main" id="{4604E84E-8CFF-FF17-530A-BE8D6CA0FBEE}"/>
              </a:ext>
            </a:extLst>
          </p:cNvPr>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circle(in)">
                                      <p:cBhvr>
                                        <p:cTn id="15" dur="500"/>
                                        <p:tgtEl>
                                          <p:spTgt spid="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anim calcmode="lin" valueType="num">
                                      <p:cBhvr>
                                        <p:cTn id="43" dur="1000" fill="hold"/>
                                        <p:tgtEl>
                                          <p:spTgt spid="69"/>
                                        </p:tgtEl>
                                        <p:attrNameLst>
                                          <p:attrName>ppt_x</p:attrName>
                                        </p:attrNameLst>
                                      </p:cBhvr>
                                      <p:tavLst>
                                        <p:tav tm="0">
                                          <p:val>
                                            <p:strVal val="#ppt_x"/>
                                          </p:val>
                                        </p:tav>
                                        <p:tav tm="100000">
                                          <p:val>
                                            <p:strVal val="#ppt_x"/>
                                          </p:val>
                                        </p:tav>
                                      </p:tavLst>
                                    </p:anim>
                                    <p:anim calcmode="lin" valueType="num">
                                      <p:cBhvr>
                                        <p:cTn id="4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xit" presetSubtype="32" fill="hold" grpId="1" nodeType="clickEffect">
                                  <p:stCondLst>
                                    <p:cond delay="0"/>
                                  </p:stCondLst>
                                  <p:childTnLst>
                                    <p:anim calcmode="lin" valueType="num">
                                      <p:cBhvr>
                                        <p:cTn id="48" dur="500"/>
                                        <p:tgtEl>
                                          <p:spTgt spid="69"/>
                                        </p:tgtEl>
                                        <p:attrNameLst>
                                          <p:attrName>ppt_w</p:attrName>
                                        </p:attrNameLst>
                                      </p:cBhvr>
                                      <p:tavLst>
                                        <p:tav tm="0">
                                          <p:val>
                                            <p:strVal val="ppt_w"/>
                                          </p:val>
                                        </p:tav>
                                        <p:tav tm="100000">
                                          <p:val>
                                            <p:fltVal val="0"/>
                                          </p:val>
                                        </p:tav>
                                      </p:tavLst>
                                    </p:anim>
                                    <p:anim calcmode="lin" valueType="num">
                                      <p:cBhvr>
                                        <p:cTn id="49" dur="500"/>
                                        <p:tgtEl>
                                          <p:spTgt spid="69"/>
                                        </p:tgtEl>
                                        <p:attrNameLst>
                                          <p:attrName>ppt_h</p:attrName>
                                        </p:attrNameLst>
                                      </p:cBhvr>
                                      <p:tavLst>
                                        <p:tav tm="0">
                                          <p:val>
                                            <p:strVal val="ppt_h"/>
                                          </p:val>
                                        </p:tav>
                                        <p:tav tm="100000">
                                          <p:val>
                                            <p:fltVal val="0"/>
                                          </p:val>
                                        </p:tav>
                                      </p:tavLst>
                                    </p:anim>
                                    <p:animEffect transition="out" filter="fade">
                                      <p:cBhvr>
                                        <p:cTn id="50" dur="500"/>
                                        <p:tgtEl>
                                          <p:spTgt spid="69"/>
                                        </p:tgtEl>
                                      </p:cBhvr>
                                    </p:animEffect>
                                    <p:set>
                                      <p:cBhvr>
                                        <p:cTn id="51" dur="1" fill="hold">
                                          <p:stCondLst>
                                            <p:cond delay="499"/>
                                          </p:stCondLst>
                                        </p:cTn>
                                        <p:tgtEl>
                                          <p:spTgt spid="69"/>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1000"/>
                                        <p:tgtEl>
                                          <p:spTgt spid="70"/>
                                        </p:tgtEl>
                                      </p:cBhvr>
                                    </p:animEffect>
                                    <p:anim calcmode="lin" valueType="num">
                                      <p:cBhvr>
                                        <p:cTn id="57" dur="1000" fill="hold"/>
                                        <p:tgtEl>
                                          <p:spTgt spid="70"/>
                                        </p:tgtEl>
                                        <p:attrNameLst>
                                          <p:attrName>ppt_x</p:attrName>
                                        </p:attrNameLst>
                                      </p:cBhvr>
                                      <p:tavLst>
                                        <p:tav tm="0">
                                          <p:val>
                                            <p:strVal val="#ppt_x"/>
                                          </p:val>
                                        </p:tav>
                                        <p:tav tm="100000">
                                          <p:val>
                                            <p:strVal val="#ppt_x"/>
                                          </p:val>
                                        </p:tav>
                                      </p:tavLst>
                                    </p:anim>
                                    <p:anim calcmode="lin" valueType="num">
                                      <p:cBhvr>
                                        <p:cTn id="5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55" grpId="0"/>
      <p:bldP spid="2" grpId="0"/>
      <p:bldP spid="68" grpId="0"/>
      <p:bldP spid="69" grpId="0"/>
      <p:bldP spid="69" grpId="1"/>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a:extLst>
              <a:ext uri="{FF2B5EF4-FFF2-40B4-BE49-F238E27FC236}">
                <a16:creationId xmlns:a16="http://schemas.microsoft.com/office/drawing/2014/main" id="{61860A5A-903D-D3C5-F883-DD76C920BBFC}"/>
              </a:ext>
            </a:extLst>
          </p:cNvPr>
          <p:cNvSpPr>
            <a:spLocks noChangeArrowheads="1"/>
          </p:cNvSpPr>
          <p:nvPr/>
        </p:nvSpPr>
        <p:spPr bwMode="auto">
          <a:xfrm>
            <a:off x="5886450" y="3028950"/>
            <a:ext cx="8001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US" altLang="vi-VN" sz="1800">
                <a:solidFill>
                  <a:schemeClr val="bg1"/>
                </a:solidFill>
                <a:latin typeface="Times New Roman" panose="02020603050405020304" pitchFamily="18" charset="0"/>
              </a:rPr>
              <a:t> </a:t>
            </a:r>
          </a:p>
        </p:txBody>
      </p:sp>
      <p:sp>
        <p:nvSpPr>
          <p:cNvPr id="7171" name="Rectangle 31">
            <a:extLst>
              <a:ext uri="{FF2B5EF4-FFF2-40B4-BE49-F238E27FC236}">
                <a16:creationId xmlns:a16="http://schemas.microsoft.com/office/drawing/2014/main" id="{BDD11FCC-CC44-362B-80AE-487782439509}"/>
              </a:ext>
            </a:extLst>
          </p:cNvPr>
          <p:cNvSpPr>
            <a:spLocks noChangeArrowheads="1"/>
          </p:cNvSpPr>
          <p:nvPr/>
        </p:nvSpPr>
        <p:spPr bwMode="auto">
          <a:xfrm rot="21110015">
            <a:off x="3086100" y="268605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pPr>
            <a:endParaRPr lang="vi-VN" altLang="vi-VN" sz="1800">
              <a:solidFill>
                <a:schemeClr val="bg1"/>
              </a:solidFill>
              <a:latin typeface="Times New Roman" panose="02020603050405020304" pitchFamily="18" charset="0"/>
            </a:endParaRPr>
          </a:p>
        </p:txBody>
      </p:sp>
      <p:sp>
        <p:nvSpPr>
          <p:cNvPr id="7172" name="Rectangle 36">
            <a:extLst>
              <a:ext uri="{FF2B5EF4-FFF2-40B4-BE49-F238E27FC236}">
                <a16:creationId xmlns:a16="http://schemas.microsoft.com/office/drawing/2014/main" id="{10EE4501-07CA-6798-7B3C-AC01BD0AF798}"/>
              </a:ext>
            </a:extLst>
          </p:cNvPr>
          <p:cNvSpPr>
            <a:spLocks noChangeArrowheads="1"/>
          </p:cNvSpPr>
          <p:nvPr/>
        </p:nvSpPr>
        <p:spPr bwMode="auto">
          <a:xfrm>
            <a:off x="0" y="19381"/>
            <a:ext cx="9072438"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
        <p:nvSpPr>
          <p:cNvPr id="7175" name="TextBox 24">
            <a:extLst>
              <a:ext uri="{FF2B5EF4-FFF2-40B4-BE49-F238E27FC236}">
                <a16:creationId xmlns:a16="http://schemas.microsoft.com/office/drawing/2014/main" id="{9D7AEE04-38B0-5BB2-BE74-97B2121A0230}"/>
              </a:ext>
            </a:extLst>
          </p:cNvPr>
          <p:cNvSpPr txBox="1">
            <a:spLocks noChangeArrowheads="1"/>
          </p:cNvSpPr>
          <p:nvPr/>
        </p:nvSpPr>
        <p:spPr bwMode="auto">
          <a:xfrm>
            <a:off x="644056" y="1221581"/>
            <a:ext cx="60424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vi-VN" sz="3200" b="1" dirty="0">
                <a:latin typeface="Times New Roman" panose="02020603050405020304" pitchFamily="18" charset="0"/>
                <a:cs typeface="Times New Roman" panose="02020603050405020304" pitchFamily="18" charset="0"/>
              </a:rPr>
              <a:t>b) </a:t>
            </a:r>
            <a:r>
              <a:rPr lang="en-US" altLang="vi-VN" sz="3200" b="1" dirty="0" err="1">
                <a:latin typeface="Times New Roman" panose="02020603050405020304" pitchFamily="18" charset="0"/>
                <a:cs typeface="Times New Roman" panose="02020603050405020304" pitchFamily="18" charset="0"/>
              </a:rPr>
              <a:t>Ví</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dụ</a:t>
            </a:r>
            <a:r>
              <a:rPr lang="en-US" altLang="vi-VN" sz="3200" b="1" dirty="0">
                <a:latin typeface="Times New Roman" panose="02020603050405020304" pitchFamily="18" charset="0"/>
                <a:cs typeface="Times New Roman" panose="02020603050405020304" pitchFamily="18" charset="0"/>
              </a:rPr>
              <a:t> 2:      </a:t>
            </a:r>
            <a:r>
              <a:rPr lang="vi-VN" altLang="vi-VN" sz="3200" b="1" dirty="0">
                <a:solidFill>
                  <a:srgbClr val="0000CC"/>
                </a:solidFill>
                <a:latin typeface="Times New Roman" panose="02020603050405020304" pitchFamily="18" charset="0"/>
                <a:cs typeface="Times New Roman" panose="02020603050405020304" pitchFamily="18" charset="0"/>
              </a:rPr>
              <a:t>24</a:t>
            </a:r>
            <a:r>
              <a:rPr lang="en-US" altLang="vi-VN" sz="3200" b="1" dirty="0">
                <a:solidFill>
                  <a:srgbClr val="0000CC"/>
                </a:solidFill>
                <a:latin typeface="Times New Roman" panose="02020603050405020304" pitchFamily="18" charset="0"/>
                <a:cs typeface="Times New Roman" panose="02020603050405020304" pitchFamily="18" charset="0"/>
              </a:rPr>
              <a:t>,</a:t>
            </a:r>
            <a:r>
              <a:rPr lang="vi-VN" altLang="vi-VN" sz="3200" b="1" dirty="0">
                <a:solidFill>
                  <a:srgbClr val="0000CC"/>
                </a:solidFill>
                <a:latin typeface="Times New Roman" panose="02020603050405020304" pitchFamily="18" charset="0"/>
                <a:cs typeface="Times New Roman" panose="02020603050405020304" pitchFamily="18" charset="0"/>
              </a:rPr>
              <a:t>5</a:t>
            </a:r>
            <a:r>
              <a:rPr lang="en-US" altLang="vi-VN" sz="3200" b="1" dirty="0">
                <a:solidFill>
                  <a:srgbClr val="0000CC"/>
                </a:solidFill>
                <a:latin typeface="Times New Roman" panose="02020603050405020304" pitchFamily="18" charset="0"/>
                <a:cs typeface="Times New Roman" panose="02020603050405020304" pitchFamily="18" charset="0"/>
              </a:rPr>
              <a:t> + </a:t>
            </a:r>
            <a:r>
              <a:rPr lang="vi-VN" altLang="vi-VN" sz="3200" b="1" dirty="0">
                <a:solidFill>
                  <a:srgbClr val="0000CC"/>
                </a:solidFill>
                <a:latin typeface="Times New Roman" panose="02020603050405020304" pitchFamily="18" charset="0"/>
                <a:cs typeface="Times New Roman" panose="02020603050405020304" pitchFamily="18" charset="0"/>
              </a:rPr>
              <a:t>3,84</a:t>
            </a:r>
            <a:r>
              <a:rPr lang="en-US" altLang="vi-VN" sz="3200" b="1" dirty="0">
                <a:solidFill>
                  <a:srgbClr val="0000CC"/>
                </a:solidFill>
                <a:latin typeface="Times New Roman" panose="02020603050405020304" pitchFamily="18" charset="0"/>
                <a:cs typeface="Times New Roman" panose="02020603050405020304" pitchFamily="18" charset="0"/>
              </a:rPr>
              <a:t> = ?    </a:t>
            </a:r>
          </a:p>
        </p:txBody>
      </p:sp>
      <p:sp>
        <p:nvSpPr>
          <p:cNvPr id="3" name="TextBox 2">
            <a:extLst>
              <a:ext uri="{FF2B5EF4-FFF2-40B4-BE49-F238E27FC236}">
                <a16:creationId xmlns:a16="http://schemas.microsoft.com/office/drawing/2014/main" id="{B41E1C52-8DBB-1EA3-1553-D788ACEE99C0}"/>
              </a:ext>
            </a:extLst>
          </p:cNvPr>
          <p:cNvSpPr txBox="1"/>
          <p:nvPr/>
        </p:nvSpPr>
        <p:spPr>
          <a:xfrm>
            <a:off x="2363526" y="2109875"/>
            <a:ext cx="1874519" cy="646331"/>
          </a:xfrm>
          <a:prstGeom prst="rect">
            <a:avLst/>
          </a:prstGeom>
          <a:noFill/>
        </p:spPr>
        <p:txBody>
          <a:bodyPr wrap="square">
            <a:spAutoFit/>
          </a:bodyPr>
          <a:lstStyle/>
          <a:p>
            <a:r>
              <a:rPr lang="vi-VN" altLang="vi-VN" sz="3600" b="1" dirty="0">
                <a:solidFill>
                  <a:schemeClr val="tx1"/>
                </a:solidFill>
                <a:latin typeface="Times New Roman" panose="02020603050405020304" pitchFamily="18" charset="0"/>
                <a:cs typeface="Times New Roman" panose="02020603050405020304" pitchFamily="18" charset="0"/>
              </a:rPr>
              <a:t>24</a:t>
            </a:r>
            <a:r>
              <a:rPr lang="en-US" altLang="vi-VN" sz="3600" b="1" dirty="0">
                <a:solidFill>
                  <a:schemeClr val="tx1"/>
                </a:solidFill>
                <a:latin typeface="Times New Roman" panose="02020603050405020304" pitchFamily="18" charset="0"/>
                <a:cs typeface="Times New Roman" panose="02020603050405020304" pitchFamily="18" charset="0"/>
              </a:rPr>
              <a:t>,</a:t>
            </a:r>
            <a:r>
              <a:rPr lang="vi-VN" altLang="vi-VN" sz="3600" b="1" dirty="0">
                <a:solidFill>
                  <a:schemeClr val="tx1"/>
                </a:solidFill>
                <a:latin typeface="Times New Roman" panose="02020603050405020304" pitchFamily="18" charset="0"/>
                <a:cs typeface="Times New Roman" panose="02020603050405020304" pitchFamily="18" charset="0"/>
              </a:rPr>
              <a:t>5</a:t>
            </a:r>
            <a:endParaRPr lang="en-US" sz="3600" dirty="0">
              <a:solidFill>
                <a:schemeClr val="tx1"/>
              </a:solidFill>
            </a:endParaRPr>
          </a:p>
        </p:txBody>
      </p:sp>
      <p:sp>
        <p:nvSpPr>
          <p:cNvPr id="5" name="TextBox 4">
            <a:extLst>
              <a:ext uri="{FF2B5EF4-FFF2-40B4-BE49-F238E27FC236}">
                <a16:creationId xmlns:a16="http://schemas.microsoft.com/office/drawing/2014/main" id="{076AEB3F-4B73-7BAD-CFB9-A2EB4D614C4D}"/>
              </a:ext>
            </a:extLst>
          </p:cNvPr>
          <p:cNvSpPr txBox="1"/>
          <p:nvPr/>
        </p:nvSpPr>
        <p:spPr>
          <a:xfrm>
            <a:off x="2027583" y="2331010"/>
            <a:ext cx="486023" cy="646331"/>
          </a:xfrm>
          <a:prstGeom prst="rect">
            <a:avLst/>
          </a:prstGeom>
          <a:noFill/>
        </p:spPr>
        <p:txBody>
          <a:bodyPr wrap="square">
            <a:spAutoFit/>
          </a:bodyPr>
          <a:lstStyle/>
          <a:p>
            <a:r>
              <a:rPr lang="en-US" altLang="vi-VN" sz="3600" b="1"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endParaRPr>
          </a:p>
        </p:txBody>
      </p:sp>
      <p:sp>
        <p:nvSpPr>
          <p:cNvPr id="7" name="TextBox 6">
            <a:extLst>
              <a:ext uri="{FF2B5EF4-FFF2-40B4-BE49-F238E27FC236}">
                <a16:creationId xmlns:a16="http://schemas.microsoft.com/office/drawing/2014/main" id="{E6D3F77A-5BFB-8ECC-6355-3748459366FE}"/>
              </a:ext>
            </a:extLst>
          </p:cNvPr>
          <p:cNvSpPr txBox="1"/>
          <p:nvPr/>
        </p:nvSpPr>
        <p:spPr>
          <a:xfrm>
            <a:off x="2562052" y="2547087"/>
            <a:ext cx="2009948" cy="646331"/>
          </a:xfrm>
          <a:prstGeom prst="rect">
            <a:avLst/>
          </a:prstGeom>
          <a:noFill/>
        </p:spPr>
        <p:txBody>
          <a:bodyPr wrap="square">
            <a:spAutoFit/>
          </a:bodyPr>
          <a:lstStyle/>
          <a:p>
            <a:r>
              <a:rPr lang="vi-VN" altLang="vi-VN" sz="3600" b="1" dirty="0">
                <a:solidFill>
                  <a:schemeClr val="tx1"/>
                </a:solidFill>
                <a:latin typeface="Times New Roman" panose="02020603050405020304" pitchFamily="18" charset="0"/>
                <a:cs typeface="Times New Roman" panose="02020603050405020304" pitchFamily="18" charset="0"/>
              </a:rPr>
              <a:t>3,84</a:t>
            </a:r>
            <a:endParaRPr lang="en-US" sz="3600" dirty="0">
              <a:solidFill>
                <a:schemeClr val="tx1"/>
              </a:solidFill>
            </a:endParaRPr>
          </a:p>
        </p:txBody>
      </p:sp>
      <p:cxnSp>
        <p:nvCxnSpPr>
          <p:cNvPr id="9" name="Straight Connector 8">
            <a:extLst>
              <a:ext uri="{FF2B5EF4-FFF2-40B4-BE49-F238E27FC236}">
                <a16:creationId xmlns:a16="http://schemas.microsoft.com/office/drawing/2014/main" id="{F7F93485-69FC-DBAC-782A-F693BF1DA5F1}"/>
              </a:ext>
            </a:extLst>
          </p:cNvPr>
          <p:cNvCxnSpPr>
            <a:cxnSpLocks/>
          </p:cNvCxnSpPr>
          <p:nvPr/>
        </p:nvCxnSpPr>
        <p:spPr>
          <a:xfrm>
            <a:off x="2363526" y="3149882"/>
            <a:ext cx="1301777"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E6E2825-DFAE-90CD-71AE-68EADA31A467}"/>
              </a:ext>
            </a:extLst>
          </p:cNvPr>
          <p:cNvSpPr txBox="1"/>
          <p:nvPr/>
        </p:nvSpPr>
        <p:spPr>
          <a:xfrm>
            <a:off x="2295811" y="3100614"/>
            <a:ext cx="2009948" cy="646331"/>
          </a:xfrm>
          <a:prstGeom prst="rect">
            <a:avLst/>
          </a:prstGeom>
          <a:noFill/>
        </p:spPr>
        <p:txBody>
          <a:bodyPr wrap="square">
            <a:spAutoFit/>
          </a:bodyPr>
          <a:lstStyle/>
          <a:p>
            <a:r>
              <a:rPr lang="en-US" sz="3600" b="1" dirty="0">
                <a:solidFill>
                  <a:schemeClr val="accent3">
                    <a:lumMod val="75000"/>
                  </a:schemeClr>
                </a:solidFill>
                <a:latin typeface="Times New Roman" panose="02020603050405020304" pitchFamily="18" charset="0"/>
                <a:cs typeface="Times New Roman" panose="02020603050405020304" pitchFamily="18" charset="0"/>
              </a:rPr>
              <a:t>28,34</a:t>
            </a:r>
            <a:endParaRPr lang="en-US" sz="3600" dirty="0">
              <a:solidFill>
                <a:schemeClr val="accent3">
                  <a:lumMod val="75000"/>
                </a:schemeClr>
              </a:solidFill>
            </a:endParaRPr>
          </a:p>
        </p:txBody>
      </p:sp>
      <p:sp>
        <p:nvSpPr>
          <p:cNvPr id="2" name="TextBox 1">
            <a:extLst>
              <a:ext uri="{FF2B5EF4-FFF2-40B4-BE49-F238E27FC236}">
                <a16:creationId xmlns:a16="http://schemas.microsoft.com/office/drawing/2014/main" id="{5CFC29BE-4881-D4F2-5FCE-42CB0F978D69}"/>
              </a:ext>
            </a:extLst>
          </p:cNvPr>
          <p:cNvSpPr txBox="1"/>
          <p:nvPr/>
        </p:nvSpPr>
        <p:spPr>
          <a:xfrm>
            <a:off x="3169248" y="2111539"/>
            <a:ext cx="413154" cy="646331"/>
          </a:xfrm>
          <a:prstGeom prst="rect">
            <a:avLst/>
          </a:prstGeom>
          <a:noFill/>
        </p:spPr>
        <p:txBody>
          <a:bodyPr wrap="square">
            <a:spAutoFit/>
          </a:bodyPr>
          <a:lstStyle/>
          <a:p>
            <a:r>
              <a:rPr lang="en-US" sz="3600" b="1" dirty="0">
                <a:solidFill>
                  <a:schemeClr val="tx2"/>
                </a:solidFill>
                <a:latin typeface="Times New Roman" panose="02020603050405020304" pitchFamily="18" charset="0"/>
                <a:cs typeface="Times New Roman" panose="02020603050405020304" pitchFamily="18" charset="0"/>
              </a:rPr>
              <a:t>0</a:t>
            </a:r>
            <a:endParaRPr lang="en-US" sz="3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262392" y="1550504"/>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194562" y="1550504"/>
            <a:ext cx="213095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643563" y="1542553"/>
            <a:ext cx="201963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846073" y="1542553"/>
            <a:ext cx="2115047"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18,6 + 8,72</a:t>
            </a:r>
          </a:p>
        </p:txBody>
      </p:sp>
      <p:sp>
        <p:nvSpPr>
          <p:cNvPr id="4" name="Rectangle 36">
            <a:extLst>
              <a:ext uri="{FF2B5EF4-FFF2-40B4-BE49-F238E27FC236}">
                <a16:creationId xmlns:a16="http://schemas.microsoft.com/office/drawing/2014/main" id="{E43C2FC8-270A-8E49-B5BC-45B7250B7E15}"/>
              </a:ext>
            </a:extLst>
          </p:cNvPr>
          <p:cNvSpPr>
            <a:spLocks noChangeArrowheads="1"/>
          </p:cNvSpPr>
          <p:nvPr/>
        </p:nvSpPr>
        <p:spPr bwMode="auto">
          <a:xfrm>
            <a:off x="111318" y="0"/>
            <a:ext cx="9032682"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vi-VN" sz="1050">
              <a:latin typeface="Times New Roman" panose="02020603050405020304" pitchFamily="18" charset="0"/>
            </a:endParaRPr>
          </a:p>
        </p:txBody>
      </p:sp>
    </p:spTree>
    <p:extLst>
      <p:ext uri="{BB962C8B-B14F-4D97-AF65-F5344CB8AC3E}">
        <p14:creationId xmlns:p14="http://schemas.microsoft.com/office/powerpoint/2010/main" val="319672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968</TotalTime>
  <Words>353</Words>
  <Application>Microsoft Office PowerPoint</Application>
  <PresentationFormat>On-screen Show (16:9)</PresentationFormat>
  <Paragraphs>81</Paragraphs>
  <Slides>11</Slides>
  <Notes>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#9Slide03 AmpleSoft Bold</vt:lpstr>
      <vt:lpstr>Arial</vt:lpstr>
      <vt:lpstr>Bowlby One</vt:lpstr>
      <vt:lpstr>Cambria</vt:lpstr>
      <vt:lpstr>GillSans</vt:lpstr>
      <vt:lpstr>Open Sans</vt:lpstr>
      <vt:lpstr>SVN-Gretoon</vt:lpstr>
      <vt:lpstr>Times New Roman</vt:lpstr>
      <vt:lpstr>Wingdings</vt:lpstr>
      <vt:lpstr>Summer Pool Party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subject>9Slide.vn</dc:subject>
  <dc:creator>huong</dc:creator>
  <cp:keywords>Hương Thảo 0972115126</cp:keywords>
  <dc:description>9Slide.vn</dc:description>
  <cp:lastModifiedBy>ADMIN</cp:lastModifiedBy>
  <cp:revision>58</cp:revision>
  <dcterms:modified xsi:type="dcterms:W3CDTF">2025-02-12T00:35:10Z</dcterms:modified>
  <cp:category>9Slide.vn</cp:category>
</cp:coreProperties>
</file>