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0" r:id="rId3"/>
    <p:sldMasterId id="2147483662" r:id="rId4"/>
  </p:sldMasterIdLst>
  <p:notesMasterIdLst>
    <p:notesMasterId r:id="rId6"/>
  </p:notesMasterIdLst>
  <p:sldIdLst>
    <p:sldId id="286" r:id="rId5"/>
    <p:sldId id="296" r:id="rId7"/>
    <p:sldId id="297" r:id="rId8"/>
    <p:sldId id="314" r:id="rId9"/>
    <p:sldId id="323" r:id="rId10"/>
    <p:sldId id="325" r:id="rId11"/>
    <p:sldId id="326" r:id="rId12"/>
    <p:sldId id="299" r:id="rId13"/>
    <p:sldId id="313" r:id="rId14"/>
    <p:sldId id="315" r:id="rId15"/>
    <p:sldId id="324" r:id="rId16"/>
    <p:sldId id="317" r:id="rId17"/>
    <p:sldId id="310" r:id="rId18"/>
    <p:sldId id="327" r:id="rId19"/>
    <p:sldId id="328" r:id="rId20"/>
    <p:sldId id="329" r:id="rId21"/>
    <p:sldId id="340" r:id="rId22"/>
    <p:sldId id="318" r:id="rId23"/>
    <p:sldId id="288" r:id="rId24"/>
    <p:sldId id="330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6.webp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>
              <a:fillRect/>
            </a:stretch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>
              <a:fillRect/>
            </a:stretch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950024">
            <a:off x="208915" y="3891280"/>
            <a:ext cx="2818765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39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39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39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39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/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/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/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en-US" sz="3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9" grpId="0" bldLvl="0" animBg="1"/>
      <p:bldP spid="10" grpId="0" bldLvl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829685" y="718820"/>
            <a:ext cx="4371340" cy="52482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/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bldLvl="0" animBg="1"/>
      <p:bldP spid="6" grpId="0" bldLvl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/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4" name="图片 4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888865" y="1939290"/>
            <a:ext cx="2875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93865" y="899795"/>
            <a:ext cx="33140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4349750" y="789940"/>
            <a:ext cx="3667125" cy="440118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614420" y="5528310"/>
            <a:ext cx="5137150" cy="629920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khoa học Y-éc-xanh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19195" y="5318760"/>
            <a:ext cx="5137150" cy="629920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khoa học Ê-đi-xơn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648200" y="796290"/>
            <a:ext cx="3343275" cy="43307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04820" y="5318760"/>
            <a:ext cx="6822440" cy="629920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bác học Lương Định Của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2667000" y="628650"/>
            <a:ext cx="6810375" cy="43529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766060" y="5196840"/>
            <a:ext cx="6822440" cy="1168400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 của nhà bác học Lương Định Của tại Sóc Trăng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767580" y="470535"/>
            <a:ext cx="2819400" cy="44767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Vẽ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sơ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công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dấu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gạch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ngang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4197350" y="2955925"/>
            <a:ext cx="23996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2415" y="2955925"/>
            <a:ext cx="889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2450" y="3693160"/>
            <a:ext cx="2832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ounded Rectangle 1"/>
          <p:cNvSpPr/>
          <p:nvPr/>
        </p:nvSpPr>
        <p:spPr>
          <a:xfrm>
            <a:off x="952500" y="3099435"/>
            <a:ext cx="2705100" cy="355346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791075" y="3099435"/>
            <a:ext cx="2705100" cy="355346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743950" y="3099435"/>
            <a:ext cx="2705100" cy="355346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5905500" y="1964690"/>
            <a:ext cx="380365" cy="102870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2580000">
            <a:off x="2599690" y="1773555"/>
            <a:ext cx="380365" cy="125920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8840000">
            <a:off x="9452610" y="1790065"/>
            <a:ext cx="380365" cy="125920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2492375" y="157480"/>
            <a:ext cx="7251065" cy="1701165"/>
          </a:xfrm>
          <a:prstGeom prst="cloud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sz="3600">
                <a:latin typeface="iCiel Cadena" panose="02000503000000020004" charset="0"/>
                <a:cs typeface="iCiel Cadena" panose="02000503000000020004" charset="0"/>
              </a:rPr>
              <a:t>Công dụng của dấu gạch ngang</a:t>
            </a:r>
            <a:endParaRPr lang="en-US" sz="3600">
              <a:latin typeface="iCiel Cadena" panose="02000503000000020004" charset="0"/>
              <a:cs typeface="iCiel Cadena" panose="020005030000000200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324610" y="3429000"/>
            <a:ext cx="2266950" cy="2917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>
                <a:latin typeface="iCiel Cadena" panose="02000503000000020004" charset="0"/>
                <a:cs typeface="iCiel Cadena" panose="02000503000000020004" charset="0"/>
              </a:rPr>
              <a:t>Đánh dấu lời nói trực tiếp của nhân vật</a:t>
            </a:r>
            <a:endParaRPr lang="en-US" sz="3600">
              <a:latin typeface="iCiel Cadena" panose="02000503000000020004" charset="0"/>
              <a:cs typeface="iCiel Cadena" panose="020005030000000200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5010150" y="3429000"/>
            <a:ext cx="2266950" cy="2917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>
                <a:latin typeface="iCiel Cadena" panose="02000503000000020004" charset="0"/>
                <a:cs typeface="iCiel Cadena" panose="02000503000000020004" charset="0"/>
              </a:rPr>
              <a:t>Đánh dấu các ý trong 1 đoạn liệt kê</a:t>
            </a:r>
            <a:endParaRPr lang="en-US" sz="3600">
              <a:latin typeface="iCiel Cadena" panose="02000503000000020004" charset="0"/>
              <a:cs typeface="iCiel Cadena" panose="020005030000000200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963025" y="3429000"/>
            <a:ext cx="2266950" cy="2917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>
                <a:latin typeface="iCiel Cadena" panose="02000503000000020004" charset="0"/>
                <a:cs typeface="iCiel Cadena" panose="02000503000000020004" charset="0"/>
              </a:rPr>
              <a:t>Nối các từ ngữ trong 1 liên danh</a:t>
            </a:r>
            <a:endParaRPr lang="en-US" sz="3600">
              <a:latin typeface="iCiel Cadena" panose="02000503000000020004" charset="0"/>
              <a:cs typeface="iCiel Cadena" panose="020005030000000200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1" grpId="0"/>
      <p:bldP spid="7" grpId="0" animBg="1"/>
      <p:bldP spid="5" grpId="0" animBg="1"/>
      <p:bldP spid="3" grpId="0" animBg="1"/>
      <p:bldP spid="12" grpId="0"/>
      <p:bldP spid="9" grpId="0" animBg="1"/>
      <p:bldP spid="4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>
              <a:fillRect/>
            </a:stretch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>
              <a:fillRect/>
            </a:stretch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/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" name="图片 4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50" y="2089785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4725" y="29210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/>
          <p:cNvGrpSpPr/>
          <p:nvPr/>
        </p:nvGrpSpPr>
        <p:grpSpPr>
          <a:xfrm>
            <a:off x="6264098" y="337415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833;p6"/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 panose="00000500000000000000"/>
                <a:sym typeface="Lobster" panose="0000050000000000000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2569210" y="954405"/>
            <a:ext cx="6259830" cy="28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/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" name="Google Shape;833;p6"/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TextBox 10"/>
          <p:cNvSpPr txBox="1"/>
          <p:nvPr/>
        </p:nvSpPr>
        <p:spPr>
          <a:xfrm>
            <a:off x="853440" y="2214880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26025" y="2363470"/>
            <a:ext cx="200660" cy="2171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7" name="Google Shape;831;p6"/>
          <p:cNvGrpSpPr/>
          <p:nvPr/>
        </p:nvGrpSpPr>
        <p:grpSpPr>
          <a:xfrm>
            <a:off x="5785943" y="3215404"/>
            <a:ext cx="5098902" cy="1311514"/>
            <a:chOff x="6019800" y="2256123"/>
            <a:chExt cx="2819400" cy="1066800"/>
          </a:xfrm>
        </p:grpSpPr>
        <p:sp>
          <p:nvSpPr>
            <p:cNvPr id="18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833;p6"/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/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" name="图片 4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3" name="TextBox 5"/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569210" y="954405"/>
            <a:ext cx="6259830" cy="28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444240" y="577215"/>
            <a:ext cx="5303520" cy="53035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2145030" y="811530"/>
            <a:ext cx="7740015" cy="50825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/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6" name="图片 4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1417</Words>
  <Application>WPS Presentation</Application>
  <PresentationFormat>Custom</PresentationFormat>
  <Paragraphs>72</Paragraphs>
  <Slides>21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SimSun</vt:lpstr>
      <vt:lpstr>Wingdings</vt:lpstr>
      <vt:lpstr>#9Slide03 AmpleSoft Bold</vt:lpstr>
      <vt:lpstr>Wide Latin</vt:lpstr>
      <vt:lpstr>Calibri</vt:lpstr>
      <vt:lpstr>Cambria</vt:lpstr>
      <vt:lpstr>Calibri</vt:lpstr>
      <vt:lpstr>Lobster</vt:lpstr>
      <vt:lpstr>字魂27号-布丁体</vt:lpstr>
      <vt:lpstr>Segoe Print</vt:lpstr>
      <vt:lpstr>Microsoft YaHei</vt:lpstr>
      <vt:lpstr>Arial Unicode MS</vt:lpstr>
      <vt:lpstr>iCiel Cadena</vt:lpstr>
      <vt:lpstr>Office 主题</vt:lpstr>
      <vt:lpstr>Custom Design</vt:lpstr>
      <vt:lpstr>1_Custom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/>
  <dc:description>9Slide.vn</dc:description>
  <dc:subject>9Slide.vn</dc:subject>
  <cp:category>9Slide.vn</cp:category>
  <cp:lastModifiedBy>google1573955254</cp:lastModifiedBy>
  <cp:revision>4</cp:revision>
  <dcterms:created xsi:type="dcterms:W3CDTF">2023-10-15T09:28:00Z</dcterms:created>
  <dcterms:modified xsi:type="dcterms:W3CDTF">2024-12-22T11:07:14Z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8ECC10490E7944B5BA543E81A68688DD_12</vt:lpwstr>
  </property>
  <property fmtid="{D5CDD505-2E9C-101B-9397-08002B2CF9AE}" pid="3" name="KSOProductBuildVer">
    <vt:lpwstr>1033-12.2.0.19307</vt:lpwstr>
  </property>
</Properties>
</file>