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  <p:sldMasterId id="2147483712" r:id="rId4"/>
  </p:sldMasterIdLst>
  <p:notesMasterIdLst>
    <p:notesMasterId r:id="rId16"/>
  </p:notesMasterIdLst>
  <p:sldIdLst>
    <p:sldId id="292" r:id="rId5"/>
    <p:sldId id="282" r:id="rId6"/>
    <p:sldId id="308" r:id="rId7"/>
    <p:sldId id="297" r:id="rId8"/>
    <p:sldId id="286" r:id="rId9"/>
    <p:sldId id="306" r:id="rId10"/>
    <p:sldId id="290" r:id="rId11"/>
    <p:sldId id="303" r:id="rId12"/>
    <p:sldId id="298" r:id="rId13"/>
    <p:sldId id="293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17129"/>
      </p:ext>
    </p:extLst>
  </p:cSld>
  <p:clrMapOvr>
    <a:masterClrMapping/>
  </p:clrMapOvr>
  <p:transition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48750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6966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08806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44159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844967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56443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39822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92767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66344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22898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2600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5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3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hyperlink" Target="https://www.youtube.com/watch?t&#236;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184930" y="232701"/>
            <a:ext cx="5898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46" y="4070239"/>
            <a:ext cx="968408" cy="137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5"/>
            <a:ext cx="3098039" cy="6858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" y="0"/>
            <a:ext cx="3503667" cy="6867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11" y="-136722"/>
            <a:ext cx="4669632" cy="7066582"/>
          </a:xfrm>
          <a:prstGeom prst="rect">
            <a:avLst/>
          </a:prstGeom>
        </p:spPr>
      </p:pic>
      <p:pic>
        <p:nvPicPr>
          <p:cNvPr id="17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3732" y="-152464"/>
            <a:ext cx="4716222" cy="7098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6" y="232701"/>
            <a:ext cx="566215" cy="4795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69010"/>
            <a:ext cx="12181192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45985"/>
      </p:ext>
    </p:extLst>
  </p:cSld>
  <p:clrMapOvr>
    <a:masterClrMapping/>
  </p:clrMapOvr>
  <p:transition spd="slow">
    <p:comb/>
    <p:sndAc>
      <p:stSnd>
        <p:snd r:embed="rId4" name="chuyen trag ngă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145888"/>
            <a:ext cx="3196867" cy="27643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61323" y="1756714"/>
            <a:ext cx="1015414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 Hoà tấu nhạc cụ tự chọn kết hợp Beat box 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61323" y="2138372"/>
            <a:ext cx="1015414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kèn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Noel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0522" y="349017"/>
            <a:ext cx="6851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>
                <a:latin typeface="Times New Roman" panose="02020603050405020304" pitchFamily="18" charset="0"/>
                <a:ea typeface="Arial" panose="020B0604020202020204" pitchFamily="34" charset="0"/>
              </a:rPr>
              <a:t>CỦNG CỐ BÀI: 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1974574" y="2770893"/>
            <a:ext cx="10217426" cy="528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Duyên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xuân</a:t>
            </a:r>
            <a:endParaRPr lang="en-US" sz="24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6035" y="1116643"/>
            <a:ext cx="1037943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 –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endParaRPr lang="en-US" sz="32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22165"/>
      </p:ext>
    </p:extLst>
  </p:cSld>
  <p:clrMapOvr>
    <a:masterClrMapping/>
  </p:clrMapOvr>
  <p:transition spd="slow">
    <p:comb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7323" y="0"/>
            <a:ext cx="5777948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796209"/>
            <a:ext cx="4751842" cy="301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52172"/>
      </p:ext>
    </p:extLst>
  </p:cSld>
  <p:clrMapOvr>
    <a:masterClrMapping/>
  </p:clrMapOvr>
  <p:transition spd="slow">
    <p:comb/>
    <p:sndAc>
      <p:stSnd>
        <p:snd r:embed="rId2" name="chuyen trag ngăn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47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" y="4258528"/>
            <a:ext cx="2808318" cy="2505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51268"/>
            <a:ext cx="38274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KHỞI  ĐỘNG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661" y="626612"/>
            <a:ext cx="7562284" cy="6139948"/>
          </a:xfrm>
          <a:prstGeom prst="rect">
            <a:avLst/>
          </a:prstGeom>
        </p:spPr>
      </p:pic>
      <p:pic>
        <p:nvPicPr>
          <p:cNvPr id="7" name="Duyên dáng mùa xuân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9803" y="1994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88304" y="671124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16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3717" y="1667408"/>
            <a:ext cx="7481664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ĐỘNG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DỤNG - SÁNG 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583" y="107719"/>
            <a:ext cx="444889" cy="376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07" y="5031182"/>
            <a:ext cx="3465104" cy="1826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90078" cy="11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27125"/>
      </p:ext>
    </p:extLst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809250" cy="1238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2979" y="1055443"/>
            <a:ext cx="3079086" cy="78642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98212" y="208119"/>
            <a:ext cx="604684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1.Hoà tấu nhạc cụ tự chọn kết hợp Beat box:</a:t>
            </a:r>
            <a:endParaRPr lang="en-US" sz="240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C:\Users\Admin\Desktop\nole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525" y="2206170"/>
            <a:ext cx="8003813" cy="4055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TEMBORIN+BEAT BOX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6962" y="2371362"/>
            <a:ext cx="609600" cy="609600"/>
          </a:xfrm>
          <a:prstGeom prst="rect">
            <a:avLst/>
          </a:prstGeom>
        </p:spPr>
      </p:pic>
      <p:pic>
        <p:nvPicPr>
          <p:cNvPr id="8" name="THANH PHACH+BEAT BOX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6962" y="41134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0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9451" y="647682"/>
            <a:ext cx="11303726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Beatbox hay beatboxing 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miệng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nên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thêm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Beat box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link  </a:t>
            </a:r>
            <a:r>
              <a:rPr lang="en-US" sz="3600" i="1" u="sng" dirty="0">
                <a:solidFill>
                  <a:srgbClr val="0563C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hlinkClick r:id="rId4"/>
              </a:rPr>
              <a:t>https://www.youtube.com/watch?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vô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địch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beat box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Châu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Á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Trần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Sơn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nghệ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nổi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3600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nữa</a:t>
            </a:r>
            <a:endParaRPr lang="en-US" sz="36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beatbox_hay_beatboxingla_mot_loai_hinh_nghe_f1ace664-1562-40c8-9bab-cb70f85b1bdb">
            <a:hlinkClick r:id="" action="ppaction://media"/>
            <a:extLst>
              <a:ext uri="{FF2B5EF4-FFF2-40B4-BE49-F238E27FC236}">
                <a16:creationId xmlns:a16="http://schemas.microsoft.com/office/drawing/2014/main" id="{ADFD0262-64AA-1AF7-C768-C6B53A632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3514165" y="5029197"/>
            <a:ext cx="1237130" cy="108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2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9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" y="4258528"/>
            <a:ext cx="2808318" cy="2505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51268"/>
            <a:ext cx="864761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kèn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phím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Noel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tiên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20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7" name="Picture 6" descr="C:\Users\Admin\Desktop\nol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0" y="1058092"/>
            <a:ext cx="11463351" cy="192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en phim noel dau t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403" y="4258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First Noel - Nô-ên Đầu Tiên - Thánh ca 073 - Piano instrumental hymn with lyri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16859" y="161366"/>
            <a:ext cx="15849598" cy="973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3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6" y="4258528"/>
            <a:ext cx="2808318" cy="25052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" y="151268"/>
            <a:ext cx="11377749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Duyên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xuân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tường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endParaRPr lang="en-US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43" y="626612"/>
            <a:ext cx="8277902" cy="6139948"/>
          </a:xfrm>
          <a:prstGeom prst="rect">
            <a:avLst/>
          </a:prstGeom>
        </p:spPr>
      </p:pic>
      <p:pic>
        <p:nvPicPr>
          <p:cNvPr id="7" name="Duyên dáng mùa xuân karaoke lớp 5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69803" y="19949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1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159</Words>
  <Application>Microsoft Office PowerPoint</Application>
  <PresentationFormat>Widescreen</PresentationFormat>
  <Paragraphs>17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Tahoma</vt:lpstr>
      <vt:lpstr>Times New Roman</vt:lpstr>
      <vt:lpstr>Wingdings</vt:lpstr>
      <vt:lpstr>3_Office Theme</vt:lpstr>
      <vt:lpstr>6_Office Theme</vt:lpstr>
      <vt:lpstr>5_Office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DONG</cp:lastModifiedBy>
  <cp:revision>99</cp:revision>
  <dcterms:created xsi:type="dcterms:W3CDTF">2022-04-04T07:27:39Z</dcterms:created>
  <dcterms:modified xsi:type="dcterms:W3CDTF">2025-02-13T02:36:02Z</dcterms:modified>
</cp:coreProperties>
</file>