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97" r:id="rId2"/>
    <p:sldId id="291" r:id="rId3"/>
    <p:sldId id="294" r:id="rId4"/>
    <p:sldId id="298" r:id="rId5"/>
    <p:sldId id="292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818" autoAdjust="0"/>
  </p:normalViewPr>
  <p:slideViewPr>
    <p:cSldViewPr snapToGrid="0">
      <p:cViewPr varScale="1">
        <p:scale>
          <a:sx n="61" d="100"/>
          <a:sy n="61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3075A-5654-4F65-B759-DD0399CFC83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095FC-3719-4215-8338-88CC230CC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95FC-3719-4215-8338-88CC230CCA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0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56BF-C383-4F13-8782-97548F0CC42A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74C6-ECAA-49B2-993E-34DA2D4434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163064EE-DC38-2238-5B9E-C406DF277C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8726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1661320" y="1225550"/>
            <a:ext cx="8518525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68377"/>
              </a:avLst>
            </a:prstTxWarp>
          </a:bodyPr>
          <a:lstStyle/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-40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NHIỆT  LIỆT  CHÀO  MỪNG  QUÝ  THẦY  CÔ  GIÁO </a:t>
            </a:r>
          </a:p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-40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VỀ  DỰ  GIỜ  THĂM  LỚP </a:t>
            </a:r>
            <a:r>
              <a:rPr kumimoji="0" lang="en-US" sz="4800" b="1" i="0" u="none" strike="noStrike" kern="10" cap="none" spc="-40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4D5</a:t>
            </a:r>
            <a:endParaRPr kumimoji="0" lang="en-US" sz="4800" b="1" i="0" u="none" strike="noStrike" kern="10" cap="none" spc="-40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2" name="Picture 19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9" y="228600"/>
            <a:ext cx="14811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14"/>
          <p:cNvSpPr>
            <a:spLocks noChangeArrowheads="1"/>
          </p:cNvSpPr>
          <p:nvPr/>
        </p:nvSpPr>
        <p:spPr bwMode="auto">
          <a:xfrm>
            <a:off x="10031414" y="4343401"/>
            <a:ext cx="2008187" cy="1497013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3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vi-VN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>
            <a:off x="152400" y="4235451"/>
            <a:ext cx="2008188" cy="1497013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3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2160588" y="2342625"/>
            <a:ext cx="82216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VIỆT</a:t>
            </a:r>
          </a:p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Hưng</a:t>
            </a:r>
            <a:endParaRPr kumimoji="0" lang="en-US" sz="40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7" name="Text Box 5"/>
          <p:cNvSpPr txBox="1">
            <a:spLocks noChangeArrowheads="1"/>
          </p:cNvSpPr>
          <p:nvPr/>
        </p:nvSpPr>
        <p:spPr bwMode="auto">
          <a:xfrm>
            <a:off x="654050" y="3413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7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2697" y="104502"/>
            <a:ext cx="11547566" cy="1515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2697" y="1763485"/>
            <a:ext cx="11547566" cy="3788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41834" y="851338"/>
            <a:ext cx="5454869" cy="10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379" y="1472050"/>
            <a:ext cx="5614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21" y="0"/>
            <a:ext cx="955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07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1" y="222068"/>
            <a:ext cx="956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38" y="1384663"/>
            <a:ext cx="1000778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/>
        </p:nvSpPr>
        <p:spPr>
          <a:xfrm>
            <a:off x="2284146" y="203670"/>
            <a:ext cx="7741921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SVNErika Ormig" panose="020B0609050302020204" pitchFamily="49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" y="1928648"/>
            <a:ext cx="12100560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</a:t>
            </a:r>
            <a:endParaRPr lang="en-US" altLang="zh-CN" sz="360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mơ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- Đ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ọc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thơ “</a:t>
            </a:r>
            <a:r>
              <a:rPr lang="vi-VN" altLang="zh-CN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Bốn</a:t>
            </a:r>
            <a:r>
              <a:rPr lang="vi-VN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mùa</a:t>
            </a:r>
            <a:r>
              <a:rPr lang="vi-VN" altLang="zh-CN" sz="36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mơ </a:t>
            </a:r>
            <a:r>
              <a:rPr lang="vi-VN" altLang="zh-CN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ước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” cho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người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thân nghe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nói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về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ảnh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em yêu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thích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trong </a:t>
            </a:r>
            <a:r>
              <a:rPr lang="vi-VN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vi-VN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thơ.</a:t>
            </a:r>
            <a:endParaRPr lang="zh-CN" altLang="en-US" sz="3600" i="1" dirty="0">
              <a:solidFill>
                <a:prstClr val="black"/>
              </a:solidFill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70866" y="1116829"/>
            <a:ext cx="4600575" cy="5741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8667" y="1460713"/>
            <a:ext cx="5872734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304800">
                    <a:srgbClr val="FFC000">
                      <a:lumMod val="60000"/>
                      <a:lumOff val="40000"/>
                      <a:alpha val="85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rPr>
              <a:t>Tạm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304800">
                    <a:srgbClr val="FFC000">
                      <a:lumMod val="60000"/>
                      <a:lumOff val="40000"/>
                      <a:alpha val="85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rPr>
              <a:t> </a:t>
            </a:r>
            <a:r>
              <a:rPr kumimoji="0" lang="en-US" sz="11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304800">
                    <a:srgbClr val="FFC000">
                      <a:lumMod val="60000"/>
                      <a:lumOff val="40000"/>
                      <a:alpha val="85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rPr>
              <a:t>biệt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304800">
                    <a:srgbClr val="FFC000">
                      <a:lumMod val="60000"/>
                      <a:lumOff val="40000"/>
                      <a:alpha val="85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rPr>
              <a:t> </a:t>
            </a:r>
            <a:r>
              <a:rPr kumimoji="0" lang="en-US" sz="11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304800">
                    <a:srgbClr val="FFC000">
                      <a:lumMod val="60000"/>
                      <a:lumOff val="40000"/>
                      <a:alpha val="85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rPr>
              <a:t>nhé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304800">
                    <a:srgbClr val="FFC000">
                      <a:lumMod val="60000"/>
                      <a:lumOff val="40000"/>
                      <a:alpha val="85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Cambria" panose="02040503050406030204" pitchFamily="18" charset="0"/>
              </a:rPr>
              <a:t>!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304800">
                  <a:srgbClr val="FFC000">
                    <a:lumMod val="60000"/>
                    <a:lumOff val="40000"/>
                    <a:alpha val="85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" name="Freeform 22"/>
          <p:cNvSpPr/>
          <p:nvPr/>
        </p:nvSpPr>
        <p:spPr>
          <a:xfrm>
            <a:off x="11203043" y="4948089"/>
            <a:ext cx="1118112" cy="1808929"/>
          </a:xfrm>
          <a:custGeom>
            <a:avLst/>
            <a:gdLst/>
            <a:ahLst/>
            <a:cxnLst/>
            <a:rect l="l" t="t" r="r" b="b"/>
            <a:pathLst>
              <a:path w="2011854" h="3420153">
                <a:moveTo>
                  <a:pt x="0" y="0"/>
                </a:moveTo>
                <a:lnTo>
                  <a:pt x="2011854" y="0"/>
                </a:lnTo>
                <a:lnTo>
                  <a:pt x="2011854" y="3420152"/>
                </a:lnTo>
                <a:lnTo>
                  <a:pt x="0" y="342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E180D4A7-C9FB-4DFB-919C-405C955672EB}">
      <p14:showEvtLst xmlns:p14="http://schemas.microsoft.com/office/powerpoint/2010/main">
        <p14:playEvt time="90" objId="1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167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#9Slide07 SVNErika Ormig</vt:lpstr>
      <vt:lpstr>Arial</vt:lpstr>
      <vt:lpstr>Calibri</vt:lpstr>
      <vt:lpstr>Calibri Light</vt:lpstr>
      <vt:lpstr>Cambria</vt:lpstr>
      <vt:lpstr>Open Sans</vt:lpstr>
      <vt:lpstr>Times New Roman</vt:lpstr>
      <vt:lpstr>字魂95号-手刻宋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41</cp:revision>
  <dcterms:created xsi:type="dcterms:W3CDTF">2023-10-10T02:58:40Z</dcterms:created>
  <dcterms:modified xsi:type="dcterms:W3CDTF">2025-01-18T05:14:24Z</dcterms:modified>
  <cp:category>9Slide.vn</cp:category>
</cp:coreProperties>
</file>