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18"/>
  </p:notesMasterIdLst>
  <p:sldIdLst>
    <p:sldId id="274" r:id="rId3"/>
    <p:sldId id="403" r:id="rId4"/>
    <p:sldId id="405" r:id="rId5"/>
    <p:sldId id="421" r:id="rId6"/>
    <p:sldId id="409" r:id="rId7"/>
    <p:sldId id="286" r:id="rId8"/>
    <p:sldId id="424" r:id="rId9"/>
    <p:sldId id="297" r:id="rId10"/>
    <p:sldId id="314" r:id="rId11"/>
    <p:sldId id="422" r:id="rId12"/>
    <p:sldId id="423" r:id="rId13"/>
    <p:sldId id="299" r:id="rId14"/>
    <p:sldId id="315" r:id="rId15"/>
    <p:sldId id="317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B161F7D-5710-42D9-9464-5BA471977FA2}">
          <p14:sldIdLst>
            <p14:sldId id="274"/>
            <p14:sldId id="403"/>
            <p14:sldId id="405"/>
            <p14:sldId id="421"/>
            <p14:sldId id="409"/>
            <p14:sldId id="286"/>
            <p14:sldId id="424"/>
            <p14:sldId id="297"/>
            <p14:sldId id="314"/>
            <p14:sldId id="422"/>
            <p14:sldId id="423"/>
            <p14:sldId id="299"/>
            <p14:sldId id="315"/>
            <p14:sldId id="317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32E27-8350-4280-AE8C-CDF4B8825F3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C2FC0-6F2E-43C5-A216-9001DBEF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2D1CA-73D4-4AF3-BA21-B443727B6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15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09CA0-8C58-46CC-8785-B6EA61CA6C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15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09CA0-8C58-46CC-8785-B6EA61CA6C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59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09CA0-8C58-46CC-8785-B6EA61CA6C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5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09CA0-8C58-46CC-8785-B6EA61CA6C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00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A5CD-C970-E223-7EF2-53E65721C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3F798-5572-E649-4056-50DF41842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4C2A-BF80-F1F9-B60C-CFF70ABF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BCE72-7676-0E85-6DB4-379E0574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3B8FD-59C5-3730-9493-09FBA549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22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80F8-E83B-4E46-19B8-DD61A2CB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FEC96-1E72-783A-2EF5-C2083AE7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C14B4-B2A6-B9B2-9DA8-021A18AE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968A0-7A1A-B564-DEC0-0A0ECBB1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123B1-76F3-36A3-3664-DFFFE428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5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09C92-CE97-F876-F890-C9C9B413A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2B492-3159-0CD3-99B6-C6B34C018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70ED-9E0A-76C7-6C51-D71A55E7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6B336-154B-4967-2947-BA682F4B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9CB80-04D2-D546-B31D-FDB87155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0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301-898D-493D-93CB-9DCD141E64C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9C4-CA8C-41E7-92D1-8FF0BAA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301-898D-493D-93CB-9DCD141E64C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9C4-CA8C-41E7-92D1-8FF0BAA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00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301-898D-493D-93CB-9DCD141E64C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9C4-CA8C-41E7-92D1-8FF0BAA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17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301-898D-493D-93CB-9DCD141E64C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9C4-CA8C-41E7-92D1-8FF0BAA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27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301-898D-493D-93CB-9DCD141E64C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9C4-CA8C-41E7-92D1-8FF0BAA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2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301-898D-493D-93CB-9DCD141E64C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9C4-CA8C-41E7-92D1-8FF0BAA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301-898D-493D-93CB-9DCD141E64C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9C4-CA8C-41E7-92D1-8FF0BAA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301-898D-493D-93CB-9DCD141E64C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9C4-CA8C-41E7-92D1-8FF0BAA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1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7A58-CAF8-AB96-327A-878B92B4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5BA2-12C8-3112-E65A-1F548E893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8714-381D-3B44-FD1A-27A96DA4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D5610-D5B1-4086-1933-899B0B1B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FD3B6-44C7-9BC7-443D-3C5CA004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554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301-898D-493D-93CB-9DCD141E64C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9C4-CA8C-41E7-92D1-8FF0BAA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0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301-898D-493D-93CB-9DCD141E64C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9C4-CA8C-41E7-92D1-8FF0BAA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63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301-898D-493D-93CB-9DCD141E64C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9C4-CA8C-41E7-92D1-8FF0BAA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5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4524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AD37-B20B-F296-BD1F-D3B27BEC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7C23-CE04-09E9-4852-814DE34B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9F11F-A6BA-24AB-63AA-6BAF0D77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BD194-8A96-5D78-A48E-61C0F23E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EEF3C-9BAA-8B33-ABF5-FFD77A22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691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0658-839E-F9F1-C7FF-E0F7C671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B9DB-2F3D-8AEC-8E1B-0A93F944D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94249-EE04-4831-5E9F-FD5E8F4C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23952-7781-8439-C90C-8941E325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7DEB1-E34F-98C3-5907-42CF89B2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80D5E-0238-4177-3B8A-A7BD337D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0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187D-E2E6-D5E2-2B50-BBD74755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F3B58-2356-8BA9-B6BB-F191EC67D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5F99E-DF70-04E8-08DD-91127E2FC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C1298-550B-4A46-7E05-1897ADAA5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00613-8BEF-6BF1-36A5-DB583C841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9C101-60EA-7112-D80A-DE9E2C6B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75209-80A0-51F5-8BF2-17E2288F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6F9C1-5724-79BC-4ACB-CF1C409F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44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778B-78D8-9961-C230-112D5ED5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51982-98CB-2061-2945-4C96D90E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B74C2-6A99-9994-5C88-18DC3917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3EC3E-2507-5299-62AF-82803188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952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FEFA1-E4C9-9033-A3E6-EEABCC7B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BB76E-02A9-7101-95E6-4F9AD105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3E55A-4222-E6DF-6DFE-B2E492B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625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F88A-22EE-A551-0CD8-644B2151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67E87-416F-AB8F-0F11-B5B6BEFC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53ABE-B71C-ED7A-733E-B6277BD8F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97E4C-2EFB-CF9C-7F7D-B257AA26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507EA-D5DF-031D-3A30-8F21B567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43743-878A-741E-BE3F-08935211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04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1C84-9275-6D32-98F6-09A1DF20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AC4AF-0675-7AD1-DAA1-CB4FB416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0D3DB-0AF2-5F39-6372-67DC4AB1F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6D368-3D3A-565C-2186-C5CA430C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CD1F5-DF01-F349-C713-763DF419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8F60-9484-F89D-311C-641CC129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10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E4E607-689E-0E44-E3DA-E4979800DC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36B9511-E145-516E-1FA2-F723A70294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732" y="76203"/>
            <a:ext cx="892969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2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C8D6-B60C-4FB9-A6AF-E585399C3DA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C19E-089C-49E2-A0A9-DAEE1FC8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8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8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8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15.sv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1449-8860-79B5-4787-3198C982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D74A0-AD20-9CEF-D589-BCDF0B54D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them">
            <a:extLst>
              <a:ext uri="{FF2B5EF4-FFF2-40B4-BE49-F238E27FC236}">
                <a16:creationId xmlns:a16="http://schemas.microsoft.com/office/drawing/2014/main" id="{17B99362-6E26-A9F8-6A1C-3C52AD1C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7D0A1333-1C89-65D8-65DB-57D36712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413834"/>
            <a:ext cx="6934200" cy="1201367"/>
          </a:xfrm>
          <a:prstGeom prst="cloudCallout">
            <a:avLst>
              <a:gd name="adj1" fmla="val -44903"/>
              <a:gd name="adj2" fmla="val 97370"/>
            </a:avLst>
          </a:prstGeom>
          <a:solidFill>
            <a:srgbClr val="00B050"/>
          </a:solidFill>
          <a:ln w="12700"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vi-V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MS PGothic" panose="020B0600070205080204" pitchFamily="34" charset="-128"/>
              </a:rPr>
              <a:t>Khởi động</a:t>
            </a:r>
          </a:p>
          <a:p>
            <a:pPr algn="ctr"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7896" name="Picture 5" descr="hinh">
            <a:extLst>
              <a:ext uri="{FF2B5EF4-FFF2-40B4-BE49-F238E27FC236}">
                <a16:creationId xmlns:a16="http://schemas.microsoft.com/office/drawing/2014/main" id="{2E714663-02F0-CC2A-667D-AB2D05E068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066" y="1896836"/>
            <a:ext cx="11498132" cy="40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">
            <a:extLst>
              <a:ext uri="{FF2B5EF4-FFF2-40B4-BE49-F238E27FC236}">
                <a16:creationId xmlns:a16="http://schemas.microsoft.com/office/drawing/2014/main" id="{29E1510F-7B63-266D-0AFC-A054656E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284240"/>
            <a:ext cx="35687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31F54B-4594-3E30-16A9-01013494974A}"/>
              </a:ext>
            </a:extLst>
          </p:cNvPr>
          <p:cNvSpPr/>
          <p:nvPr/>
        </p:nvSpPr>
        <p:spPr>
          <a:xfrm>
            <a:off x="1745802" y="2187095"/>
            <a:ext cx="5728596" cy="971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chơi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Hộp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quà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”</a:t>
            </a:r>
            <a:endParaRPr lang="vi-V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5D5ED6-63FB-FF23-1492-5589813F4497}"/>
              </a:ext>
            </a:extLst>
          </p:cNvPr>
          <p:cNvGrpSpPr/>
          <p:nvPr/>
        </p:nvGrpSpPr>
        <p:grpSpPr>
          <a:xfrm>
            <a:off x="-1306370" y="0"/>
            <a:ext cx="2144688" cy="1712422"/>
            <a:chOff x="217630" y="0"/>
            <a:chExt cx="2144688" cy="171242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F3A6C9-832C-8841-0E9C-C958F93986F5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rgbClr val="39211B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pic>
          <p:nvPicPr>
            <p:cNvPr id="2" name="图片 43">
              <a:extLst>
                <a:ext uri="{FF2B5EF4-FFF2-40B4-BE49-F238E27FC236}">
                  <a16:creationId xmlns:a16="http://schemas.microsoft.com/office/drawing/2014/main" id="{2FA46FA0-186C-6A9D-E7E5-E05318BA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BC9FFF-EDC0-C663-59D2-E00A6F2F4636}"/>
              </a:ext>
            </a:extLst>
          </p:cNvPr>
          <p:cNvSpPr txBox="1"/>
          <p:nvPr/>
        </p:nvSpPr>
        <p:spPr>
          <a:xfrm>
            <a:off x="800218" y="460530"/>
            <a:ext cx="7945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Nêu công dụng của dấu gạch ngang  được sử dụng trong mỗi đoạn dưới đây: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4A503-1759-7089-5384-E1722F1389B9}"/>
              </a:ext>
            </a:extLst>
          </p:cNvPr>
          <p:cNvSpPr txBox="1"/>
          <p:nvPr/>
        </p:nvSpPr>
        <p:spPr>
          <a:xfrm>
            <a:off x="207877" y="2222641"/>
            <a:ext cx="8843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Hội hữu nghị và hợp tác Việt – Pháp được thành lập ngày 02 tháng 7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1955. Hoạt động của Hội nhằm tăng cường đoàn kết, hữu nghị và hợp tác giữa nhân dân hai nước Việt Nam và Pháp.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(Hằng Phương 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hợp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2EB1A4-8FE0-AEE2-6843-A9D214C0F6A0}"/>
              </a:ext>
            </a:extLst>
          </p:cNvPr>
          <p:cNvSpPr/>
          <p:nvPr/>
        </p:nvSpPr>
        <p:spPr>
          <a:xfrm>
            <a:off x="4653889" y="2321433"/>
            <a:ext cx="238125" cy="371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" name="Google Shape;831;p6">
            <a:extLst>
              <a:ext uri="{FF2B5EF4-FFF2-40B4-BE49-F238E27FC236}">
                <a16:creationId xmlns:a16="http://schemas.microsoft.com/office/drawing/2014/main" id="{E224E94E-F735-AFFC-F192-DB68D45FE172}"/>
              </a:ext>
            </a:extLst>
          </p:cNvPr>
          <p:cNvGrpSpPr/>
          <p:nvPr/>
        </p:nvGrpSpPr>
        <p:grpSpPr>
          <a:xfrm>
            <a:off x="2119896" y="3962252"/>
            <a:ext cx="4625864" cy="1311514"/>
            <a:chOff x="6019800" y="2256123"/>
            <a:chExt cx="2557837" cy="1066800"/>
          </a:xfrm>
        </p:grpSpPr>
        <p:sp>
          <p:nvSpPr>
            <p:cNvPr id="18" name="Google Shape;832;p6">
              <a:extLst>
                <a:ext uri="{FF2B5EF4-FFF2-40B4-BE49-F238E27FC236}">
                  <a16:creationId xmlns:a16="http://schemas.microsoft.com/office/drawing/2014/main" id="{27A92C33-7E46-8B9D-7788-92868AD5ACA3}"/>
                </a:ext>
              </a:extLst>
            </p:cNvPr>
            <p:cNvSpPr/>
            <p:nvPr/>
          </p:nvSpPr>
          <p:spPr>
            <a:xfrm>
              <a:off x="6019800" y="2256123"/>
              <a:ext cx="2557836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  <a:defRPr/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" name="Google Shape;833;p6">
              <a:extLst>
                <a:ext uri="{FF2B5EF4-FFF2-40B4-BE49-F238E27FC236}">
                  <a16:creationId xmlns:a16="http://schemas.microsoft.com/office/drawing/2014/main" id="{B480FFD2-1FBC-C67E-E379-752B438CB62B}"/>
                </a:ext>
              </a:extLst>
            </p:cNvPr>
            <p:cNvSpPr/>
            <p:nvPr/>
          </p:nvSpPr>
          <p:spPr>
            <a:xfrm>
              <a:off x="6087737" y="2368555"/>
              <a:ext cx="2489900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just">
                <a:lnSpc>
                  <a:spcPct val="110000"/>
                </a:lnSpc>
                <a:defRPr/>
              </a:pPr>
              <a:r>
                <a:rPr lang="nl-NL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 để nối các từ ngữ trong một liên danh</a:t>
              </a:r>
              <a:endParaRPr lang="en-US" sz="32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0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5D5ED6-63FB-FF23-1492-5589813F4497}"/>
              </a:ext>
            </a:extLst>
          </p:cNvPr>
          <p:cNvGrpSpPr/>
          <p:nvPr/>
        </p:nvGrpSpPr>
        <p:grpSpPr>
          <a:xfrm>
            <a:off x="-1306370" y="0"/>
            <a:ext cx="2144688" cy="1712422"/>
            <a:chOff x="217630" y="0"/>
            <a:chExt cx="2144688" cy="171242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F3A6C9-832C-8841-0E9C-C958F93986F5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rgbClr val="39211B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pic>
          <p:nvPicPr>
            <p:cNvPr id="2" name="图片 43">
              <a:extLst>
                <a:ext uri="{FF2B5EF4-FFF2-40B4-BE49-F238E27FC236}">
                  <a16:creationId xmlns:a16="http://schemas.microsoft.com/office/drawing/2014/main" id="{2FA46FA0-186C-6A9D-E7E5-E05318BA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BC9FFF-EDC0-C663-59D2-E00A6F2F4636}"/>
              </a:ext>
            </a:extLst>
          </p:cNvPr>
          <p:cNvSpPr txBox="1"/>
          <p:nvPr/>
        </p:nvSpPr>
        <p:spPr>
          <a:xfrm>
            <a:off x="800218" y="460530"/>
            <a:ext cx="7945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prstClr val="black"/>
                </a:solidFill>
                <a:latin typeface="+mj-lt"/>
              </a:rPr>
              <a:t>Nêu công dụng của dấu gạch ngang  được sử dụng trong mỗi đoạn dưới đây:</a:t>
            </a:r>
            <a:endParaRPr lang="en-US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D41A6-343B-4882-3C4E-FB0B53DC4CC3}"/>
              </a:ext>
            </a:extLst>
          </p:cNvPr>
          <p:cNvSpPr txBox="1"/>
          <p:nvPr/>
        </p:nvSpPr>
        <p:spPr>
          <a:xfrm>
            <a:off x="83129" y="1676400"/>
            <a:ext cx="9060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a. Ma-ri Quy-ri là nhà bác học người Pháp gốc Ba Lan. Bà đã giành được nhiều danh hiệu và giải thưởng: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Giải thưởng Nô-ben Vật lí, Giải thưởng Nô-ben Hoá học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Tiến sĩ khoa học Vật lí xuất sắc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Huân chương Bắc đẩu bội tinh của Chính phủ Pháp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Viện sĩ Viện Hàn lâm Y học Pháp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Ngọc Liên)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4A503-1759-7089-5384-E1722F1389B9}"/>
              </a:ext>
            </a:extLst>
          </p:cNvPr>
          <p:cNvSpPr txBox="1"/>
          <p:nvPr/>
        </p:nvSpPr>
        <p:spPr>
          <a:xfrm>
            <a:off x="207877" y="4429125"/>
            <a:ext cx="8843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b. Hội hữu nghị và hợp tác Việt – Pháp được thành lập ngày 02 tháng 7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năm 1955. Hoạt động của Hội nhằm tăng cường đoàn kết, hữu nghị và hợp tác giữa nhân dân hai nước Việt Nam và Pháp.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(Hằng Phương 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hợp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1B3D55-DD71-5A83-D97F-7322E4B39BD2}"/>
              </a:ext>
            </a:extLst>
          </p:cNvPr>
          <p:cNvSpPr/>
          <p:nvPr/>
        </p:nvSpPr>
        <p:spPr>
          <a:xfrm>
            <a:off x="217816" y="2408924"/>
            <a:ext cx="198181" cy="1466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oogle Shape;831;p6">
            <a:extLst>
              <a:ext uri="{FF2B5EF4-FFF2-40B4-BE49-F238E27FC236}">
                <a16:creationId xmlns:a16="http://schemas.microsoft.com/office/drawing/2014/main" id="{BDAE1152-2890-12D6-43E4-33076FD65A3A}"/>
              </a:ext>
            </a:extLst>
          </p:cNvPr>
          <p:cNvGrpSpPr/>
          <p:nvPr/>
        </p:nvGrpSpPr>
        <p:grpSpPr>
          <a:xfrm>
            <a:off x="4167964" y="2149131"/>
            <a:ext cx="4976037" cy="1173292"/>
            <a:chOff x="5703442" y="2214196"/>
            <a:chExt cx="2751463" cy="954368"/>
          </a:xfrm>
        </p:grpSpPr>
        <p:sp>
          <p:nvSpPr>
            <p:cNvPr id="14" name="Google Shape;832;p6">
              <a:extLst>
                <a:ext uri="{FF2B5EF4-FFF2-40B4-BE49-F238E27FC236}">
                  <a16:creationId xmlns:a16="http://schemas.microsoft.com/office/drawing/2014/main" id="{471CCCAE-0A07-49C1-28E4-21C928F9BB3F}"/>
                </a:ext>
              </a:extLst>
            </p:cNvPr>
            <p:cNvSpPr/>
            <p:nvPr/>
          </p:nvSpPr>
          <p:spPr>
            <a:xfrm>
              <a:off x="5787905" y="2234180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  <a:defRPr/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" name="Google Shape;833;p6">
              <a:extLst>
                <a:ext uri="{FF2B5EF4-FFF2-40B4-BE49-F238E27FC236}">
                  <a16:creationId xmlns:a16="http://schemas.microsoft.com/office/drawing/2014/main" id="{5F99C477-C360-7748-4B1A-D3E0528C09F9}"/>
                </a:ext>
              </a:extLst>
            </p:cNvPr>
            <p:cNvSpPr/>
            <p:nvPr/>
          </p:nvSpPr>
          <p:spPr>
            <a:xfrm>
              <a:off x="5703442" y="2214196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liệt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kê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Lobster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82EB1A4-8FE0-AEE2-6843-A9D214C0F6A0}"/>
              </a:ext>
            </a:extLst>
          </p:cNvPr>
          <p:cNvSpPr/>
          <p:nvPr/>
        </p:nvSpPr>
        <p:spPr>
          <a:xfrm>
            <a:off x="4296082" y="4527917"/>
            <a:ext cx="238125" cy="371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" name="Google Shape;831;p6">
            <a:extLst>
              <a:ext uri="{FF2B5EF4-FFF2-40B4-BE49-F238E27FC236}">
                <a16:creationId xmlns:a16="http://schemas.microsoft.com/office/drawing/2014/main" id="{E224E94E-F735-AFFC-F192-DB68D45FE172}"/>
              </a:ext>
            </a:extLst>
          </p:cNvPr>
          <p:cNvGrpSpPr/>
          <p:nvPr/>
        </p:nvGrpSpPr>
        <p:grpSpPr>
          <a:xfrm>
            <a:off x="4425774" y="5086749"/>
            <a:ext cx="4625864" cy="1311514"/>
            <a:chOff x="6019800" y="2256123"/>
            <a:chExt cx="2557837" cy="1066800"/>
          </a:xfrm>
        </p:grpSpPr>
        <p:sp>
          <p:nvSpPr>
            <p:cNvPr id="18" name="Google Shape;832;p6">
              <a:extLst>
                <a:ext uri="{FF2B5EF4-FFF2-40B4-BE49-F238E27FC236}">
                  <a16:creationId xmlns:a16="http://schemas.microsoft.com/office/drawing/2014/main" id="{27A92C33-7E46-8B9D-7788-92868AD5ACA3}"/>
                </a:ext>
              </a:extLst>
            </p:cNvPr>
            <p:cNvSpPr/>
            <p:nvPr/>
          </p:nvSpPr>
          <p:spPr>
            <a:xfrm>
              <a:off x="6019800" y="2256123"/>
              <a:ext cx="2557836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  <a:defRPr/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" name="Google Shape;833;p6">
              <a:extLst>
                <a:ext uri="{FF2B5EF4-FFF2-40B4-BE49-F238E27FC236}">
                  <a16:creationId xmlns:a16="http://schemas.microsoft.com/office/drawing/2014/main" id="{B480FFD2-1FBC-C67E-E379-752B438CB62B}"/>
                </a:ext>
              </a:extLst>
            </p:cNvPr>
            <p:cNvSpPr/>
            <p:nvPr/>
          </p:nvSpPr>
          <p:spPr>
            <a:xfrm>
              <a:off x="6087737" y="2368555"/>
              <a:ext cx="2489900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just">
                <a:lnSpc>
                  <a:spcPct val="110000"/>
                </a:lnSpc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Dùng để nối các từ ngữ trong một liên danh</a:t>
              </a:r>
              <a:endPara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8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47ED94-57DA-A731-A417-D8275F41BA01}"/>
              </a:ext>
            </a:extLst>
          </p:cNvPr>
          <p:cNvGrpSpPr/>
          <p:nvPr/>
        </p:nvGrpSpPr>
        <p:grpSpPr>
          <a:xfrm>
            <a:off x="-33208" y="-146603"/>
            <a:ext cx="1608516" cy="1284317"/>
            <a:chOff x="217630" y="0"/>
            <a:chExt cx="2144688" cy="17124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D94D4B3-475C-E7B7-DB39-DDA826AE751C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3300" b="1" dirty="0">
                  <a:solidFill>
                    <a:srgbClr val="39211B"/>
                  </a:solidFill>
                  <a:latin typeface="Cambria" panose="02040503050406030204" pitchFamily="18" charset="0"/>
                </a:rPr>
                <a:t>2</a:t>
              </a:r>
            </a:p>
          </p:txBody>
        </p:sp>
        <p:pic>
          <p:nvPicPr>
            <p:cNvPr id="6" name="图片 43">
              <a:extLst>
                <a:ext uri="{FF2B5EF4-FFF2-40B4-BE49-F238E27FC236}">
                  <a16:creationId xmlns:a16="http://schemas.microsoft.com/office/drawing/2014/main" id="{6511CCA1-B5FC-D15A-8708-252153373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4CE4A-8181-7463-BAAE-A44B64D36A6E}"/>
              </a:ext>
            </a:extLst>
          </p:cNvPr>
          <p:cNvSpPr txBox="1"/>
          <p:nvPr/>
        </p:nvSpPr>
        <p:spPr>
          <a:xfrm>
            <a:off x="1585248" y="194178"/>
            <a:ext cx="6838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Dấu câu nào có thể thay cho các bông hoa dưới đây? Nêu công dụng của dấu câu đó.</a:t>
            </a:r>
            <a:endParaRPr lang="en-US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A5A6D2-D3CF-201C-B79B-E097935F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1" y="1026217"/>
            <a:ext cx="7655243" cy="2171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A31709-2297-00DB-E83D-FADB89CBB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3" y="3261125"/>
            <a:ext cx="7673322" cy="1808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AC4BA-1929-148C-4E19-DD367E829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79" y="5069991"/>
            <a:ext cx="7644528" cy="15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072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A1762D-F52B-14C0-0C35-C936B2CD1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9" y="178904"/>
            <a:ext cx="8786191" cy="330010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69C7AA-8389-2A40-F2DA-39F8E2D25375}"/>
              </a:ext>
            </a:extLst>
          </p:cNvPr>
          <p:cNvSpPr/>
          <p:nvPr/>
        </p:nvSpPr>
        <p:spPr>
          <a:xfrm>
            <a:off x="888317" y="1966088"/>
            <a:ext cx="271463" cy="2500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1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D8BBBD-0E99-9DBB-7905-7E0B30215468}"/>
              </a:ext>
            </a:extLst>
          </p:cNvPr>
          <p:cNvSpPr/>
          <p:nvPr/>
        </p:nvSpPr>
        <p:spPr>
          <a:xfrm>
            <a:off x="866884" y="2469259"/>
            <a:ext cx="271463" cy="2500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1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144666-558E-B318-B6F1-02EC5FEE1D24}"/>
              </a:ext>
            </a:extLst>
          </p:cNvPr>
          <p:cNvSpPr/>
          <p:nvPr/>
        </p:nvSpPr>
        <p:spPr>
          <a:xfrm>
            <a:off x="855697" y="2954100"/>
            <a:ext cx="271463" cy="2500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DE6C9-E838-BB18-35CB-5AE06DEC2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8" y="3489721"/>
            <a:ext cx="8786190" cy="28750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425501-BC93-F4AF-C6B7-E08B21657040}"/>
              </a:ext>
            </a:extLst>
          </p:cNvPr>
          <p:cNvSpPr/>
          <p:nvPr/>
        </p:nvSpPr>
        <p:spPr>
          <a:xfrm>
            <a:off x="900115" y="3829361"/>
            <a:ext cx="271463" cy="2500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1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02782B-F283-5DB2-06CD-F0B3E3DB0CD7}"/>
              </a:ext>
            </a:extLst>
          </p:cNvPr>
          <p:cNvSpPr/>
          <p:nvPr/>
        </p:nvSpPr>
        <p:spPr>
          <a:xfrm>
            <a:off x="937077" y="4834147"/>
            <a:ext cx="271463" cy="2500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1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7ADAF32-2A30-ED62-0304-00786EE29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330" y="3319225"/>
            <a:ext cx="3836506" cy="1708160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25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altLang="en-US" sz="2625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6170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CC0D3-DF34-6A63-6497-CC5FB8B3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26"/>
            <a:ext cx="9014790" cy="368726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F9B478-1A19-0528-5E42-803F28284781}"/>
              </a:ext>
            </a:extLst>
          </p:cNvPr>
          <p:cNvSpPr/>
          <p:nvPr/>
        </p:nvSpPr>
        <p:spPr>
          <a:xfrm>
            <a:off x="7046845" y="1113185"/>
            <a:ext cx="325507" cy="5068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1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C31CAF-5A10-DD3D-2AE4-041AAB505B37}"/>
              </a:ext>
            </a:extLst>
          </p:cNvPr>
          <p:cNvSpPr/>
          <p:nvPr/>
        </p:nvSpPr>
        <p:spPr>
          <a:xfrm>
            <a:off x="1668354" y="1729488"/>
            <a:ext cx="368057" cy="4671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1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443A48-1258-3C8E-66F2-CC29A9FA77BB}"/>
              </a:ext>
            </a:extLst>
          </p:cNvPr>
          <p:cNvSpPr/>
          <p:nvPr/>
        </p:nvSpPr>
        <p:spPr>
          <a:xfrm>
            <a:off x="4323368" y="1729488"/>
            <a:ext cx="368057" cy="4671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1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92E4A04-7AED-F28F-4565-2B347A4E3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611" y="4514716"/>
            <a:ext cx="6156850" cy="1077218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1727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A5451F-3861-E4D9-F919-BADDC8C964D6}"/>
              </a:ext>
            </a:extLst>
          </p:cNvPr>
          <p:cNvGrpSpPr/>
          <p:nvPr/>
        </p:nvGrpSpPr>
        <p:grpSpPr>
          <a:xfrm>
            <a:off x="-1239868" y="0"/>
            <a:ext cx="2144688" cy="1712422"/>
            <a:chOff x="217630" y="0"/>
            <a:chExt cx="2144688" cy="17124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890F388-A756-1FEA-93AF-E6333AA7D759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rgbClr val="39211B"/>
                  </a:solidFill>
                  <a:latin typeface="Cambria" panose="02040503050406030204" pitchFamily="18" charset="0"/>
                </a:rPr>
                <a:t>3</a:t>
              </a:r>
            </a:p>
          </p:txBody>
        </p:sp>
        <p:pic>
          <p:nvPicPr>
            <p:cNvPr id="4" name="图片 43">
              <a:extLst>
                <a:ext uri="{FF2B5EF4-FFF2-40B4-BE49-F238E27FC236}">
                  <a16:creationId xmlns:a16="http://schemas.microsoft.com/office/drawing/2014/main" id="{C071FFBF-9473-1C78-8DBE-8078F4964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21D2CB-8107-C53C-AD29-C92368C5BD7E}"/>
              </a:ext>
            </a:extLst>
          </p:cNvPr>
          <p:cNvSpPr txBox="1"/>
          <p:nvPr/>
        </p:nvSpPr>
        <p:spPr>
          <a:xfrm>
            <a:off x="814647" y="793079"/>
            <a:ext cx="77105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B45ED-1C13-B53B-98E1-D8860AEC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028" y="2838452"/>
            <a:ext cx="3616672" cy="3803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02EFCB-8065-5874-6863-B8D1ED47D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63" y="3019428"/>
            <a:ext cx="3519419" cy="35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em">
            <a:extLst>
              <a:ext uri="{FF2B5EF4-FFF2-40B4-BE49-F238E27FC236}">
                <a16:creationId xmlns:a16="http://schemas.microsoft.com/office/drawing/2014/main" id="{0DA8077B-874D-B4A2-CF27-218081B6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-1524000" y="3"/>
            <a:ext cx="12192000" cy="70221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B2309FEB-2D12-4B6B-6028-00429F0BDE00}"/>
              </a:ext>
            </a:extLst>
          </p:cNvPr>
          <p:cNvSpPr/>
          <p:nvPr/>
        </p:nvSpPr>
        <p:spPr>
          <a:xfrm>
            <a:off x="4542021" y="4500407"/>
            <a:ext cx="390525" cy="485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700" b="1" noProof="1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8914" name="Picture 17">
            <a:extLst>
              <a:ext uri="{FF2B5EF4-FFF2-40B4-BE49-F238E27FC236}">
                <a16:creationId xmlns:a16="http://schemas.microsoft.com/office/drawing/2014/main" id="{0A685113-F101-F5E7-989A-902E7C0A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08" y="1821100"/>
            <a:ext cx="2654336" cy="2276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38916" name="Picture 13">
            <a:extLst>
              <a:ext uri="{FF2B5EF4-FFF2-40B4-BE49-F238E27FC236}">
                <a16:creationId xmlns:a16="http://schemas.microsoft.com/office/drawing/2014/main" id="{9A2D9427-86B0-7FDE-0DD2-01BCF7CD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27" y="1821101"/>
            <a:ext cx="2681169" cy="22767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1">
            <a:extLst>
              <a:ext uri="{FF2B5EF4-FFF2-40B4-BE49-F238E27FC236}">
                <a16:creationId xmlns:a16="http://schemas.microsoft.com/office/drawing/2014/main" id="{0E1F4C9B-F538-E933-9661-1346C5AA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6" y="1821100"/>
            <a:ext cx="2810152" cy="22767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2D21CE-322B-F826-E574-289FCADF3376}"/>
              </a:ext>
            </a:extLst>
          </p:cNvPr>
          <p:cNvSpPr/>
          <p:nvPr/>
        </p:nvSpPr>
        <p:spPr>
          <a:xfrm>
            <a:off x="1368694" y="4500407"/>
            <a:ext cx="40163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700" b="1" dirty="0">
                <a:solidFill>
                  <a:schemeClr val="tx1"/>
                </a:solidFill>
                <a:ea typeface="SimSun" pitchFamily="2" charset="-122"/>
              </a:rPr>
              <a:t>1</a:t>
            </a:r>
            <a:endParaRPr lang="vi-VN" altLang="en-US" sz="27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02904C67-8558-0213-A449-3EAE4CB74CAC}"/>
              </a:ext>
            </a:extLst>
          </p:cNvPr>
          <p:cNvSpPr/>
          <p:nvPr/>
        </p:nvSpPr>
        <p:spPr>
          <a:xfrm>
            <a:off x="7222030" y="4462267"/>
            <a:ext cx="392112" cy="45243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700" b="1" noProof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68C2D4F-49FB-C06D-4040-775FF949822E}"/>
              </a:ext>
            </a:extLst>
          </p:cNvPr>
          <p:cNvSpPr/>
          <p:nvPr/>
        </p:nvSpPr>
        <p:spPr>
          <a:xfrm>
            <a:off x="1770332" y="446906"/>
            <a:ext cx="5728596" cy="971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chơi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Hộp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quà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”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o: 10 Cánh 2">
            <a:hlinkClick r:id="rId7" action="ppaction://hlinksldjump"/>
            <a:extLst>
              <a:ext uri="{FF2B5EF4-FFF2-40B4-BE49-F238E27FC236}">
                <a16:creationId xmlns:a16="http://schemas.microsoft.com/office/drawing/2014/main" id="{C067222A-76D4-4DFC-13C6-B2484A766C21}"/>
              </a:ext>
            </a:extLst>
          </p:cNvPr>
          <p:cNvSpPr/>
          <p:nvPr/>
        </p:nvSpPr>
        <p:spPr>
          <a:xfrm>
            <a:off x="9964618" y="6019010"/>
            <a:ext cx="515815" cy="509587"/>
          </a:xfrm>
          <a:prstGeom prst="star10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10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em">
            <a:extLst>
              <a:ext uri="{FF2B5EF4-FFF2-40B4-BE49-F238E27FC236}">
                <a16:creationId xmlns:a16="http://schemas.microsoft.com/office/drawing/2014/main" id="{169C1315-AFBE-348A-97D4-04D1E5D1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-1524000" y="-34558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Box 1">
            <a:extLst>
              <a:ext uri="{FF2B5EF4-FFF2-40B4-BE49-F238E27FC236}">
                <a16:creationId xmlns:a16="http://schemas.microsoft.com/office/drawing/2014/main" id="{B24FBE67-7CE1-45C0-7B2C-831BD69D1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9" y="1909763"/>
            <a:ext cx="459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ECA9CBBA-7B9B-111A-D4C5-6D6C79F88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6799" y="255955"/>
            <a:ext cx="11734799" cy="2921367"/>
          </a:xfrm>
          <a:prstGeom prst="cloudCallout">
            <a:avLst>
              <a:gd name="adj1" fmla="val -68106"/>
              <a:gd name="adj2" fmla="val -84204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1" name="Picture 2">
            <a:extLst>
              <a:ext uri="{FF2B5EF4-FFF2-40B4-BE49-F238E27FC236}">
                <a16:creationId xmlns:a16="http://schemas.microsoft.com/office/drawing/2014/main" id="{112D90D2-8203-3CF2-4C45-714B6CAA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984" y="4437161"/>
            <a:ext cx="2110154" cy="183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10">
            <a:hlinkClick r:id="rId8" action="ppaction://hlinksldjump"/>
            <a:extLst>
              <a:ext uri="{FF2B5EF4-FFF2-40B4-BE49-F238E27FC236}">
                <a16:creationId xmlns:a16="http://schemas.microsoft.com/office/drawing/2014/main" id="{3B5D80F8-C4E1-154F-7954-BF0F78AC3193}"/>
              </a:ext>
            </a:extLst>
          </p:cNvPr>
          <p:cNvSpPr/>
          <p:nvPr/>
        </p:nvSpPr>
        <p:spPr>
          <a:xfrm>
            <a:off x="5851028" y="5555356"/>
            <a:ext cx="782271" cy="502875"/>
          </a:xfrm>
          <a:prstGeom prst="star5">
            <a:avLst/>
          </a:prstGeom>
          <a:solidFill>
            <a:srgbClr val="FF33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98722-B559-FDAA-0298-9562BF391F10}"/>
              </a:ext>
            </a:extLst>
          </p:cNvPr>
          <p:cNvSpPr txBox="1"/>
          <p:nvPr/>
        </p:nvSpPr>
        <p:spPr>
          <a:xfrm>
            <a:off x="594813" y="3387245"/>
            <a:ext cx="8582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B7AE5-6040-075C-8FFF-6BEE27E452B7}"/>
              </a:ext>
            </a:extLst>
          </p:cNvPr>
          <p:cNvSpPr txBox="1"/>
          <p:nvPr/>
        </p:nvSpPr>
        <p:spPr>
          <a:xfrm>
            <a:off x="623415" y="4646688"/>
            <a:ext cx="8582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C2DEF8-E365-85B2-8CE3-E1AE2D28CC49}"/>
              </a:ext>
            </a:extLst>
          </p:cNvPr>
          <p:cNvSpPr txBox="1"/>
          <p:nvPr/>
        </p:nvSpPr>
        <p:spPr>
          <a:xfrm>
            <a:off x="594813" y="4038657"/>
            <a:ext cx="8582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0 seconds timer  with buzzer effect sound I Green screen timer">
            <a:hlinkClick r:id="" action="ppaction://media"/>
            <a:extLst>
              <a:ext uri="{FF2B5EF4-FFF2-40B4-BE49-F238E27FC236}">
                <a16:creationId xmlns:a16="http://schemas.microsoft.com/office/drawing/2014/main" id="{D4BF8217-CD61-12C1-4AD4-7EF6A269CD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78842" y="5618779"/>
            <a:ext cx="1180259" cy="895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9B9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9B9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em">
            <a:extLst>
              <a:ext uri="{FF2B5EF4-FFF2-40B4-BE49-F238E27FC236}">
                <a16:creationId xmlns:a16="http://schemas.microsoft.com/office/drawing/2014/main" id="{9EFD122C-3DE3-2E64-85F7-4C30DD57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-1544522" y="0"/>
            <a:ext cx="12192000" cy="6858000"/>
          </a:xfrm>
          <a:prstGeom prst="rect">
            <a:avLst/>
          </a:prstGeom>
          <a:solidFill>
            <a:srgbClr val="FF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id="{3E6351C5-97EA-FFDB-BA3C-EB976DC67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7732" y="0"/>
            <a:ext cx="11139464" cy="3429000"/>
          </a:xfrm>
          <a:prstGeom prst="cloudCallout">
            <a:avLst>
              <a:gd name="adj1" fmla="val -68106"/>
              <a:gd name="adj2" fmla="val -84204"/>
            </a:avLst>
          </a:prstGeom>
          <a:solidFill>
            <a:srgbClr val="FFC000"/>
          </a:solidFill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vi-VN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2: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lvl="0" algn="ctr">
              <a:buNone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Gia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Chí Minh.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1350" b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C4F96A01-2322-87DF-F4CE-A06CED41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477" y="4693979"/>
            <a:ext cx="2347055" cy="17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10">
            <a:hlinkClick r:id="rId8" action="ppaction://hlinksldjump"/>
            <a:extLst>
              <a:ext uri="{FF2B5EF4-FFF2-40B4-BE49-F238E27FC236}">
                <a16:creationId xmlns:a16="http://schemas.microsoft.com/office/drawing/2014/main" id="{048A9CCF-4AB3-1927-9C6E-8B3EC9962225}"/>
              </a:ext>
            </a:extLst>
          </p:cNvPr>
          <p:cNvSpPr/>
          <p:nvPr/>
        </p:nvSpPr>
        <p:spPr>
          <a:xfrm>
            <a:off x="5647585" y="5792092"/>
            <a:ext cx="782271" cy="502875"/>
          </a:xfrm>
          <a:prstGeom prst="star5">
            <a:avLst/>
          </a:prstGeom>
          <a:solidFill>
            <a:srgbClr val="FF33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6084D-1902-6041-81F0-F6B01246A19B}"/>
              </a:ext>
            </a:extLst>
          </p:cNvPr>
          <p:cNvSpPr txBox="1"/>
          <p:nvPr/>
        </p:nvSpPr>
        <p:spPr>
          <a:xfrm>
            <a:off x="479883" y="3570672"/>
            <a:ext cx="8582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E3BF-D04A-764B-B9A5-8A22A5505B86}"/>
              </a:ext>
            </a:extLst>
          </p:cNvPr>
          <p:cNvSpPr txBox="1"/>
          <p:nvPr/>
        </p:nvSpPr>
        <p:spPr>
          <a:xfrm>
            <a:off x="479882" y="4847679"/>
            <a:ext cx="8582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8F970-C8C7-C5B0-1508-CBF19E146B5B}"/>
              </a:ext>
            </a:extLst>
          </p:cNvPr>
          <p:cNvSpPr txBox="1"/>
          <p:nvPr/>
        </p:nvSpPr>
        <p:spPr>
          <a:xfrm>
            <a:off x="479883" y="4222084"/>
            <a:ext cx="8582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10 seconds timer  with buzzer effect sound I Green screen timer">
            <a:hlinkClick r:id="" action="ppaction://media"/>
            <a:extLst>
              <a:ext uri="{FF2B5EF4-FFF2-40B4-BE49-F238E27FC236}">
                <a16:creationId xmlns:a16="http://schemas.microsoft.com/office/drawing/2014/main" id="{0C057DEF-D79E-21C9-E180-DF27E893D2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7582" y="5647708"/>
            <a:ext cx="946972" cy="799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9B9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9B9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em">
            <a:extLst>
              <a:ext uri="{FF2B5EF4-FFF2-40B4-BE49-F238E27FC236}">
                <a16:creationId xmlns:a16="http://schemas.microsoft.com/office/drawing/2014/main" id="{B7129EFA-0B7C-65B5-3E06-AFCA1C5B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-1524000" y="-394805"/>
            <a:ext cx="12192000" cy="7252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19E799B5-35BC-1BFA-8791-E0A6C5A1D852}"/>
              </a:ext>
            </a:extLst>
          </p:cNvPr>
          <p:cNvSpPr/>
          <p:nvPr/>
        </p:nvSpPr>
        <p:spPr>
          <a:xfrm>
            <a:off x="-1342134" y="-290287"/>
            <a:ext cx="11828268" cy="4105671"/>
          </a:xfrm>
          <a:prstGeom prst="cloudCallout">
            <a:avLst>
              <a:gd name="adj1" fmla="val -39940"/>
              <a:gd name="adj2" fmla="val 107518"/>
            </a:avLst>
          </a:prstGeom>
          <a:solidFill>
            <a:srgbClr val="FFC000"/>
          </a:solidFill>
          <a:ln w="381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C848492C-5EAF-564D-6427-23942741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952" y="2671549"/>
            <a:ext cx="2229522" cy="18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10">
            <a:hlinkClick r:id="rId8" action="ppaction://hlinksldjump"/>
            <a:extLst>
              <a:ext uri="{FF2B5EF4-FFF2-40B4-BE49-F238E27FC236}">
                <a16:creationId xmlns:a16="http://schemas.microsoft.com/office/drawing/2014/main" id="{F023D486-F26C-762F-71F4-509C0AF84931}"/>
              </a:ext>
            </a:extLst>
          </p:cNvPr>
          <p:cNvSpPr/>
          <p:nvPr/>
        </p:nvSpPr>
        <p:spPr>
          <a:xfrm>
            <a:off x="5282641" y="6244808"/>
            <a:ext cx="782271" cy="502875"/>
          </a:xfrm>
          <a:prstGeom prst="star5">
            <a:avLst/>
          </a:prstGeom>
          <a:solidFill>
            <a:srgbClr val="FF33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6191B8C-5B52-1D9A-941C-1BFA3683375E}"/>
              </a:ext>
            </a:extLst>
          </p:cNvPr>
          <p:cNvGrpSpPr/>
          <p:nvPr/>
        </p:nvGrpSpPr>
        <p:grpSpPr>
          <a:xfrm>
            <a:off x="-166103" y="3815384"/>
            <a:ext cx="9190029" cy="2391368"/>
            <a:chOff x="0" y="0"/>
            <a:chExt cx="21573924" cy="1101484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E7ED61B6-2E16-EAB6-345D-475FAA4B9C42}"/>
                </a:ext>
              </a:extLst>
            </p:cNvPr>
            <p:cNvSpPr/>
            <p:nvPr/>
          </p:nvSpPr>
          <p:spPr>
            <a:xfrm>
              <a:off x="0" y="5808498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0"/>
                  </a:moveTo>
                  <a:lnTo>
                    <a:pt x="11380002" y="0"/>
                  </a:lnTo>
                  <a:lnTo>
                    <a:pt x="11380002" y="5206351"/>
                  </a:lnTo>
                  <a:lnTo>
                    <a:pt x="0" y="5206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E8F1A98D-82F3-64A6-EA58-9737BF70FEDD}"/>
                </a:ext>
              </a:extLst>
            </p:cNvPr>
            <p:cNvSpPr/>
            <p:nvPr/>
          </p:nvSpPr>
          <p:spPr>
            <a:xfrm flipV="1">
              <a:off x="18454" y="2190071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5206351"/>
                  </a:moveTo>
                  <a:lnTo>
                    <a:pt x="11380001" y="5206351"/>
                  </a:lnTo>
                  <a:lnTo>
                    <a:pt x="11380001" y="0"/>
                  </a:lnTo>
                  <a:lnTo>
                    <a:pt x="0" y="0"/>
                  </a:lnTo>
                  <a:lnTo>
                    <a:pt x="0" y="5206351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CC6DA52-DE03-04BC-6C54-6294C617A958}"/>
                </a:ext>
              </a:extLst>
            </p:cNvPr>
            <p:cNvSpPr/>
            <p:nvPr/>
          </p:nvSpPr>
          <p:spPr>
            <a:xfrm flipV="1">
              <a:off x="49153" y="42049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5206351"/>
                  </a:moveTo>
                  <a:lnTo>
                    <a:pt x="11380002" y="5206351"/>
                  </a:lnTo>
                  <a:lnTo>
                    <a:pt x="11380002" y="0"/>
                  </a:lnTo>
                  <a:lnTo>
                    <a:pt x="0" y="0"/>
                  </a:lnTo>
                  <a:lnTo>
                    <a:pt x="0" y="5206351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5C3D684-54A5-76A5-2FD5-193098B34724}"/>
                </a:ext>
              </a:extLst>
            </p:cNvPr>
            <p:cNvSpPr/>
            <p:nvPr/>
          </p:nvSpPr>
          <p:spPr>
            <a:xfrm rot="-10800000">
              <a:off x="10193923" y="0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0"/>
                  </a:moveTo>
                  <a:lnTo>
                    <a:pt x="11380001" y="0"/>
                  </a:lnTo>
                  <a:lnTo>
                    <a:pt x="11380001" y="5206351"/>
                  </a:lnTo>
                  <a:lnTo>
                    <a:pt x="0" y="5206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2229BE3-8DE5-0E6E-5401-D7CDA1EDE4ED}"/>
                </a:ext>
              </a:extLst>
            </p:cNvPr>
            <p:cNvSpPr/>
            <p:nvPr/>
          </p:nvSpPr>
          <p:spPr>
            <a:xfrm rot="-10800000" flipV="1">
              <a:off x="10175469" y="3618427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5206350"/>
                  </a:moveTo>
                  <a:lnTo>
                    <a:pt x="11380001" y="5206350"/>
                  </a:lnTo>
                  <a:lnTo>
                    <a:pt x="11380001" y="0"/>
                  </a:lnTo>
                  <a:lnTo>
                    <a:pt x="0" y="0"/>
                  </a:lnTo>
                  <a:lnTo>
                    <a:pt x="0" y="520635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CC6F191-178F-8738-0599-120104EB8D22}"/>
                </a:ext>
              </a:extLst>
            </p:cNvPr>
            <p:cNvSpPr/>
            <p:nvPr/>
          </p:nvSpPr>
          <p:spPr>
            <a:xfrm rot="-10800000" flipV="1">
              <a:off x="10144770" y="5766449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5206351"/>
                  </a:moveTo>
                  <a:lnTo>
                    <a:pt x="11380001" y="5206351"/>
                  </a:lnTo>
                  <a:lnTo>
                    <a:pt x="11380001" y="0"/>
                  </a:lnTo>
                  <a:lnTo>
                    <a:pt x="0" y="0"/>
                  </a:lnTo>
                  <a:lnTo>
                    <a:pt x="0" y="5206351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7EDC617-D817-145F-84C9-1BE3AA4E5102}"/>
              </a:ext>
            </a:extLst>
          </p:cNvPr>
          <p:cNvSpPr txBox="1"/>
          <p:nvPr/>
        </p:nvSpPr>
        <p:spPr>
          <a:xfrm>
            <a:off x="528573" y="3849599"/>
            <a:ext cx="8582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4EB33-FD41-3F73-EDEE-A394FF30ACF6}"/>
              </a:ext>
            </a:extLst>
          </p:cNvPr>
          <p:cNvSpPr txBox="1"/>
          <p:nvPr/>
        </p:nvSpPr>
        <p:spPr>
          <a:xfrm>
            <a:off x="489763" y="5123616"/>
            <a:ext cx="8582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954AC9-495A-63BA-3E0A-67F65901510C}"/>
              </a:ext>
            </a:extLst>
          </p:cNvPr>
          <p:cNvSpPr txBox="1"/>
          <p:nvPr/>
        </p:nvSpPr>
        <p:spPr>
          <a:xfrm>
            <a:off x="528573" y="4501011"/>
            <a:ext cx="8582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10 seconds timer  with buzzer effect sound I Green screen timer">
            <a:hlinkClick r:id="" action="ppaction://media"/>
            <a:extLst>
              <a:ext uri="{FF2B5EF4-FFF2-40B4-BE49-F238E27FC236}">
                <a16:creationId xmlns:a16="http://schemas.microsoft.com/office/drawing/2014/main" id="{4226777F-7686-9D95-29C3-C56651DCB6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58715" y="5971906"/>
            <a:ext cx="946972" cy="65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9B9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9B9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12139" r="14366" b="55224"/>
          <a:stretch/>
        </p:blipFill>
        <p:spPr>
          <a:xfrm>
            <a:off x="227463" y="3"/>
            <a:ext cx="8689074" cy="22382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6714F20-B5A5-63D1-8573-3903EC28E192}"/>
              </a:ext>
            </a:extLst>
          </p:cNvPr>
          <p:cNvGrpSpPr/>
          <p:nvPr/>
        </p:nvGrpSpPr>
        <p:grpSpPr>
          <a:xfrm>
            <a:off x="-1568244" y="-26330"/>
            <a:ext cx="12236244" cy="6908021"/>
            <a:chOff x="170422" y="3574148"/>
            <a:chExt cx="12192000" cy="674838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" r="-265" b="9721"/>
            <a:stretch/>
          </p:blipFill>
          <p:spPr>
            <a:xfrm>
              <a:off x="170422" y="4131224"/>
              <a:ext cx="12192000" cy="6191308"/>
            </a:xfrm>
            <a:prstGeom prst="rect">
              <a:avLst/>
            </a:prstGeom>
          </p:spPr>
        </p:pic>
        <p:pic>
          <p:nvPicPr>
            <p:cNvPr id="8" name="图片 15">
              <a:extLst>
                <a:ext uri="{FF2B5EF4-FFF2-40B4-BE49-F238E27FC236}">
                  <a16:creationId xmlns:a16="http://schemas.microsoft.com/office/drawing/2014/main" id="{29AB9A6D-D451-ADDE-67F1-7FDD07786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46" t="5236" r="-16" b="84828"/>
            <a:stretch/>
          </p:blipFill>
          <p:spPr>
            <a:xfrm>
              <a:off x="11288067" y="3574148"/>
              <a:ext cx="1044859" cy="681439"/>
            </a:xfrm>
            <a:prstGeom prst="rect">
              <a:avLst/>
            </a:prstGeom>
          </p:spPr>
        </p:pic>
        <p:pic>
          <p:nvPicPr>
            <p:cNvPr id="9" name="图片 15">
              <a:extLst>
                <a:ext uri="{FF2B5EF4-FFF2-40B4-BE49-F238E27FC236}">
                  <a16:creationId xmlns:a16="http://schemas.microsoft.com/office/drawing/2014/main" id="{CE6C32AA-791F-1708-4E19-8F4403694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" r="87760" b="89824"/>
            <a:stretch/>
          </p:blipFill>
          <p:spPr>
            <a:xfrm>
              <a:off x="170422" y="3574148"/>
              <a:ext cx="1474838" cy="69784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7010728-37F9-C1E3-73BB-D9C9AB466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7110"/>
            <a:ext cx="1406027" cy="1406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8B4478-C64F-7B58-7FFE-5F7695986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16" y="1908712"/>
            <a:ext cx="7870618" cy="23166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603778-6374-9427-8315-352AB04FE52F}"/>
              </a:ext>
            </a:extLst>
          </p:cNvPr>
          <p:cNvSpPr txBox="1"/>
          <p:nvPr/>
        </p:nvSpPr>
        <p:spPr>
          <a:xfrm>
            <a:off x="2851978" y="689537"/>
            <a:ext cx="384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Luyện</a:t>
            </a:r>
            <a:r>
              <a:rPr lang="en-US" sz="4000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từ</a:t>
            </a:r>
            <a:r>
              <a:rPr lang="en-US" sz="4000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và</a:t>
            </a:r>
            <a:r>
              <a:rPr lang="en-US" sz="4000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câu</a:t>
            </a:r>
            <a:endParaRPr lang="en-US" sz="4000" b="1" dirty="0">
              <a:solidFill>
                <a:prstClr val="white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692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5D5ED6-63FB-FF23-1492-5589813F4497}"/>
              </a:ext>
            </a:extLst>
          </p:cNvPr>
          <p:cNvGrpSpPr/>
          <p:nvPr/>
        </p:nvGrpSpPr>
        <p:grpSpPr>
          <a:xfrm>
            <a:off x="-1306370" y="0"/>
            <a:ext cx="2144688" cy="1712422"/>
            <a:chOff x="217630" y="0"/>
            <a:chExt cx="2144688" cy="171242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F3A6C9-832C-8841-0E9C-C958F93986F5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rgbClr val="39211B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pic>
          <p:nvPicPr>
            <p:cNvPr id="2" name="图片 43">
              <a:extLst>
                <a:ext uri="{FF2B5EF4-FFF2-40B4-BE49-F238E27FC236}">
                  <a16:creationId xmlns:a16="http://schemas.microsoft.com/office/drawing/2014/main" id="{2FA46FA0-186C-6A9D-E7E5-E05318BA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BC9FFF-EDC0-C663-59D2-E00A6F2F4636}"/>
              </a:ext>
            </a:extLst>
          </p:cNvPr>
          <p:cNvSpPr txBox="1"/>
          <p:nvPr/>
        </p:nvSpPr>
        <p:spPr>
          <a:xfrm>
            <a:off x="800218" y="460530"/>
            <a:ext cx="7945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Nêu công dụng của dấu gạch ngang  được sử dụng trong mỗi đoạn dưới đây: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D41A6-343B-4882-3C4E-FB0B53DC4CC3}"/>
              </a:ext>
            </a:extLst>
          </p:cNvPr>
          <p:cNvSpPr txBox="1"/>
          <p:nvPr/>
        </p:nvSpPr>
        <p:spPr>
          <a:xfrm>
            <a:off x="83129" y="1676400"/>
            <a:ext cx="9060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Ma-ri Quy-ri là nhà bác học người Pháp gốc Ba Lan. Bà đã giành được nhiều danh hiệu và giải thưởng: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thưởng Nô-ben Vật lí, Giải thưởng Nô-ben Hoá học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sĩ khoa học Vật lí xuất sắc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Huân chương Bắc đẩu bội tinh của Chính phủ Pháp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Viện sĩ Viện Hàn lâm Y học Pháp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Ngọc Liên)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4A503-1759-7089-5384-E1722F1389B9}"/>
              </a:ext>
            </a:extLst>
          </p:cNvPr>
          <p:cNvSpPr txBox="1"/>
          <p:nvPr/>
        </p:nvSpPr>
        <p:spPr>
          <a:xfrm>
            <a:off x="207877" y="4429125"/>
            <a:ext cx="8843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Hội hữu nghị và hợp tác Việt – Pháp được thành lập ngày 02 tháng 7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1955. Hoạt động của Hội nhằm tăng cường đoàn kết, hữu nghị và hợp tác giữa nhân dân hai nước Việt Nam và Pháp.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(Hằng Phương 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hợp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66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5D5ED6-63FB-FF23-1492-5589813F4497}"/>
              </a:ext>
            </a:extLst>
          </p:cNvPr>
          <p:cNvGrpSpPr/>
          <p:nvPr/>
        </p:nvGrpSpPr>
        <p:grpSpPr>
          <a:xfrm>
            <a:off x="-1306370" y="0"/>
            <a:ext cx="2144688" cy="1712422"/>
            <a:chOff x="217630" y="0"/>
            <a:chExt cx="2144688" cy="171242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F3A6C9-832C-8841-0E9C-C958F93986F5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rgbClr val="39211B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pic>
          <p:nvPicPr>
            <p:cNvPr id="2" name="图片 43">
              <a:extLst>
                <a:ext uri="{FF2B5EF4-FFF2-40B4-BE49-F238E27FC236}">
                  <a16:creationId xmlns:a16="http://schemas.microsoft.com/office/drawing/2014/main" id="{2FA46FA0-186C-6A9D-E7E5-E05318BA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BC9FFF-EDC0-C663-59D2-E00A6F2F4636}"/>
              </a:ext>
            </a:extLst>
          </p:cNvPr>
          <p:cNvSpPr txBox="1"/>
          <p:nvPr/>
        </p:nvSpPr>
        <p:spPr>
          <a:xfrm>
            <a:off x="800218" y="460530"/>
            <a:ext cx="7945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Nêu công dụng của dấu gạch ngang  được sử dụng trong mỗi đoạn dưới đây: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D41A6-343B-4882-3C4E-FB0B53DC4CC3}"/>
              </a:ext>
            </a:extLst>
          </p:cNvPr>
          <p:cNvSpPr txBox="1"/>
          <p:nvPr/>
        </p:nvSpPr>
        <p:spPr>
          <a:xfrm>
            <a:off x="83129" y="1676400"/>
            <a:ext cx="9060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Ma-ri Quy-ri là nhà bác học người Pháp gốc Ba Lan. Bà đã giành được nhiều danh hiệu và giải thưởng: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thưởng Nô-ben Vật lí, Giải thưởng Nô-ben Hoá học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sĩ khoa học Vật lí xuất sắc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Huân chương Bắc đẩu bội tinh của Chính phủ Pháp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Viện sĩ Viện Hàn lâm Y học Pháp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Ngọc Liên)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1B3D55-DD71-5A83-D97F-7322E4B39BD2}"/>
              </a:ext>
            </a:extLst>
          </p:cNvPr>
          <p:cNvSpPr/>
          <p:nvPr/>
        </p:nvSpPr>
        <p:spPr>
          <a:xfrm>
            <a:off x="217816" y="2408924"/>
            <a:ext cx="198181" cy="1466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oogle Shape;831;p6">
            <a:extLst>
              <a:ext uri="{FF2B5EF4-FFF2-40B4-BE49-F238E27FC236}">
                <a16:creationId xmlns:a16="http://schemas.microsoft.com/office/drawing/2014/main" id="{BDAE1152-2890-12D6-43E4-33076FD65A3A}"/>
              </a:ext>
            </a:extLst>
          </p:cNvPr>
          <p:cNvGrpSpPr/>
          <p:nvPr/>
        </p:nvGrpSpPr>
        <p:grpSpPr>
          <a:xfrm>
            <a:off x="1434380" y="4554232"/>
            <a:ext cx="4976037" cy="1173292"/>
            <a:chOff x="4191927" y="4170530"/>
            <a:chExt cx="2751463" cy="954368"/>
          </a:xfrm>
        </p:grpSpPr>
        <p:sp>
          <p:nvSpPr>
            <p:cNvPr id="14" name="Google Shape;832;p6">
              <a:extLst>
                <a:ext uri="{FF2B5EF4-FFF2-40B4-BE49-F238E27FC236}">
                  <a16:creationId xmlns:a16="http://schemas.microsoft.com/office/drawing/2014/main" id="{471CCCAE-0A07-49C1-28E4-21C928F9BB3F}"/>
                </a:ext>
              </a:extLst>
            </p:cNvPr>
            <p:cNvSpPr/>
            <p:nvPr/>
          </p:nvSpPr>
          <p:spPr>
            <a:xfrm>
              <a:off x="4191927" y="4170530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  <a:defRPr/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" name="Google Shape;833;p6">
              <a:extLst>
                <a:ext uri="{FF2B5EF4-FFF2-40B4-BE49-F238E27FC236}">
                  <a16:creationId xmlns:a16="http://schemas.microsoft.com/office/drawing/2014/main" id="{5F99C477-C360-7748-4B1A-D3E0528C09F9}"/>
                </a:ext>
              </a:extLst>
            </p:cNvPr>
            <p:cNvSpPr/>
            <p:nvPr/>
          </p:nvSpPr>
          <p:spPr>
            <a:xfrm>
              <a:off x="4191927" y="4170530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  <a:defRPr/>
              </a:pPr>
              <a:r>
                <a:rPr lang="en-US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liệt</a:t>
              </a:r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kê</a:t>
              </a:r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1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ữ bác học Marie Curie: Cuộc đời là một câu chuyện thần kỳ! - Đại học Hoa  Sen">
            <a:extLst>
              <a:ext uri="{FF2B5EF4-FFF2-40B4-BE49-F238E27FC236}">
                <a16:creationId xmlns:a16="http://schemas.microsoft.com/office/drawing/2014/main" id="{951FCB61-0E43-A8DA-DBDE-8BC7C57C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" y="1219200"/>
            <a:ext cx="505979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u chuyện cuộc đời thần kỳ của nữ bác học Marie Curie: Người đầu tiên phát  hiện ra hóa chất có thể chống ung thư, rồi cũng chính vì nó mà &quot;sinh">
            <a:extLst>
              <a:ext uri="{FF2B5EF4-FFF2-40B4-BE49-F238E27FC236}">
                <a16:creationId xmlns:a16="http://schemas.microsoft.com/office/drawing/2014/main" id="{3A9DF86D-AB50-CD8E-75CE-64314209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8" y="1219200"/>
            <a:ext cx="3657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831;p6">
            <a:extLst>
              <a:ext uri="{FF2B5EF4-FFF2-40B4-BE49-F238E27FC236}">
                <a16:creationId xmlns:a16="http://schemas.microsoft.com/office/drawing/2014/main" id="{7516ACC3-EE9B-DD95-C50F-FA686BB730B0}"/>
              </a:ext>
            </a:extLst>
          </p:cNvPr>
          <p:cNvGrpSpPr/>
          <p:nvPr/>
        </p:nvGrpSpPr>
        <p:grpSpPr>
          <a:xfrm>
            <a:off x="2435048" y="5133977"/>
            <a:ext cx="5098902" cy="949963"/>
            <a:chOff x="6019800" y="2256123"/>
            <a:chExt cx="2819400" cy="1066800"/>
          </a:xfrm>
        </p:grpSpPr>
        <p:sp>
          <p:nvSpPr>
            <p:cNvPr id="3" name="Google Shape;832;p6">
              <a:extLst>
                <a:ext uri="{FF2B5EF4-FFF2-40B4-BE49-F238E27FC236}">
                  <a16:creationId xmlns:a16="http://schemas.microsoft.com/office/drawing/2014/main" id="{D84BD246-B07E-B43B-4DCE-AE88EE305C6F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  <a:defRPr/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" name="Google Shape;833;p6">
              <a:extLst>
                <a:ext uri="{FF2B5EF4-FFF2-40B4-BE49-F238E27FC236}">
                  <a16:creationId xmlns:a16="http://schemas.microsoft.com/office/drawing/2014/main" id="{3511EAE0-2B8A-C83C-E4B8-EAC36B84C3CE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nl-NL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 bác học Ma-ri Quy-ri </a:t>
              </a:r>
              <a:endParaRPr lang="en-US" sz="32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2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814</Words>
  <Application>Microsoft Office PowerPoint</Application>
  <PresentationFormat>On-screen Show (4:3)</PresentationFormat>
  <Paragraphs>85</Paragraphs>
  <Slides>15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MS PGothic</vt:lpstr>
      <vt:lpstr>宋体</vt:lpstr>
      <vt:lpstr>宋体</vt:lpstr>
      <vt:lpstr>#9Slide03 AmpleSoft Bold</vt:lpstr>
      <vt:lpstr>Arial</vt:lpstr>
      <vt:lpstr>Calibri</vt:lpstr>
      <vt:lpstr>Calibri Light</vt:lpstr>
      <vt:lpstr>Cambria</vt:lpstr>
      <vt:lpstr>等线</vt:lpstr>
      <vt:lpstr>Lobster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57</cp:revision>
  <dcterms:created xsi:type="dcterms:W3CDTF">2023-03-18T23:04:24Z</dcterms:created>
  <dcterms:modified xsi:type="dcterms:W3CDTF">2025-01-01T08:33:31Z</dcterms:modified>
</cp:coreProperties>
</file>