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
  </p:notesMasterIdLst>
  <p:sldIdLst>
    <p:sldId id="2642" r:id="rId3"/>
    <p:sldId id="4413" r:id="rId4"/>
    <p:sldId id="4420" r:id="rId5"/>
    <p:sldId id="4419" r:id="rId6"/>
    <p:sldId id="4418" r:id="rId7"/>
    <p:sldId id="271" r:id="rId8"/>
    <p:sldId id="263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29" autoAdjust="0"/>
  </p:normalViewPr>
  <p:slideViewPr>
    <p:cSldViewPr snapToGrid="0">
      <p:cViewPr varScale="1">
        <p:scale>
          <a:sx n="78" d="100"/>
          <a:sy n="78" d="100"/>
        </p:scale>
        <p:origin x="87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738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09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0638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13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18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25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49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663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62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331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43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498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855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5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4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240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475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43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257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534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7089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05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9596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95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3366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100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86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599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3190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94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854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370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917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094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688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851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592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774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56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05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56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062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195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743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86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10/13/2024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032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10/13/2024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8300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827675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pic>
        <p:nvPicPr>
          <p:cNvPr id="5" name="[Lyrics] QUÊ TÔI - THUỲ CHI (1)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527601" cy="3110528"/>
          </a:xfrm>
          <a:prstGeom prst="rect">
            <a:avLst/>
          </a:prstGeom>
        </p:spPr>
      </p:pic>
      <p:pic>
        <p:nvPicPr>
          <p:cNvPr id="5" name="Picture 4"/>
          <p:cNvPicPr>
            <a:picLocks noChangeAspect="1"/>
          </p:cNvPicPr>
          <p:nvPr/>
        </p:nvPicPr>
        <p:blipFill>
          <a:blip r:embed="rId3"/>
          <a:stretch>
            <a:fillRect/>
          </a:stretch>
        </p:blipFill>
        <p:spPr>
          <a:xfrm>
            <a:off x="6241611" y="3018503"/>
            <a:ext cx="5950389" cy="3839497"/>
          </a:xfrm>
          <a:prstGeom prst="rect">
            <a:avLst/>
          </a:prstGeom>
        </p:spPr>
      </p:pic>
    </p:spTree>
    <p:extLst>
      <p:ext uri="{BB962C8B-B14F-4D97-AF65-F5344CB8AC3E}">
        <p14:creationId xmlns:p14="http://schemas.microsoft.com/office/powerpoint/2010/main" val="3767877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5" name="Rectangle 4"/>
          <p:cNvSpPr/>
          <p:nvPr/>
        </p:nvSpPr>
        <p:spPr>
          <a:xfrm>
            <a:off x="0" y="475739"/>
            <a:ext cx="12192000" cy="3170099"/>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endParaRPr lang="en-US" altLang="en-US" sz="4000" b="1" dirty="0" smtClean="0">
              <a:cs typeface="Calibri" panose="020F0502020204030204" pitchFamily="34" charset="0"/>
              <a:sym typeface="Arial" panose="020B0604020202020204"/>
            </a:endParaRPr>
          </a:p>
          <a:p>
            <a:pPr algn="just"/>
            <a:r>
              <a:rPr lang="en-US" altLang="en-US" sz="4000" b="1" dirty="0" err="1" smtClean="0">
                <a:cs typeface="Calibri" panose="020F0502020204030204" pitchFamily="34" charset="0"/>
                <a:sym typeface="Arial" panose="020B0604020202020204"/>
              </a:rPr>
              <a:t>Quê</a:t>
            </a:r>
            <a:r>
              <a:rPr lang="en-US" altLang="en-US" sz="4000" b="1" dirty="0" smtClean="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tôi</a:t>
            </a:r>
            <a:r>
              <a:rPr lang="en-US" altLang="en-US" sz="4000" b="1" dirty="0" smtClean="0">
                <a:cs typeface="Calibri" panose="020F0502020204030204" pitchFamily="34" charset="0"/>
                <a:sym typeface="Arial" panose="020B0604020202020204"/>
              </a:rPr>
              <a:t> ở </a:t>
            </a:r>
            <a:r>
              <a:rPr lang="en-US" altLang="en-US" sz="4000" b="1" dirty="0" err="1" smtClean="0">
                <a:cs typeface="Calibri" panose="020F0502020204030204" pitchFamily="34" charset="0"/>
                <a:sym typeface="Arial" panose="020B0604020202020204"/>
              </a:rPr>
              <a:t>đây</a:t>
            </a:r>
            <a:r>
              <a:rPr lang="en-US" altLang="en-US" sz="4000" b="1" dirty="0" smtClean="0">
                <a:cs typeface="Calibri" panose="020F0502020204030204" pitchFamily="34" charset="0"/>
                <a:sym typeface="Arial" panose="020B0604020202020204"/>
              </a:rPr>
              <a:t>,</a:t>
            </a:r>
            <a:r>
              <a:rPr lang="en-US" altLang="en-US" sz="4000" b="1" dirty="0" smtClean="0">
                <a:solidFill>
                  <a:srgbClr val="FF0000"/>
                </a:solidFill>
                <a:cs typeface="Calibri" panose="020F0502020204030204" pitchFamily="34" charset="0"/>
                <a:sym typeface="Arial" panose="020B0604020202020204"/>
              </a:rPr>
              <a:t> </a:t>
            </a:r>
            <a:r>
              <a:rPr lang="en-US" altLang="en-US" sz="4000" b="1" dirty="0" smtClean="0">
                <a:cs typeface="Calibri" panose="020F0502020204030204" pitchFamily="34" charset="0"/>
                <a:sym typeface="Arial" panose="020B0604020202020204"/>
              </a:rPr>
              <a:t>con </a:t>
            </a:r>
            <a:r>
              <a:rPr lang="en-US" altLang="en-US" sz="4000" b="1" dirty="0" err="1" smtClean="0">
                <a:cs typeface="Calibri" panose="020F0502020204030204" pitchFamily="34" charset="0"/>
                <a:sym typeface="Arial" panose="020B0604020202020204"/>
              </a:rPr>
              <a:t>đường</a:t>
            </a:r>
            <a:r>
              <a:rPr lang="en-US" altLang="en-US" sz="4000" b="1" dirty="0" smtClean="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làng</a:t>
            </a:r>
            <a:r>
              <a:rPr lang="en-US" altLang="en-US" sz="4000" b="1" dirty="0" smtClean="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gồ</a:t>
            </a:r>
            <a:r>
              <a:rPr lang="en-US" altLang="en-US" sz="4000" b="1" dirty="0" smtClean="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ghề</a:t>
            </a:r>
            <a:r>
              <a:rPr lang="en-US" altLang="en-US" sz="4000" b="1" dirty="0" smtClean="0">
                <a:cs typeface="Calibri" panose="020F0502020204030204" pitchFamily="34" charset="0"/>
                <a:sym typeface="Arial" panose="020B0604020202020204"/>
              </a:rPr>
              <a:t>,</a:t>
            </a:r>
            <a:r>
              <a:rPr lang="en-US" altLang="en-US" sz="4000" b="1" dirty="0" smtClean="0">
                <a:solidFill>
                  <a:srgbClr val="FF0000"/>
                </a:solidFill>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vàng</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óng</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rơm</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mùa</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gặt</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những</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lùm</a:t>
            </a:r>
            <a:r>
              <a:rPr lang="en-US" altLang="en-US" sz="4000" b="1" dirty="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cây</a:t>
            </a:r>
            <a:r>
              <a:rPr lang="en-US" altLang="en-US" sz="4000" b="1" dirty="0">
                <a:solidFill>
                  <a:srgbClr val="FF0000"/>
                </a:solidFill>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giấu</a:t>
            </a:r>
            <a:r>
              <a:rPr lang="en-US" altLang="en-US" sz="4000" b="1" dirty="0" smtClean="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đầy</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quả</a:t>
            </a:r>
            <a:r>
              <a:rPr lang="en-US" altLang="en-US" sz="4000" b="1" dirty="0">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ổi</a:t>
            </a:r>
            <a:r>
              <a:rPr lang="en-US" altLang="en-US" sz="4000" b="1" dirty="0" smtClean="0">
                <a:cs typeface="Calibri" panose="020F0502020204030204" pitchFamily="34" charset="0"/>
                <a:sym typeface="Arial" panose="020B0604020202020204"/>
              </a:rPr>
              <a:t>,</a:t>
            </a:r>
            <a:r>
              <a:rPr lang="en-US" altLang="en-US" sz="4000" b="1" dirty="0">
                <a:solidFill>
                  <a:srgbClr val="FF0000"/>
                </a:solidFill>
                <a:cs typeface="Calibri" panose="020F0502020204030204" pitchFamily="34" charset="0"/>
                <a:sym typeface="Arial" panose="020B0604020202020204"/>
              </a:rPr>
              <a:t> </a:t>
            </a:r>
            <a:r>
              <a:rPr lang="en-US" altLang="en-US" sz="4000" b="1" dirty="0" err="1" smtClean="0">
                <a:cs typeface="Calibri" panose="020F0502020204030204" pitchFamily="34" charset="0"/>
                <a:sym typeface="Arial" panose="020B0604020202020204"/>
              </a:rPr>
              <a:t>quả</a:t>
            </a:r>
            <a:r>
              <a:rPr lang="en-US" altLang="en-US" sz="4000" b="1" dirty="0" smtClean="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mâm</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xôi</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chín</a:t>
            </a:r>
            <a:r>
              <a:rPr lang="en-US" altLang="en-US" sz="4000" b="1" dirty="0">
                <a:cs typeface="Calibri" panose="020F0502020204030204" pitchFamily="34" charset="0"/>
                <a:sym typeface="Arial" panose="020B0604020202020204"/>
              </a:rPr>
              <a:t> </a:t>
            </a:r>
            <a:r>
              <a:rPr lang="en-US" altLang="en-US" sz="4000" b="1" dirty="0" err="1">
                <a:cs typeface="Calibri" panose="020F0502020204030204" pitchFamily="34" charset="0"/>
                <a:sym typeface="Arial" panose="020B0604020202020204"/>
              </a:rPr>
              <a:t>mọng</a:t>
            </a:r>
            <a:r>
              <a:rPr lang="en-US" altLang="en-US" sz="4000" b="1" dirty="0" smtClean="0">
                <a:cs typeface="Calibri" panose="020F0502020204030204" pitchFamily="34" charset="0"/>
                <a:sym typeface="Arial" panose="020B0604020202020204"/>
              </a:rPr>
              <a:t>.</a:t>
            </a:r>
            <a:endParaRPr lang="en-US" sz="4000" dirty="0" smtClean="0"/>
          </a:p>
          <a:p>
            <a:endParaRPr lang="en-US" sz="4000" dirty="0">
              <a:solidFill>
                <a:srgbClr val="FF0000"/>
              </a:solidFill>
            </a:endParaRPr>
          </a:p>
        </p:txBody>
      </p:sp>
      <p:sp>
        <p:nvSpPr>
          <p:cNvPr id="2" name="Rectangle 1"/>
          <p:cNvSpPr/>
          <p:nvPr/>
        </p:nvSpPr>
        <p:spPr>
          <a:xfrm>
            <a:off x="3240271" y="1022244"/>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
        <p:nvSpPr>
          <p:cNvPr id="3" name="Rectangle 2"/>
          <p:cNvSpPr/>
          <p:nvPr/>
        </p:nvSpPr>
        <p:spPr>
          <a:xfrm>
            <a:off x="8746335" y="1022244"/>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
        <p:nvSpPr>
          <p:cNvPr id="9" name="Rectangle 8"/>
          <p:cNvSpPr/>
          <p:nvPr/>
        </p:nvSpPr>
        <p:spPr>
          <a:xfrm>
            <a:off x="1912916" y="1572850"/>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
        <p:nvSpPr>
          <p:cNvPr id="10" name="Rectangle 9"/>
          <p:cNvSpPr/>
          <p:nvPr/>
        </p:nvSpPr>
        <p:spPr>
          <a:xfrm>
            <a:off x="2339635" y="2224623"/>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
        <p:nvSpPr>
          <p:cNvPr id="11" name="Rectangle 10"/>
          <p:cNvSpPr/>
          <p:nvPr/>
        </p:nvSpPr>
        <p:spPr>
          <a:xfrm>
            <a:off x="5329625" y="1572849"/>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
        <p:nvSpPr>
          <p:cNvPr id="12" name="Rectangle 11"/>
          <p:cNvSpPr/>
          <p:nvPr/>
        </p:nvSpPr>
        <p:spPr>
          <a:xfrm>
            <a:off x="9031471" y="1572849"/>
            <a:ext cx="426720" cy="769441"/>
          </a:xfrm>
          <a:prstGeom prst="rect">
            <a:avLst/>
          </a:prstGeom>
        </p:spPr>
        <p:txBody>
          <a:bodyPr wrap="none">
            <a:spAutoFit/>
          </a:bodyPr>
          <a:lstStyle/>
          <a:p>
            <a:r>
              <a:rPr lang="en-US" altLang="en-US" sz="4400" b="1" dirty="0">
                <a:solidFill>
                  <a:srgbClr val="FF0000"/>
                </a:solidFill>
                <a:cs typeface="Calibri" panose="020F0502020204030204" pitchFamily="34" charset="0"/>
                <a:sym typeface="Arial" panose="020B0604020202020204"/>
              </a:rPr>
              <a:t>/</a:t>
            </a:r>
            <a:endParaRPr lang="en-US" sz="4400" dirty="0"/>
          </a:p>
        </p:txBody>
      </p:sp>
    </p:spTree>
    <p:extLst>
      <p:ext uri="{BB962C8B-B14F-4D97-AF65-F5344CB8AC3E}">
        <p14:creationId xmlns:p14="http://schemas.microsoft.com/office/powerpoint/2010/main" val="9144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ncrypted-tbn0.gstatic.com/images?q=tbn:ANd9GcTvJdKK-f8r5b2B_Bz143fhko7XaTIIUnSnvg&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257" y="644575"/>
            <a:ext cx="6274722" cy="4175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16360" y="5161935"/>
            <a:ext cx="4424516" cy="109138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err="1" smtClean="0"/>
              <a:t>Đường</a:t>
            </a:r>
            <a:r>
              <a:rPr lang="en-US" sz="4800" b="1" dirty="0" smtClean="0"/>
              <a:t> </a:t>
            </a:r>
            <a:r>
              <a:rPr lang="en-US" sz="4800" b="1" dirty="0" err="1" smtClean="0"/>
              <a:t>gồ</a:t>
            </a:r>
            <a:r>
              <a:rPr lang="en-US" sz="4800" b="1" dirty="0" smtClean="0"/>
              <a:t> </a:t>
            </a:r>
            <a:r>
              <a:rPr lang="en-US" sz="4800" b="1" dirty="0" err="1" smtClean="0"/>
              <a:t>ghề</a:t>
            </a:r>
            <a:endParaRPr lang="en-US" sz="4800" b="1" dirty="0"/>
          </a:p>
        </p:txBody>
      </p:sp>
    </p:spTree>
    <p:extLst>
      <p:ext uri="{BB962C8B-B14F-4D97-AF65-F5344CB8AC3E}">
        <p14:creationId xmlns:p14="http://schemas.microsoft.com/office/powerpoint/2010/main" val="650300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ả mâm xôi bổ thận, cường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525"/>
            <a:ext cx="5771535" cy="3934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AutoShape 2" descr="Phúc bồn tử (Mâm xôi) có tác dụng gì? Có phải là quả dâu tằm khô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Phúc bồn tử (Mâm xôi) có tác dụng gì? Có phải là quả dâu tằm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368" y="3129711"/>
            <a:ext cx="6410632" cy="3728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16" y="4601497"/>
            <a:ext cx="4424516" cy="16813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b="1" dirty="0" err="1" smtClean="0"/>
              <a:t>Quả</a:t>
            </a:r>
            <a:r>
              <a:rPr lang="en-US" sz="4800" b="1" dirty="0" smtClean="0"/>
              <a:t> </a:t>
            </a:r>
            <a:r>
              <a:rPr lang="en-US" sz="4800" b="1" dirty="0" err="1" smtClean="0"/>
              <a:t>Mâm</a:t>
            </a:r>
            <a:r>
              <a:rPr lang="en-US" sz="4800" b="1" dirty="0" smtClean="0"/>
              <a:t> </a:t>
            </a:r>
            <a:r>
              <a:rPr lang="en-US" sz="4800" b="1" dirty="0" err="1" smtClean="0"/>
              <a:t>Xôi</a:t>
            </a:r>
            <a:endParaRPr lang="en-US" sz="4800" b="1" dirty="0"/>
          </a:p>
        </p:txBody>
      </p:sp>
    </p:spTree>
    <p:extLst>
      <p:ext uri="{BB962C8B-B14F-4D97-AF65-F5344CB8AC3E}">
        <p14:creationId xmlns:p14="http://schemas.microsoft.com/office/powerpoint/2010/main" val="2266202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mn-lt"/>
                <a:ea typeface="Arial-Rounded" panose="020B0500000000000000" pitchFamily="34" charset="0"/>
                <a:cs typeface="Arial-Rounded" panose="020B0500000000000000" pitchFamily="34" charset="0"/>
              </a:rPr>
              <a:t>Nội</a:t>
            </a:r>
            <a:r>
              <a:rPr lang="en-US" b="1" dirty="0">
                <a:solidFill>
                  <a:srgbClr val="EC623C"/>
                </a:solidFill>
                <a:latin typeface="+mn-lt"/>
                <a:ea typeface="Arial-Rounded" panose="020B0500000000000000" pitchFamily="34" charset="0"/>
                <a:cs typeface="Arial-Rounded" panose="020B0500000000000000" pitchFamily="34" charset="0"/>
              </a:rPr>
              <a:t> dung </a:t>
            </a:r>
            <a:r>
              <a:rPr lang="en-US" b="1" dirty="0" err="1" smtClean="0">
                <a:solidFill>
                  <a:srgbClr val="EC623C"/>
                </a:solidFill>
                <a:latin typeface="+mn-lt"/>
                <a:ea typeface="Arial-Rounded" panose="020B0500000000000000" pitchFamily="34" charset="0"/>
                <a:cs typeface="Arial-Rounded" panose="020B0500000000000000" pitchFamily="34" charset="0"/>
              </a:rPr>
              <a:t>của</a:t>
            </a:r>
            <a:r>
              <a:rPr lang="en-US" b="1" dirty="0" smtClean="0">
                <a:solidFill>
                  <a:srgbClr val="EC623C"/>
                </a:solidFill>
                <a:latin typeface="+mn-lt"/>
                <a:ea typeface="Arial-Rounded" panose="020B0500000000000000" pitchFamily="34" charset="0"/>
                <a:cs typeface="Arial-Rounded" panose="020B0500000000000000" pitchFamily="34" charset="0"/>
              </a:rPr>
              <a:t> </a:t>
            </a:r>
            <a:r>
              <a:rPr lang="en-US" b="1" dirty="0" err="1" smtClean="0">
                <a:solidFill>
                  <a:srgbClr val="EC623C"/>
                </a:solidFill>
                <a:latin typeface="+mn-lt"/>
                <a:ea typeface="Arial-Rounded" panose="020B0500000000000000" pitchFamily="34" charset="0"/>
                <a:cs typeface="Arial-Rounded" panose="020B0500000000000000" pitchFamily="34" charset="0"/>
              </a:rPr>
              <a:t>bài</a:t>
            </a:r>
            <a:endParaRPr lang="en-US" b="1" dirty="0">
              <a:solidFill>
                <a:srgbClr val="EC623C"/>
              </a:solidFill>
              <a:latin typeface="+mn-lt"/>
              <a:ea typeface="Arial-Rounded" panose="020B0500000000000000" pitchFamily="34" charset="0"/>
              <a:cs typeface="Arial-Rounded" panose="020B0500000000000000" pitchFamily="34" charset="0"/>
            </a:endParaRP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72343" y="1740555"/>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069520" y="257358"/>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sp>
        <p:nvSpPr>
          <p:cNvPr id="4" name="Rectangle 3"/>
          <p:cNvSpPr/>
          <p:nvPr/>
        </p:nvSpPr>
        <p:spPr>
          <a:xfrm>
            <a:off x="5516212" y="1228425"/>
            <a:ext cx="4530471" cy="2585323"/>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CÔ TRÒ LỚP 4C</a:t>
            </a:r>
          </a:p>
          <a:p>
            <a:pPr algn="ctr"/>
            <a:r>
              <a:rPr lang="en-US" sz="5400" b="1" cap="none" spc="0" dirty="0" smtClean="0">
                <a:ln w="22225">
                  <a:solidFill>
                    <a:schemeClr val="accent2"/>
                  </a:solidFill>
                  <a:prstDash val="solid"/>
                </a:ln>
                <a:solidFill>
                  <a:schemeClr val="accent2">
                    <a:lumMod val="40000"/>
                    <a:lumOff val="60000"/>
                  </a:schemeClr>
                </a:solidFill>
                <a:effectLst/>
              </a:rPr>
              <a:t> TRÂN TRỌNG </a:t>
            </a:r>
          </a:p>
          <a:p>
            <a:pPr algn="ctr"/>
            <a:r>
              <a:rPr lang="en-US" sz="5400" b="1" cap="none" spc="0" dirty="0" smtClean="0">
                <a:ln w="22225">
                  <a:solidFill>
                    <a:schemeClr val="accent2"/>
                  </a:solidFill>
                  <a:prstDash val="solid"/>
                </a:ln>
                <a:solidFill>
                  <a:schemeClr val="accent2">
                    <a:lumMod val="40000"/>
                    <a:lumOff val="60000"/>
                  </a:schemeClr>
                </a:solidFill>
                <a:effectLst/>
              </a:rPr>
              <a:t>CẢM ƠN !</a:t>
            </a:r>
            <a:endParaRPr lang="en-US" sz="54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105</Words>
  <Application>Microsoft Office PowerPoint</Application>
  <PresentationFormat>Widescreen</PresentationFormat>
  <Paragraphs>15</Paragraphs>
  <Slides>7</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微软雅黑</vt:lpstr>
      <vt:lpstr>Arial</vt:lpstr>
      <vt:lpstr>Arial-Rounded</vt:lpstr>
      <vt:lpstr>Calibri</vt:lpstr>
      <vt:lpstr>Calibri Light</vt:lpstr>
      <vt:lpstr>Cambria</vt:lpstr>
      <vt:lpstr>1_Office Theme</vt:lpstr>
      <vt:lpstr>Office 主题</vt:lpstr>
      <vt:lpstr>PowerPoint Presentation</vt:lpstr>
      <vt:lpstr>PowerPoint Presentation</vt:lpstr>
      <vt:lpstr>PowerPoint Presentation</vt:lpstr>
      <vt:lpstr>PowerPoint Presentation</vt:lpstr>
      <vt:lpstr>PowerPoint Presentation</vt:lpstr>
      <vt:lpstr>Nội dung của bài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2023-08-10T10:16:49Z</dcterms:created>
  <dcterms:modified xsi:type="dcterms:W3CDTF">2024-10-13T08:28:44Z</dcterms:modified>
</cp:coreProperties>
</file>