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2" r:id="rId2"/>
    <p:sldId id="310" r:id="rId3"/>
    <p:sldId id="300" r:id="rId4"/>
    <p:sldId id="303" r:id="rId5"/>
    <p:sldId id="259" r:id="rId6"/>
    <p:sldId id="337" r:id="rId7"/>
    <p:sldId id="260" r:id="rId8"/>
    <p:sldId id="334" r:id="rId9"/>
    <p:sldId id="282" r:id="rId10"/>
    <p:sldId id="283" r:id="rId11"/>
    <p:sldId id="285" r:id="rId12"/>
    <p:sldId id="264" r:id="rId13"/>
    <p:sldId id="338" r:id="rId14"/>
    <p:sldId id="339" r:id="rId15"/>
    <p:sldId id="341" r:id="rId16"/>
    <p:sldId id="336" r:id="rId17"/>
    <p:sldId id="335" r:id="rId18"/>
    <p:sldId id="340" r:id="rId19"/>
    <p:sldId id="273" r:id="rId2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 varScale="1">
        <p:scale>
          <a:sx n="93" d="100"/>
          <a:sy n="93" d="100"/>
        </p:scale>
        <p:origin x="278" y="77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8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GD HS an toàn khi tham gia PTGT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"/>
            <a:ext cx="12161838" cy="684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644210" y="-148075"/>
            <a:ext cx="13259369" cy="6841035"/>
          </a:xfrm>
          <a:prstGeom prst="rect">
            <a:avLst/>
          </a:prstGeom>
        </p:spPr>
        <p:txBody>
          <a:bodyPr>
            <a:prstTxWarp prst="textArchUpPour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sz="1995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793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NHIỆT LIỆT CHÀO MỪNG CÁC THẦY, CÔ GIÁO VỀ  DỰ HỘI THI GIÁO VIÊN </a:t>
            </a:r>
            <a:r>
              <a:rPr lang="en-US" sz="2793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 DẠY </a:t>
            </a:r>
            <a:r>
              <a:rPr lang="vi-VN" sz="2793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 GIỎI CẤP TRƯỜNG </a:t>
            </a:r>
            <a:endParaRPr lang="en-US" sz="2793" b="1" dirty="0">
              <a:ln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9622" y="1927255"/>
            <a:ext cx="3098925" cy="46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39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39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9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39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GB" sz="2394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2394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394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9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394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2394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2394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7" name="TextBox 9"/>
          <p:cNvSpPr txBox="1">
            <a:spLocks noChangeArrowheads="1"/>
          </p:cNvSpPr>
          <p:nvPr/>
        </p:nvSpPr>
        <p:spPr bwMode="auto">
          <a:xfrm>
            <a:off x="3476855" y="2777065"/>
            <a:ext cx="3444726" cy="5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1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vi-VN" altLang="en-US" sz="3192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en-GB" altLang="en-US" sz="3192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1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78" name="TextBox 10"/>
          <p:cNvSpPr txBox="1">
            <a:spLocks noChangeArrowheads="1"/>
          </p:cNvSpPr>
          <p:nvPr/>
        </p:nvSpPr>
        <p:spPr bwMode="auto">
          <a:xfrm>
            <a:off x="3317745" y="4279314"/>
            <a:ext cx="5691431" cy="95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7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en-US" sz="27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altLang="en-US" sz="2793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793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GB" altLang="en-US" sz="2793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93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altLang="en-US" sz="2793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93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</a:t>
            </a:r>
            <a:endParaRPr lang="en-GB" altLang="en-US" sz="279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7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altLang="en-US" sz="27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altLang="en-US" sz="27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7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altLang="en-US" sz="27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GB" altLang="en-US" sz="27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93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2793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93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Hưng</a:t>
            </a:r>
            <a:r>
              <a:rPr lang="en-GB" altLang="en-US" sz="2793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279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397901" y="3391097"/>
            <a:ext cx="3805850" cy="5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192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17: G – g, GI - gi</a:t>
            </a:r>
            <a:endParaRPr lang="en-GB" altLang="en-US" sz="319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242719" y="136050"/>
            <a:ext cx="5486400" cy="65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35993" y="4838159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07593" y="4841921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6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00038"/>
            <a:ext cx="4753212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312738"/>
            <a:ext cx="3996468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22" y="300038"/>
            <a:ext cx="2922651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úc về già, chỉ ước có tình bạn đẹp như 2 cụ trong bộ ảnh n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3425371"/>
            <a:ext cx="4038600" cy="29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6482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6886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6672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6482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21" y="2057400"/>
            <a:ext cx="2656338" cy="2437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505642" y="2057400"/>
            <a:ext cx="2066401" cy="2468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204635" y="2065451"/>
            <a:ext cx="2841843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56868" y="2065451"/>
            <a:ext cx="2865322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3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2015" y="228600"/>
            <a:ext cx="11646683" cy="5144881"/>
            <a:chOff x="242023" y="1169728"/>
            <a:chExt cx="11646683" cy="5144881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2497148" y="1169728"/>
              <a:ext cx="1595393" cy="895126"/>
            </a:xfrm>
            <a:prstGeom prst="rect">
              <a:avLst/>
            </a:prstGeom>
            <a:ln>
              <a:noFill/>
            </a:ln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1226664" y="2375312"/>
              <a:ext cx="1930425" cy="12709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3200964" y="2375312"/>
              <a:ext cx="1930425" cy="12709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8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1357493" y="3708813"/>
              <a:ext cx="3904626" cy="12709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</a:t>
              </a:r>
              <a:r>
                <a:rPr lang="en-US" sz="8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7379784" y="2355735"/>
              <a:ext cx="1930425" cy="12709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9310209" y="2359084"/>
              <a:ext cx="1930425" cy="12709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6600" b="1" smtClean="0">
                  <a:solidFill>
                    <a:prstClr val="black"/>
                  </a:solidFill>
                  <a:latin typeface=".VnTime" pitchFamily="34" charset="0"/>
                  <a:ea typeface="Arial-Rounded" pitchFamily="34" charset="0"/>
                  <a:cs typeface="Arial-Rounded" pitchFamily="34" charset="0"/>
                </a:rPr>
                <a:t>Ỏ</a:t>
              </a:r>
              <a:endParaRPr lang="en-US" sz="6600" b="1">
                <a:solidFill>
                  <a:prstClr val="black"/>
                </a:solidFill>
                <a:latin typeface=".VnTime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7342211" y="3682085"/>
              <a:ext cx="3905275" cy="12709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</a:t>
              </a:r>
              <a:r>
                <a:rPr lang="en-US" sz="880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  <a:r>
                <a:rPr lang="en-US" sz="8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ỏ</a:t>
              </a:r>
              <a:endPara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483221" y="5589050"/>
              <a:ext cx="1754932" cy="54255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ga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2514364" y="5592534"/>
              <a:ext cx="1754932" cy="54255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545506" y="5592534"/>
              <a:ext cx="1754932" cy="54255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gụ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6318227" y="5592534"/>
              <a:ext cx="1754932" cy="54255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8233257" y="5592534"/>
              <a:ext cx="1754932" cy="54255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giò</a:t>
              </a: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10133774" y="5592534"/>
              <a:ext cx="1754932" cy="54255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giỗ</a:t>
              </a: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242023" y="5412766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</a:t>
              </a: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2299423" y="5412766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</a:t>
              </a: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4329113" y="5412766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</a:t>
              </a: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6085726" y="5412766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</a:t>
              </a:r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8013629" y="5412766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</a:t>
              </a: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9918629" y="5419483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</a:t>
              </a:r>
            </a:p>
          </p:txBody>
        </p:sp>
        <p:sp>
          <p:nvSpPr>
            <p:cNvPr id="33" name="Title 1"/>
            <p:cNvSpPr txBox="1">
              <a:spLocks/>
            </p:cNvSpPr>
            <p:nvPr/>
          </p:nvSpPr>
          <p:spPr>
            <a:xfrm>
              <a:off x="8443913" y="1169728"/>
              <a:ext cx="1595393" cy="895126"/>
            </a:xfrm>
            <a:prstGeom prst="rect">
              <a:avLst/>
            </a:prstGeom>
            <a:ln>
              <a:noFill/>
            </a:ln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5257800"/>
            <a:ext cx="1221105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2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21" y="685801"/>
            <a:ext cx="11201398" cy="63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 tha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20" y="0"/>
            <a:ext cx="1176717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2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7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1" y="5190918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2" y="-334952"/>
            <a:ext cx="9449859" cy="49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52" y="4145287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65" y="4185976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7" y="4164335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" y="4145287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3543"/>
            <a:ext cx="1216183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/>
        </p:blipFill>
        <p:spPr bwMode="auto">
          <a:xfrm>
            <a:off x="10412261" y="0"/>
            <a:ext cx="174957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2252663"/>
            <a:ext cx="126079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3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31296" r="-4758" b="37593"/>
          <a:stretch/>
        </p:blipFill>
        <p:spPr bwMode="auto">
          <a:xfrm>
            <a:off x="10406742" y="2721"/>
            <a:ext cx="1755095" cy="16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498" y="2438400"/>
            <a:ext cx="11164217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mẹ cho Hà đi ca nô.</a:t>
            </a:r>
          </a:p>
        </p:txBody>
      </p:sp>
    </p:spTree>
    <p:extLst>
      <p:ext uri="{BB962C8B-B14F-4D97-AF65-F5344CB8AC3E}">
        <p14:creationId xmlns:p14="http://schemas.microsoft.com/office/powerpoint/2010/main" val="26019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66198"/>
          <a:stretch/>
        </p:blipFill>
        <p:spPr>
          <a:xfrm>
            <a:off x="-1" y="108127"/>
            <a:ext cx="12167411" cy="5512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83025" y="5509312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có giỏ trứng gà.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g	   Gi   gi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025" y="54864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có </a:t>
            </a:r>
            <a:r>
              <a:rPr lang="en-US" sz="6000" b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 trứng </a:t>
            </a:r>
            <a:r>
              <a:rPr lang="en-US" sz="6000" b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59412" y="1143000"/>
            <a:ext cx="1595393" cy="895126"/>
          </a:xfrm>
          <a:prstGeom prst="rect">
            <a:avLst/>
          </a:prstGeom>
          <a:ln>
            <a:noFill/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1975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50390" y="2407820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0815" y="2411169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b="1" smtClean="0">
                <a:latin typeface=".VnTime" pitchFamily="34" charset="0"/>
                <a:ea typeface="Arial-Rounded" pitchFamily="34" charset="0"/>
                <a:cs typeface="Arial-Rounded" pitchFamily="34" charset="0"/>
              </a:rPr>
              <a:t>Ỏ</a:t>
            </a:r>
            <a:endParaRPr lang="en-US" sz="6600" b="1">
              <a:latin typeface=".VnTime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4853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733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423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221813"/>
            <a:ext cx="1595393" cy="895126"/>
          </a:xfrm>
          <a:prstGeom prst="rect">
            <a:avLst/>
          </a:prstGeom>
          <a:ln>
            <a:noFill/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  <a:ln>
            <a:noFill/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50390" y="2329007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0815" y="2332356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600" b="1" smtClean="0">
                <a:solidFill>
                  <a:prstClr val="black"/>
                </a:solidFill>
                <a:latin typeface=".VnTime" pitchFamily="34" charset="0"/>
                <a:ea typeface="Arial-Rounded" pitchFamily="34" charset="0"/>
                <a:cs typeface="Arial-Rounded" pitchFamily="34" charset="0"/>
              </a:rPr>
              <a:t>Ỏ</a:t>
            </a:r>
            <a:endParaRPr lang="en-US" sz="6600" b="1">
              <a:solidFill>
                <a:prstClr val="black"/>
              </a:solidFill>
              <a:latin typeface=".VnTime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8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  <a:ln>
            <a:noFill/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32117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88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13569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6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52400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185</Words>
  <Application>Microsoft Office PowerPoint</Application>
  <PresentationFormat>Custom</PresentationFormat>
  <Paragraphs>93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.VnCooper</vt:lpstr>
      <vt:lpstr>.VnTime</vt:lpstr>
      <vt:lpstr>Arial</vt:lpstr>
      <vt:lpstr>Arial Rounded MT Bold</vt:lpstr>
      <vt:lpstr>Arial-Rounded</vt:lpstr>
      <vt:lpstr>Arrus-Black</vt:lpstr>
      <vt:lpstr>Calibri</vt:lpstr>
      <vt:lpstr>DomCasual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118</cp:revision>
  <dcterms:created xsi:type="dcterms:W3CDTF">2021-05-08T14:00:55Z</dcterms:created>
  <dcterms:modified xsi:type="dcterms:W3CDTF">2025-01-02T05:03:17Z</dcterms:modified>
</cp:coreProperties>
</file>