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sldIdLst>
    <p:sldId id="334" r:id="rId5"/>
    <p:sldId id="339" r:id="rId6"/>
    <p:sldId id="329" r:id="rId7"/>
    <p:sldId id="276" r:id="rId8"/>
    <p:sldId id="330" r:id="rId9"/>
    <p:sldId id="278" r:id="rId10"/>
    <p:sldId id="331" r:id="rId11"/>
    <p:sldId id="280" r:id="rId12"/>
    <p:sldId id="259" r:id="rId13"/>
    <p:sldId id="260" r:id="rId14"/>
    <p:sldId id="324" r:id="rId15"/>
    <p:sldId id="332" r:id="rId16"/>
    <p:sldId id="263" r:id="rId17"/>
    <p:sldId id="282" r:id="rId18"/>
    <p:sldId id="283" r:id="rId19"/>
    <p:sldId id="284" r:id="rId20"/>
    <p:sldId id="264" r:id="rId21"/>
    <p:sldId id="265" r:id="rId22"/>
    <p:sldId id="267" r:id="rId23"/>
    <p:sldId id="336" r:id="rId24"/>
    <p:sldId id="319" r:id="rId25"/>
    <p:sldId id="337" r:id="rId26"/>
    <p:sldId id="320" r:id="rId27"/>
    <p:sldId id="338" r:id="rId28"/>
    <p:sldId id="333" r:id="rId29"/>
    <p:sldId id="335" r:id="rId3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103" autoAdjust="0"/>
  </p:normalViewPr>
  <p:slideViewPr>
    <p:cSldViewPr>
      <p:cViewPr varScale="1">
        <p:scale>
          <a:sx n="88" d="100"/>
          <a:sy n="88" d="100"/>
        </p:scale>
        <p:origin x="475" y="72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0FFED-DC55-4284-9661-4C117A01A0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2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>
            <a:solidFill>
              <a:srgbClr val="000000"/>
            </a:solidFill>
            <a:miter/>
          </a:ln>
        </p:spPr>
      </p:sp>
      <p:sp>
        <p:nvSpPr>
          <p:cNvPr id="2253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2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043" indent="0" algn="ctr">
              <a:buNone/>
              <a:defRPr/>
            </a:lvl2pPr>
            <a:lvl3pPr marL="684086" indent="0" algn="ctr">
              <a:buNone/>
              <a:defRPr/>
            </a:lvl3pPr>
            <a:lvl4pPr marL="1026128" indent="0" algn="ctr">
              <a:buNone/>
              <a:defRPr/>
            </a:lvl4pPr>
            <a:lvl5pPr marL="1368171" indent="0" algn="ctr">
              <a:buNone/>
              <a:defRPr/>
            </a:lvl5pPr>
            <a:lvl6pPr marL="1710214" indent="0" algn="ctr">
              <a:buNone/>
              <a:defRPr/>
            </a:lvl6pPr>
            <a:lvl7pPr marL="2052257" indent="0" algn="ctr">
              <a:buNone/>
              <a:defRPr/>
            </a:lvl7pPr>
            <a:lvl8pPr marL="2394299" indent="0" algn="ctr">
              <a:buNone/>
              <a:defRPr/>
            </a:lvl8pPr>
            <a:lvl9pPr marL="2736342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2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03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2993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496"/>
            </a:lvl1pPr>
            <a:lvl2pPr marL="342043" indent="0">
              <a:buNone/>
              <a:defRPr sz="1347"/>
            </a:lvl2pPr>
            <a:lvl3pPr marL="684086" indent="0">
              <a:buNone/>
              <a:defRPr sz="1197"/>
            </a:lvl3pPr>
            <a:lvl4pPr marL="1026128" indent="0">
              <a:buNone/>
              <a:defRPr sz="1047"/>
            </a:lvl4pPr>
            <a:lvl5pPr marL="1368171" indent="0">
              <a:buNone/>
              <a:defRPr sz="1047"/>
            </a:lvl5pPr>
            <a:lvl6pPr marL="1710214" indent="0">
              <a:buNone/>
              <a:defRPr sz="1047"/>
            </a:lvl6pPr>
            <a:lvl7pPr marL="2052257" indent="0">
              <a:buNone/>
              <a:defRPr sz="1047"/>
            </a:lvl7pPr>
            <a:lvl8pPr marL="2394299" indent="0">
              <a:buNone/>
              <a:defRPr sz="1047"/>
            </a:lvl8pPr>
            <a:lvl9pPr marL="2736342" indent="0">
              <a:buNone/>
              <a:defRPr sz="10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56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02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3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6" cy="5853113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3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0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0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7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3"/>
            <a:ext cx="10489585" cy="2852737"/>
          </a:xfrm>
        </p:spPr>
        <p:txBody>
          <a:bodyPr anchor="b"/>
          <a:lstStyle>
            <a:lvl1pPr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8"/>
            <a:ext cx="10489585" cy="1500187"/>
          </a:xfrm>
        </p:spPr>
        <p:txBody>
          <a:bodyPr/>
          <a:lstStyle>
            <a:lvl1pPr marL="0" indent="0">
              <a:buNone/>
              <a:defRPr sz="1795"/>
            </a:lvl1pPr>
            <a:lvl2pPr marL="342043" indent="0">
              <a:buNone/>
              <a:defRPr sz="1496"/>
            </a:lvl2pPr>
            <a:lvl3pPr marL="684086" indent="0">
              <a:buNone/>
              <a:defRPr sz="1347"/>
            </a:lvl3pPr>
            <a:lvl4pPr marL="1026128" indent="0">
              <a:buNone/>
              <a:defRPr sz="1197"/>
            </a:lvl4pPr>
            <a:lvl5pPr marL="1368171" indent="0">
              <a:buNone/>
              <a:defRPr sz="1197"/>
            </a:lvl5pPr>
            <a:lvl6pPr marL="1710214" indent="0">
              <a:buNone/>
              <a:defRPr sz="1197"/>
            </a:lvl6pPr>
            <a:lvl7pPr marL="2052257" indent="0">
              <a:buNone/>
              <a:defRPr sz="1197"/>
            </a:lvl7pPr>
            <a:lvl8pPr marL="2394299" indent="0">
              <a:buNone/>
              <a:defRPr sz="1197"/>
            </a:lvl8pPr>
            <a:lvl9pPr marL="2736342" indent="0">
              <a:buNone/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7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8" y="365129"/>
            <a:ext cx="10489585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40" y="1681163"/>
            <a:ext cx="5145555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40" y="2505075"/>
            <a:ext cx="5145555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893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893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3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11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9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41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8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9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36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3110980E-FC0F-42A8-AC46-9EE6F3BF16B2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61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E0AE297E-562D-4DC6-B1B1-C86D79636CF8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55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394"/>
            </a:lvl1pPr>
            <a:lvl2pPr marL="456057" indent="0">
              <a:buNone/>
              <a:defRPr sz="1995"/>
            </a:lvl2pPr>
            <a:lvl3pPr marL="912114" indent="0">
              <a:buNone/>
              <a:defRPr sz="1795"/>
            </a:lvl3pPr>
            <a:lvl4pPr marL="1368171" indent="0">
              <a:buNone/>
              <a:defRPr sz="1596"/>
            </a:lvl4pPr>
            <a:lvl5pPr marL="1824228" indent="0">
              <a:buNone/>
              <a:defRPr sz="1596"/>
            </a:lvl5pPr>
            <a:lvl6pPr marL="2280285" indent="0">
              <a:buNone/>
              <a:defRPr sz="1596"/>
            </a:lvl6pPr>
            <a:lvl7pPr marL="2736342" indent="0">
              <a:buNone/>
              <a:defRPr sz="1596"/>
            </a:lvl7pPr>
            <a:lvl8pPr marL="3192399" indent="0">
              <a:buNone/>
              <a:defRPr sz="1596"/>
            </a:lvl8pPr>
            <a:lvl9pPr marL="3648456" indent="0">
              <a:buNone/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8BEB18BB-0A72-4E61-94D6-D9C3CCB7AC25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3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51E07C24-78D9-4DD9-AB3A-9DB194D71D5E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66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8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39" y="1681163"/>
            <a:ext cx="514555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39" y="2505075"/>
            <a:ext cx="51455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893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89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A75C5AE9-C879-4749-86CE-85EF5203418A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07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22F5D184-ABE2-46DB-9681-2C65236DAC9A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1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1F2F22C8-0F35-40F5-B8CB-9A0CC837E964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21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9" y="457200"/>
            <a:ext cx="3923038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893" y="987427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39" y="2057400"/>
            <a:ext cx="3923038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4118F9CA-0339-40C9-883D-AAE4F74EF55B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21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9" y="457200"/>
            <a:ext cx="3923038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893" y="987427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39" y="2057400"/>
            <a:ext cx="3923038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8B559FF0-70BD-4D6E-91D6-81E190BF7FE6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89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9F55FAF7-75FA-4C2A-8EAE-F771537F393E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017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1E2EC3BE-57CC-49E6-B877-78FAD827E8EA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50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0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5B79E6A4-F30F-4916-A0CB-FC2C298E5BDC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3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47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>
          <a:solidFill>
            <a:schemeClr val="tx1"/>
          </a:solidFill>
          <a:latin typeface="+mn-lt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>
          <a:solidFill>
            <a:schemeClr val="tx1"/>
          </a:solidFill>
          <a:latin typeface="+mn-lt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>
          <a:solidFill>
            <a:schemeClr val="tx1"/>
          </a:solidFill>
          <a:latin typeface="+mn-lt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5pPr>
      <a:lvl6pPr marL="1881235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6pPr>
      <a:lvl7pPr marL="2223278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7pPr>
      <a:lvl8pPr marL="2565321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8pPr>
      <a:lvl9pPr marL="2907363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47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5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3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2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latin typeface="Arial" pitchFamily="34" charset="0"/>
                <a:cs typeface="Arial" pitchFamily="34" charset="0"/>
              </a:defRPr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latin typeface="Arial" pitchFamily="34" charset="0"/>
                <a:cs typeface="Arial" pitchFamily="34" charset="0"/>
              </a:defRPr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/>
            </a:lvl1pPr>
          </a:lstStyle>
          <a:p>
            <a:pPr defTabSz="912114" fontAlgn="base">
              <a:spcBef>
                <a:spcPct val="0"/>
              </a:spcBef>
              <a:spcAft>
                <a:spcPct val="0"/>
              </a:spcAft>
              <a:defRPr/>
            </a:pPr>
            <a:fld id="{69557EC5-640A-4C91-B98C-2B435F455F79}" type="slidenum">
              <a:rPr lang="en-US" altLang="en-US" smtClean="0">
                <a:solidFill>
                  <a:srgbClr val="000000"/>
                </a:solidFill>
              </a:rPr>
              <a:pPr defTabSz="9121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6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4.wmf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6.xml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slide" Target="slide7.xml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GIF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15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1" y="8483"/>
            <a:ext cx="9208475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1" y="-404952"/>
            <a:ext cx="9208475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66" y="8485"/>
            <a:ext cx="2009554" cy="179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10" y="6013391"/>
            <a:ext cx="2416532" cy="8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20" y="6089402"/>
            <a:ext cx="2416532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800575" y="4095686"/>
            <a:ext cx="5092769" cy="52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1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793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793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3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793" dirty="0">
                <a:solidFill>
                  <a:srgbClr val="006600"/>
                </a:solidFill>
                <a:latin typeface=".VnTime" panose="020B7200000000000000" pitchFamily="34" charset="0"/>
              </a:rPr>
              <a:t> : </a:t>
            </a:r>
            <a:r>
              <a:rPr lang="en-US" altLang="en-US" sz="2793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2793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3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793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3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Tâm</a:t>
            </a:r>
            <a:endParaRPr lang="en-US" altLang="en-US" sz="2793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WordArt 8"/>
          <p:cNvSpPr>
            <a:spLocks noChangeArrowheads="1" noChangeShapeType="1" noTextEdit="1"/>
          </p:cNvSpPr>
          <p:nvPr/>
        </p:nvSpPr>
        <p:spPr bwMode="auto">
          <a:xfrm>
            <a:off x="2356356" y="692587"/>
            <a:ext cx="7520387" cy="58528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pic>
        <p:nvPicPr>
          <p:cNvPr id="3081" name="Picture 9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1" y="223850"/>
            <a:ext cx="326216" cy="27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2689" y="-1373976"/>
            <a:ext cx="209032" cy="29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41" y="5633334"/>
            <a:ext cx="2992953" cy="123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CHCA20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59" y="5785356"/>
            <a:ext cx="4123623" cy="101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2977118" y="2364839"/>
            <a:ext cx="6109423" cy="15202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2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</a:t>
            </a: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</a:t>
            </a:r>
            <a:r>
              <a:rPr lang="en-US" sz="3591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3591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3344507" y="4703776"/>
            <a:ext cx="5908310" cy="115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1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793">
                <a:solidFill>
                  <a:srgbClr val="006600"/>
                </a:solidFill>
                <a:latin typeface="Times New Roman" panose="02020603050405020304" pitchFamily="18" charset="0"/>
              </a:rPr>
              <a:t>Đơn vị :</a:t>
            </a:r>
            <a:r>
              <a:rPr lang="en-US" altLang="en-US" sz="2793">
                <a:solidFill>
                  <a:srgbClr val="0066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93">
                <a:solidFill>
                  <a:srgbClr val="0033CC"/>
                </a:solidFill>
                <a:latin typeface="Times New Roman" panose="02020603050405020304" pitchFamily="18" charset="0"/>
              </a:rPr>
              <a:t>Trường Tiểu học Bắc Hưng</a:t>
            </a:r>
          </a:p>
          <a:p>
            <a:pPr defTabSz="9121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793">
                <a:solidFill>
                  <a:srgbClr val="0033CC"/>
                </a:solidFill>
                <a:latin typeface="Times New Roman" panose="02020603050405020304" pitchFamily="18" charset="0"/>
              </a:rPr>
              <a:t>            Huyện Tiên Lãng – Hải Phòng</a:t>
            </a:r>
          </a:p>
        </p:txBody>
      </p:sp>
      <p:pic>
        <p:nvPicPr>
          <p:cNvPr id="3087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78622" y="-1373976"/>
            <a:ext cx="209032" cy="29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561" y="388542"/>
            <a:ext cx="326216" cy="27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363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430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30" grpId="0"/>
      <p:bldP spid="31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106110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09119" y="5259681"/>
            <a:ext cx="60198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15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2" y="3685900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258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Hát - Vận động phụ họa Bài Vào rừng hoa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12161838" cy="6324600"/>
          </a:xfrm>
        </p:spPr>
      </p:pic>
    </p:spTree>
    <p:extLst>
      <p:ext uri="{BB962C8B-B14F-4D97-AF65-F5344CB8AC3E}">
        <p14:creationId xmlns:p14="http://schemas.microsoft.com/office/powerpoint/2010/main" val="191714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0"/>
            <a:ext cx="10247996" cy="51456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-2049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81547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2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942226" y="698921"/>
            <a:ext cx="8107892" cy="2508379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1824276" y="3124954"/>
            <a:ext cx="7803846" cy="12921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59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</a:t>
            </a:r>
            <a:endParaRPr lang="en-US" sz="359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3344505" y="4645184"/>
            <a:ext cx="8348595" cy="1187679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1" kern="10" spc="-359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và hạnh phúc</a:t>
            </a:r>
          </a:p>
        </p:txBody>
      </p:sp>
      <p:pic>
        <p:nvPicPr>
          <p:cNvPr id="32773" name="Picture 8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" y="4873218"/>
            <a:ext cx="2343687" cy="19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9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93" y="1384608"/>
            <a:ext cx="2343687" cy="19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BUBB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161" y="353703"/>
            <a:ext cx="2826677" cy="479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1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" y="52824"/>
            <a:ext cx="430732" cy="27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2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106" y="4032342"/>
            <a:ext cx="430732" cy="27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3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197" y="52824"/>
            <a:ext cx="430732" cy="27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4" descr="FSTV116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135" y="111416"/>
            <a:ext cx="1935126" cy="1311198"/>
          </a:xfrm>
        </p:spPr>
      </p:pic>
    </p:spTree>
    <p:extLst>
      <p:ext uri="{BB962C8B-B14F-4D97-AF65-F5344CB8AC3E}">
        <p14:creationId xmlns:p14="http://schemas.microsoft.com/office/powerpoint/2010/main" val="10426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30368" y="2143139"/>
            <a:ext cx="3013539" cy="7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89" b="1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3525" y="2955440"/>
            <a:ext cx="6149527" cy="850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38" b="1" noProof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2" y="2908005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434" y="1837510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573" y="277340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 Box 976"/>
          <p:cNvSpPr txBox="1"/>
          <p:nvPr/>
        </p:nvSpPr>
        <p:spPr>
          <a:xfrm>
            <a:off x="4088786" y="1618978"/>
            <a:ext cx="184274" cy="46052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2394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9867" y="3919908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648" y="964963"/>
            <a:ext cx="7357278" cy="1448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79707" y="1127334"/>
            <a:ext cx="4787483" cy="643564"/>
          </a:xfrm>
          <a:prstGeom prst="rect">
            <a:avLst/>
          </a:prstGeom>
          <a:noFill/>
        </p:spPr>
        <p:txBody>
          <a:bodyPr wrap="square" lIns="68410" tIns="34205" rIns="68410" bIns="34205"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sz="3741" b="1" noProof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Quicksand" pitchFamily="2" charset="0"/>
              </a:rPr>
              <a:t>HỘP QUÀ BÍ MẬT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7591" y="863614"/>
            <a:ext cx="918227" cy="918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5563656"/>
            <a:ext cx="12057321" cy="12858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D972F8F0-0E2B-A50D-1C2E-02F72EAEE8FE}"/>
              </a:ext>
            </a:extLst>
          </p:cNvPr>
          <p:cNvSpPr/>
          <p:nvPr/>
        </p:nvSpPr>
        <p:spPr>
          <a:xfrm>
            <a:off x="10461081" y="141503"/>
            <a:ext cx="1520230" cy="513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Học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tiếp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/>
          <p:nvPr/>
        </p:nvSpPr>
        <p:spPr>
          <a:xfrm>
            <a:off x="1520231" y="2919203"/>
            <a:ext cx="184274" cy="10745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76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598" y="1208831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7" name="Rectangle 976"/>
          <p:cNvSpPr/>
          <p:nvPr/>
        </p:nvSpPr>
        <p:spPr>
          <a:xfrm>
            <a:off x="2755418" y="3422667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th....</a:t>
            </a:r>
          </a:p>
        </p:txBody>
      </p:sp>
      <p:pic>
        <p:nvPicPr>
          <p:cNvPr id="21509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5402133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9907" y="4874802"/>
            <a:ext cx="1021405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28959" y="3676689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90CD491-0E71-8554-384F-9DC455A887C5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8D0A8F5-5CC6-3370-E22A-3E87FB902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137" y="1425781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94" y="1066310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88673" y="3272228"/>
            <a:ext cx="6584495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m....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461919" y="3505200"/>
            <a:ext cx="1418124" cy="941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ận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44D9F5F-09F1-CA6C-E8F8-7E810E341C43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D60A906B-32AD-9712-CAEB-5C1FBEC66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67" y="1181911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70" y="1261090"/>
            <a:ext cx="836126" cy="962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35945" y="3280146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r....</a:t>
            </a:r>
          </a:p>
        </p:txBody>
      </p:sp>
      <p:pic>
        <p:nvPicPr>
          <p:cNvPr id="2458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53487" y="4901724"/>
            <a:ext cx="1022988" cy="9026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90519" y="3505200"/>
            <a:ext cx="1357613" cy="94902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95989D47-18E5-C114-141F-63573829E6E4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E4C06C5-9183-0F9D-43D5-D0336E9AC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881" y="993465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60" y="1134404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638234" y="3337154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v...</a:t>
            </a:r>
          </a:p>
        </p:txBody>
      </p:sp>
      <p:pic>
        <p:nvPicPr>
          <p:cNvPr id="25604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12723" y="5025243"/>
            <a:ext cx="1022988" cy="904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38119" y="3581400"/>
            <a:ext cx="1523999" cy="92134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E70FBB4-5B8C-39CB-8D3B-DCFF6F2F9BE1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6A8CCEA-6D40-7634-EB84-AD2620B7B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641" y="112015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ôn  ơn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179</Words>
  <Application>Microsoft Office PowerPoint</Application>
  <PresentationFormat>Custom</PresentationFormat>
  <Paragraphs>85</Paragraphs>
  <Slides>26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宋体</vt:lpstr>
      <vt:lpstr>.VnCooper</vt:lpstr>
      <vt:lpstr>.VnTime</vt:lpstr>
      <vt:lpstr>Arial</vt:lpstr>
      <vt:lpstr>Arial Rounded MT Bold</vt:lpstr>
      <vt:lpstr>Arial-Rounded</vt:lpstr>
      <vt:lpstr>Arrus-Black</vt:lpstr>
      <vt:lpstr>Calibri</vt:lpstr>
      <vt:lpstr>Quicksand</vt:lpstr>
      <vt:lpstr>Times New Roman</vt:lpstr>
      <vt:lpstr>Office Theme</vt:lpstr>
      <vt:lpstr>2_Default Design</vt:lpstr>
      <vt:lpstr>1_Default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252</cp:revision>
  <dcterms:created xsi:type="dcterms:W3CDTF">2021-05-08T14:00:55Z</dcterms:created>
  <dcterms:modified xsi:type="dcterms:W3CDTF">2025-01-01T13:45:01Z</dcterms:modified>
</cp:coreProperties>
</file>