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udio/unknown"/>
  <Default Extension="jfif" ContentType="image/jpe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68" r:id="rId2"/>
    <p:sldId id="373" r:id="rId3"/>
    <p:sldId id="348" r:id="rId4"/>
    <p:sldId id="311" r:id="rId5"/>
    <p:sldId id="351" r:id="rId6"/>
    <p:sldId id="312" r:id="rId7"/>
    <p:sldId id="353" r:id="rId8"/>
    <p:sldId id="313" r:id="rId9"/>
    <p:sldId id="355" r:id="rId10"/>
    <p:sldId id="335" r:id="rId11"/>
    <p:sldId id="370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9" r:id="rId21"/>
    <p:sldId id="441" r:id="rId22"/>
    <p:sldId id="431" r:id="rId23"/>
    <p:sldId id="466" r:id="rId24"/>
    <p:sldId id="467" r:id="rId25"/>
    <p:sldId id="454" r:id="rId26"/>
    <p:sldId id="442" r:id="rId27"/>
    <p:sldId id="443" r:id="rId28"/>
    <p:sldId id="464" r:id="rId29"/>
    <p:sldId id="463" r:id="rId30"/>
    <p:sldId id="444" r:id="rId31"/>
    <p:sldId id="459" r:id="rId32"/>
    <p:sldId id="460" r:id="rId33"/>
    <p:sldId id="448" r:id="rId34"/>
    <p:sldId id="449" r:id="rId35"/>
    <p:sldId id="450" r:id="rId36"/>
    <p:sldId id="455" r:id="rId37"/>
    <p:sldId id="451" r:id="rId38"/>
    <p:sldId id="453" r:id="rId39"/>
    <p:sldId id="456" r:id="rId40"/>
    <p:sldId id="457" r:id="rId41"/>
    <p:sldId id="452" r:id="rId42"/>
    <p:sldId id="458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8" autoAdjust="0"/>
    <p:restoredTop sz="93899" autoAdjust="0"/>
  </p:normalViewPr>
  <p:slideViewPr>
    <p:cSldViewPr>
      <p:cViewPr varScale="1">
        <p:scale>
          <a:sx n="69" d="100"/>
          <a:sy n="69" d="100"/>
        </p:scale>
        <p:origin x="780" y="66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2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FF15ED-AC91-47DA-8D08-8F40F8617956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39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98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7EE436-13D3-438D-812E-8A6C8F628D5F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51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7EE436-13D3-438D-812E-8A6C8F628D5F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55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7EE436-13D3-438D-812E-8A6C8F628D5F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57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GV có thể hỏi mở rộng thêm ở câu hỏi cuối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9A1F7A-7A2D-40B6-9855-4250045CB533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7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9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2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8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77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9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wmf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audio" Target="../media/media3.wma"/><Relationship Id="rId16" Type="http://schemas.openxmlformats.org/officeDocument/2006/relationships/image" Target="../media/image19.gif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gif"/><Relationship Id="rId1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wmf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audio" Target="../media/media3.wma"/><Relationship Id="rId16" Type="http://schemas.openxmlformats.org/officeDocument/2006/relationships/image" Target="../media/image19.gif"/><Relationship Id="rId20" Type="http://schemas.openxmlformats.org/officeDocument/2006/relationships/slide" Target="slide6.xml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gif"/><Relationship Id="rId19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Relationship Id="rId14" Type="http://schemas.openxmlformats.org/officeDocument/2006/relationships/image" Target="../media/image17.wmf"/><Relationship Id="rId22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wmf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21" Type="http://schemas.openxmlformats.org/officeDocument/2006/relationships/slide" Target="slide10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audio" Target="../media/media3.wma"/><Relationship Id="rId16" Type="http://schemas.openxmlformats.org/officeDocument/2006/relationships/image" Target="../media/image19.gif"/><Relationship Id="rId20" Type="http://schemas.openxmlformats.org/officeDocument/2006/relationships/slide" Target="slide6.xml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gif"/><Relationship Id="rId19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gif"/><Relationship Id="rId1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wmf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audio" Target="../media/media3.wma"/><Relationship Id="rId16" Type="http://schemas.openxmlformats.org/officeDocument/2006/relationships/image" Target="../media/image19.gif"/><Relationship Id="rId20" Type="http://schemas.openxmlformats.org/officeDocument/2006/relationships/slide" Target="slide10.xml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gif"/><Relationship Id="rId19" Type="http://schemas.openxmlformats.org/officeDocument/2006/relationships/slide" Target="slide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gif"/><Relationship Id="rId1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wmf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audio" Target="../media/media3.wma"/><Relationship Id="rId16" Type="http://schemas.openxmlformats.org/officeDocument/2006/relationships/image" Target="../media/image19.gif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gif"/><Relationship Id="rId19" Type="http://schemas.openxmlformats.org/officeDocument/2006/relationships/slide" Target="slide10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gif"/><Relationship Id="rId1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417" y="2125523"/>
            <a:ext cx="2022475" cy="30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204" y="2433032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707" y="2310800"/>
            <a:ext cx="1774825" cy="26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78" y="2557837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19" y="970801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9770" y="4700249"/>
            <a:ext cx="1155414" cy="13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03637" y="4938295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10691" y="992869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04" y="1901054"/>
            <a:ext cx="3542727" cy="13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5410" y="1560883"/>
            <a:ext cx="6267188" cy="3082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095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9483" y="3237193"/>
            <a:ext cx="7548023" cy="8955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2269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CÁC THẦY, CÔ GIÁO VỀ DỰ THĂM LỚP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735" y="4240233"/>
            <a:ext cx="7759700" cy="148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72: ƯƠM ƯƠP </a:t>
            </a:r>
            <a:r>
              <a:rPr lang="en-US" sz="2269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( 2 </a:t>
            </a:r>
            <a:r>
              <a:rPr lang="en-US" sz="2269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69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269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6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6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6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26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26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26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1472581" y="783397"/>
            <a:ext cx="9211773" cy="5219642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8691" y="5151729"/>
            <a:ext cx="457200" cy="4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eginning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94F996C-7BE3-4854-8C40-D02A7218DECB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3519" y="2362200"/>
            <a:ext cx="11506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VNI-Avo" pitchFamily="2" charset="0"/>
              </a:rPr>
              <a:t>	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94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" action="ppaction://noaction"/>
            <a:extLst>
              <a:ext uri="{FF2B5EF4-FFF2-40B4-BE49-F238E27FC236}">
                <a16:creationId xmlns:a16="http://schemas.microsoft.com/office/drawing/2014/main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1909881" y="-507849"/>
            <a:ext cx="10283629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pic>
        <p:nvPicPr>
          <p:cNvPr id="40" name="Picture 4" descr="Trưa Mướp Quê | NGUYỄN HIỆ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61" y="3352799"/>
            <a:ext cx="6132434" cy="325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57" y="3721364"/>
            <a:ext cx="7540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6315" y="4867944"/>
            <a:ext cx="7540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59" descr="10004015438746072987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5445125" y="5582849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5849" y="5059334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20" y="4503709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60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7825" y="3934883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63" y="4638496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61" y="3873764"/>
            <a:ext cx="7540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9319" y="5020344"/>
            <a:ext cx="7540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56" y="3873764"/>
            <a:ext cx="7540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4514" y="5020344"/>
            <a:ext cx="7540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99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33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5" dur="4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5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39" dur="5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1" dur="6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5" grpId="0"/>
      <p:bldP spid="7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719" y="52578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rờn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5119" y="5257800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9119" y="5257800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1719" y="5257800"/>
            <a:ext cx="152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Trưa Mướp Quê | NGUYỄN 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893374"/>
            <a:ext cx="1043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56" y="1295400"/>
            <a:ext cx="10048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9868" y="3108326"/>
            <a:ext cx="1390649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20" y="3108326"/>
            <a:ext cx="1076326" cy="77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9" y="1590678"/>
            <a:ext cx="860425" cy="86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7933531" y="3057525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9919" y="2206237"/>
            <a:ext cx="93582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6229" y="1371600"/>
            <a:ext cx="95408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518319" y="152400"/>
            <a:ext cx="2593985" cy="708025"/>
            <a:chOff x="-672811" y="-262701"/>
            <a:chExt cx="2592947" cy="705889"/>
          </a:xfrm>
        </p:grpSpPr>
        <p:sp>
          <p:nvSpPr>
            <p:cNvPr id="20" name="Rounded Rectangle 3"/>
            <p:cNvSpPr/>
            <p:nvPr/>
          </p:nvSpPr>
          <p:spPr>
            <a:xfrm>
              <a:off x="-352254" y="-262701"/>
              <a:ext cx="2272390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dirty="0" err="1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Nhận</a:t>
              </a:r>
              <a:r>
                <a:rPr lang="en-US" altLang="en-US" sz="2700" dirty="0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 </a:t>
              </a:r>
              <a:r>
                <a:rPr lang="en-US" altLang="en-US" sz="2700" dirty="0" err="1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biết</a:t>
              </a:r>
              <a:endParaRPr lang="en-US" altLang="en-US" sz="2700" dirty="0">
                <a:solidFill>
                  <a:srgbClr val="FFFFFF"/>
                </a:solidFill>
                <a:latin typeface="Arial-Rounded" charset="0"/>
                <a:cs typeface="Arial-Rounded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672811" y="-232630"/>
              <a:ext cx="641093" cy="6409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233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22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07" y="1447800"/>
            <a:ext cx="10048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519" y="3260726"/>
            <a:ext cx="1390649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152">
            <a:off x="9495631" y="1447800"/>
            <a:ext cx="10048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152" flipH="1">
            <a:off x="8859043" y="3260726"/>
            <a:ext cx="1390649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19" y="1447800"/>
            <a:ext cx="10048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7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4" dur="5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6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32" dur="5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0855" y="1120246"/>
            <a:ext cx="952864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66319" y="2590800"/>
            <a:ext cx="1957974" cy="1059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24294" y="2590800"/>
            <a:ext cx="2156825" cy="1066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66319" y="3657035"/>
            <a:ext cx="4114800" cy="1064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bướm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">
            <a:extLst/>
          </p:cNvPr>
          <p:cNvSpPr txBox="1">
            <a:spLocks noChangeArrowheads="1"/>
          </p:cNvSpPr>
          <p:nvPr/>
        </p:nvSpPr>
        <p:spPr bwMode="auto">
          <a:xfrm>
            <a:off x="3566319" y="1115460"/>
            <a:ext cx="1371600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5985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</a:t>
            </a:r>
            <a:endParaRPr lang="en-US" altLang="vi-VN" sz="5985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5943031" y="1119476"/>
            <a:ext cx="1280888" cy="101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599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</a:t>
            </a:r>
            <a:endParaRPr lang="en-US" altLang="vi-VN" sz="599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842952" y="38100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2" name="Oval 11"/>
          <p:cNvSpPr/>
          <p:nvPr/>
        </p:nvSpPr>
        <p:spPr>
          <a:xfrm>
            <a:off x="341503" y="3810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3055" y="1120246"/>
            <a:ext cx="1257664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5519" y="3616404"/>
            <a:ext cx="2247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r>
              <a:rPr lang="en-US" sz="59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5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repeatCount="3000" fill="remove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 animBg="1"/>
      <p:bldP spid="32" grpId="0" animBg="1"/>
      <p:bldP spid="33" grpId="0" animBg="1"/>
      <p:bldP spid="34" grpId="0"/>
      <p:bldP spid="34" grpId="1"/>
      <p:bldP spid="35" grpId="0"/>
      <p:bldP spid="35" grpId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6D38F3-E9F9-4E64-A4DB-947C92E1F493}"/>
              </a:ext>
            </a:extLst>
          </p:cNvPr>
          <p:cNvSpPr/>
          <p:nvPr/>
        </p:nvSpPr>
        <p:spPr>
          <a:xfrm>
            <a:off x="3280981" y="171140"/>
            <a:ext cx="5762581" cy="82689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776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Ai </a:t>
            </a:r>
            <a:r>
              <a:rPr lang="en-US" sz="4776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nhanh</a:t>
            </a:r>
            <a:r>
              <a:rPr lang="en-US" sz="4776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776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hơn</a:t>
            </a:r>
            <a:r>
              <a:rPr lang="en-US" sz="4776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? </a:t>
            </a:r>
            <a:endParaRPr lang="vi-VN" sz="4776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3EEA0-257B-465E-BBE3-1AA7A5CE9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1878247" y="1108181"/>
            <a:ext cx="8198409" cy="515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4E88F6-541A-47D6-B5F5-08E1C2582145}"/>
              </a:ext>
            </a:extLst>
          </p:cNvPr>
          <p:cNvSpPr/>
          <p:nvPr/>
        </p:nvSpPr>
        <p:spPr bwMode="auto">
          <a:xfrm>
            <a:off x="2854476" y="3316537"/>
            <a:ext cx="6189087" cy="2739124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88" tIns="45494" rIns="90988" bIns="45494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98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Tạo</a:t>
            </a:r>
            <a:r>
              <a:rPr lang="en-US" sz="398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398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tiếng</a:t>
            </a:r>
            <a:r>
              <a:rPr lang="en-US" sz="398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398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mới</a:t>
            </a:r>
            <a:r>
              <a:rPr lang="en-US" sz="398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398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chứa</a:t>
            </a:r>
            <a:r>
              <a:rPr lang="en-US" sz="398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</a:t>
            </a:r>
            <a:r>
              <a:rPr lang="en-US" sz="398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vần</a:t>
            </a:r>
            <a:endParaRPr lang="en-US" sz="398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ia-Dinh-Nho-Hanh-Phuc-To-Be-Tu-Anh 00_00_02-00_00_24.mp3">
            <a:hlinkClick r:id="" action="ppaction://media"/>
            <a:extLst>
              <a:ext uri="{FF2B5EF4-FFF2-40B4-BE49-F238E27FC236}">
                <a16:creationId xmlns:a16="http://schemas.microsoft.com/office/drawing/2014/main" id="{637EB1E0-3F32-4F64-8D83-C8CE4C34E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535" y="694734"/>
            <a:ext cx="606588" cy="606588"/>
          </a:xfrm>
          <a:prstGeom prst="rect">
            <a:avLst/>
          </a:prstGeom>
        </p:spPr>
      </p:pic>
      <p:sp>
        <p:nvSpPr>
          <p:cNvPr id="6" name="AutoShape 45">
            <a:extLst>
              <a:ext uri="{FF2B5EF4-FFF2-40B4-BE49-F238E27FC236}">
                <a16:creationId xmlns:a16="http://schemas.microsoft.com/office/drawing/2014/main" id="{84E4BDA2-D4A4-4DCB-9F83-D3C94036B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564" y="235054"/>
            <a:ext cx="2673774" cy="90988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4378" b="1" kern="0" dirty="0" err="1">
                <a:solidFill>
                  <a:srgbClr val="FF0000"/>
                </a:solidFill>
                <a:latin typeface="Arial" charset="0"/>
              </a:rPr>
              <a:t>Hết</a:t>
            </a:r>
            <a:r>
              <a:rPr lang="en-US" altLang="vi-VN" sz="4378" b="1" kern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vi-VN" sz="4378" b="1" kern="0" dirty="0" err="1">
                <a:solidFill>
                  <a:srgbClr val="FF0000"/>
                </a:solidFill>
                <a:latin typeface="Arial" charset="0"/>
              </a:rPr>
              <a:t>giờ</a:t>
            </a:r>
            <a:endParaRPr lang="en-US" altLang="vi-VN" sz="4378" b="1" kern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7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68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8720" y="360776"/>
            <a:ext cx="2099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6919" y="3980832"/>
            <a:ext cx="245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chườm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5034" y="4029670"/>
            <a:ext cx="2225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đượm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17482" y="3972699"/>
            <a:ext cx="2054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72111" y="3970532"/>
            <a:ext cx="232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3119" y="5029200"/>
            <a:ext cx="2239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lượm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18719" y="5029808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7740" y="3962400"/>
            <a:ext cx="1946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79310" y="4029670"/>
            <a:ext cx="212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87129" y="3953470"/>
            <a:ext cx="1760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3119" y="5029200"/>
            <a:ext cx="2193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10285" y="5029200"/>
            <a:ext cx="199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99719" y="1686189"/>
            <a:ext cx="1830185" cy="9049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29904" y="1688589"/>
            <a:ext cx="2056015" cy="909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99720" y="2598327"/>
            <a:ext cx="3886198" cy="1064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bướm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6892108" y="304800"/>
            <a:ext cx="20082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ươp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5719" y="5046551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09919" y="5037621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19119" y="5029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09919" y="5029200"/>
            <a:ext cx="1942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5291908" y="2641937"/>
            <a:ext cx="20082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72111" y="3953470"/>
            <a:ext cx="232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9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6" grpId="0"/>
      <p:bldP spid="38" grpId="0"/>
      <p:bldP spid="39" grpId="0"/>
      <p:bldP spid="41" grpId="0"/>
      <p:bldP spid="42" grpId="0"/>
      <p:bldP spid="23" grpId="0"/>
      <p:bldP spid="24" grpId="0"/>
      <p:bldP spid="45" grpId="0"/>
      <p:bldP spid="46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4776" y="355569"/>
            <a:ext cx="2331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519" y="3980832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chườm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đượm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4519" y="5075570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lượm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53504" y="1686189"/>
            <a:ext cx="1676400" cy="9049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29904" y="1688589"/>
            <a:ext cx="2056015" cy="909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53504" y="2598327"/>
            <a:ext cx="3732413" cy="1064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bướm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6511108" y="304800"/>
            <a:ext cx="25416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ươp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5395119" y="2641937"/>
            <a:ext cx="20082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2119" y="51726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8519" y="5181600"/>
            <a:ext cx="169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ute butterfly - butterfly Wallpaper (2728x1740) (26188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304800"/>
            <a:ext cx="975915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0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47319" y="540127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399" y="5410200"/>
            <a:ext cx="425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 descr="Nườm nượp dòng người đổ về các thành phố lớn sau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685800"/>
            <a:ext cx="8991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5919" y="4800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3319" y="4800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Xơ mướp, lá và quả mướp có công dụng gì và cách dùng làm th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49" y="228600"/>
            <a:ext cx="928766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36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381001"/>
            <a:ext cx="11277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719" y="517267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ute butterfly - butterfly Wallpaper (2728x1740) (26188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990600"/>
            <a:ext cx="3200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ườm nượp dòng người đổ về các thành phố lớn sau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0" y="990600"/>
            <a:ext cx="365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47319" y="51816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3377" y="5096470"/>
            <a:ext cx="3670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Xơ mướp, lá và quả mướp có công dụng gì và cách dùng làm th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21" y="990600"/>
            <a:ext cx="380999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0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4776" y="355569"/>
            <a:ext cx="2331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519" y="3352800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chườm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đượm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4519" y="4447538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lượm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53504" y="1371600"/>
            <a:ext cx="1676400" cy="9049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29904" y="1374000"/>
            <a:ext cx="2056015" cy="909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53504" y="2283738"/>
            <a:ext cx="3732413" cy="1064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bướm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6511108" y="304800"/>
            <a:ext cx="25416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ươp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5395119" y="2327348"/>
            <a:ext cx="20082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919" y="5334000"/>
            <a:ext cx="1165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13" y="1238102"/>
            <a:ext cx="3887738" cy="3170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4666" r="2000" b="8668"/>
          <a:stretch/>
        </p:blipFill>
        <p:spPr>
          <a:xfrm>
            <a:off x="1304043" y="2443297"/>
            <a:ext cx="4476616" cy="3108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1" t="1798" r="82205" b="75086"/>
          <a:stretch/>
        </p:blipFill>
        <p:spPr>
          <a:xfrm>
            <a:off x="357334" y="591497"/>
            <a:ext cx="2040557" cy="7522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56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14636" t="28543" r="40792" b="15026"/>
          <a:stretch/>
        </p:blipFill>
        <p:spPr bwMode="auto">
          <a:xfrm>
            <a:off x="1051719" y="609600"/>
            <a:ext cx="7696200" cy="50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77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20940" t="22602" r="23932" b="13580"/>
          <a:stretch/>
        </p:blipFill>
        <p:spPr bwMode="auto">
          <a:xfrm>
            <a:off x="1966119" y="304800"/>
            <a:ext cx="784860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95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/>
          <a:srcRect l="29641" t="33674" r="40792" b="15026"/>
          <a:stretch/>
        </p:blipFill>
        <p:spPr bwMode="auto">
          <a:xfrm>
            <a:off x="899319" y="914400"/>
            <a:ext cx="54102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32715" t="26974" r="29819" b="13579"/>
          <a:stretch/>
        </p:blipFill>
        <p:spPr bwMode="auto">
          <a:xfrm>
            <a:off x="6461919" y="914400"/>
            <a:ext cx="53340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51" t="1798" r="82205" b="75086"/>
          <a:stretch/>
        </p:blipFill>
        <p:spPr>
          <a:xfrm>
            <a:off x="357334" y="152400"/>
            <a:ext cx="2040557" cy="7522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5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4776" y="355569"/>
            <a:ext cx="2331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519" y="3352800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chườm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đượm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4519" y="4447538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lượm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53504" y="1371600"/>
            <a:ext cx="1676400" cy="9049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29904" y="1374000"/>
            <a:ext cx="2056015" cy="909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53504" y="2283738"/>
            <a:ext cx="3732413" cy="1064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bướm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6511108" y="304800"/>
            <a:ext cx="25416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ươp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5395119" y="2327348"/>
            <a:ext cx="20082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ươm</a:t>
            </a:r>
            <a:endParaRPr lang="en-US" altLang="vi-VN" sz="60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919" y="5334000"/>
            <a:ext cx="1165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836" y="2238470"/>
            <a:ext cx="10297022" cy="1322284"/>
          </a:xfrm>
        </p:spPr>
        <p:txBody>
          <a:bodyPr>
            <a:normAutofit/>
          </a:bodyPr>
          <a:lstStyle/>
          <a:p>
            <a:pPr algn="ctr"/>
            <a:r>
              <a:rPr lang="en-US" sz="3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VUI VẺ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1084431" y="2238470"/>
            <a:ext cx="10297022" cy="1322284"/>
          </a:xfrm>
          <a:prstGeom prst="rect">
            <a:avLst/>
          </a:prstGeom>
        </p:spPr>
        <p:txBody>
          <a:bodyPr vert="horz" lIns="91214" tIns="45607" rIns="91214" bIns="4560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091"/>
            <a:r>
              <a:rPr lang="en-US" sz="39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 QUÝ THẦY CÔ VÀ CÁC EM HỌC SINH VUI VẺ</a:t>
            </a:r>
          </a:p>
        </p:txBody>
      </p:sp>
      <p:pic>
        <p:nvPicPr>
          <p:cNvPr id="3" name="Picture 4" descr="Pla019">
            <a:extLst>
              <a:ext uri="{FF2B5EF4-FFF2-40B4-BE49-F238E27FC236}">
                <a16:creationId xmlns:a16="http://schemas.microsoft.com/office/drawing/2014/main" id="{CCB512F7-F581-3511-62A5-B24715E6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47625" y="8483"/>
            <a:ext cx="12161838" cy="670421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3CB4-6C25-0DD3-373C-9E94E968CB84}"/>
              </a:ext>
            </a:extLst>
          </p:cNvPr>
          <p:cNvSpPr txBox="1"/>
          <p:nvPr/>
        </p:nvSpPr>
        <p:spPr>
          <a:xfrm>
            <a:off x="780387" y="2374487"/>
            <a:ext cx="9365492" cy="15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091"/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478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2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417" y="2125523"/>
            <a:ext cx="2022475" cy="30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204" y="2433032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707" y="2310800"/>
            <a:ext cx="1774825" cy="26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78" y="2557837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19" y="970801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9770" y="4700249"/>
            <a:ext cx="1155414" cy="13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03637" y="4938295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10691" y="992869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04" y="1901054"/>
            <a:ext cx="3542727" cy="13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5410" y="1560883"/>
            <a:ext cx="6267188" cy="3082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095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9483" y="3237193"/>
            <a:ext cx="7548023" cy="8955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2269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CÁC THẦY, CÔ GIÁO VỀ DỰ THĂM LỚP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735" y="4240233"/>
            <a:ext cx="7759700" cy="148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72: ƯƠM ƯƠP (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26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226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1472581" y="783397"/>
            <a:ext cx="9211773" cy="5219642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8691" y="5151729"/>
            <a:ext cx="457200" cy="4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1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08" y="8484"/>
            <a:ext cx="6403605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48264" y="131083"/>
            <a:ext cx="2508379" cy="836126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1" b="1" dirty="0">
                  <a:solidFill>
                    <a:schemeClr val="bg1"/>
                  </a:solidFill>
                </a:rPr>
                <a:t> </a:t>
              </a:r>
              <a:r>
                <a:rPr lang="en-US" sz="4788" b="1" dirty="0" err="1">
                  <a:solidFill>
                    <a:schemeClr val="bg1"/>
                  </a:solidFill>
                </a:rPr>
                <a:t>Viết</a:t>
              </a:r>
              <a:r>
                <a:rPr lang="en-US" sz="4788" b="1" dirty="0">
                  <a:solidFill>
                    <a:schemeClr val="bg1"/>
                  </a:solidFill>
                </a:rPr>
                <a:t> </a:t>
              </a:r>
              <a:endParaRPr lang="vi-VN" sz="4788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788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" action="ppaction://noaction"/>
            <a:extLst>
              <a:ext uri="{FF2B5EF4-FFF2-40B4-BE49-F238E27FC236}">
                <a16:creationId xmlns:a16="http://schemas.microsoft.com/office/drawing/2014/main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1908173" y="-497516"/>
            <a:ext cx="10283629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pic>
        <p:nvPicPr>
          <p:cNvPr id="48" name="Picture 4" descr="Trưa Mướp Quê | NGUYỄN HIỆ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95" y="3218950"/>
            <a:ext cx="6185589" cy="30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68" y="3588508"/>
            <a:ext cx="7540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022" y="4292317"/>
            <a:ext cx="1185016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59" descr="10004015438746072987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5445125" y="5201849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6108" y="4821031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58" descr="200712419435657_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76" y="3881582"/>
            <a:ext cx="765096" cy="7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60" descr="200712419435657_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5846" y="3429000"/>
            <a:ext cx="989354" cy="67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75" y="3270024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>
            <a:hlinkClick r:id="rId19" action="ppaction://hlinksldjump"/>
            <a:extLst/>
          </p:cNvPr>
          <p:cNvSpPr/>
          <p:nvPr/>
        </p:nvSpPr>
        <p:spPr>
          <a:xfrm>
            <a:off x="3823421" y="3229180"/>
            <a:ext cx="3239007" cy="181835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1</a:t>
            </a:r>
          </a:p>
        </p:txBody>
      </p:sp>
      <p:sp>
        <p:nvSpPr>
          <p:cNvPr id="67" name="Rectangle 66">
            <a:hlinkClick r:id="rId20" action="ppaction://hlinksldjump"/>
            <a:extLst/>
          </p:cNvPr>
          <p:cNvSpPr/>
          <p:nvPr/>
        </p:nvSpPr>
        <p:spPr>
          <a:xfrm>
            <a:off x="7049987" y="3216455"/>
            <a:ext cx="3115254" cy="18431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2</a:t>
            </a:r>
          </a:p>
        </p:txBody>
      </p:sp>
      <p:sp>
        <p:nvSpPr>
          <p:cNvPr id="68" name="Rectangle 67">
            <a:hlinkClick r:id="rId21" action="ppaction://hlinksldjump"/>
            <a:extLst/>
          </p:cNvPr>
          <p:cNvSpPr/>
          <p:nvPr/>
        </p:nvSpPr>
        <p:spPr>
          <a:xfrm>
            <a:off x="3821057" y="5046925"/>
            <a:ext cx="3233432" cy="169069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3</a:t>
            </a:r>
          </a:p>
        </p:txBody>
      </p:sp>
      <p:sp>
        <p:nvSpPr>
          <p:cNvPr id="69" name="Rectangle 68">
            <a:hlinkClick r:id="rId22" action="ppaction://hlinksldjump"/>
            <a:extLst/>
          </p:cNvPr>
          <p:cNvSpPr/>
          <p:nvPr/>
        </p:nvSpPr>
        <p:spPr>
          <a:xfrm>
            <a:off x="7040292" y="5064827"/>
            <a:ext cx="3115254" cy="1679375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576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33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5" dur="4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5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39" dur="5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1" dur="6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66" grpId="0" animBg="1"/>
      <p:bldP spid="67" grpId="0" animBg="1"/>
      <p:bldP spid="68" grpId="0" animBg="1"/>
      <p:bldP spid="6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68" t="22418" r="10872" b="15512"/>
          <a:stretch/>
        </p:blipFill>
        <p:spPr>
          <a:xfrm>
            <a:off x="670719" y="533400"/>
            <a:ext cx="10668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8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919" y="1676400"/>
            <a:ext cx="8915400" cy="4191000"/>
          </a:xfrm>
          <a:prstGeom prst="rect">
            <a:avLst/>
          </a:prstGeom>
        </p:spPr>
      </p:pic>
      <p:sp>
        <p:nvSpPr>
          <p:cNvPr id="6" name="Rounded Rectangle 7"/>
          <p:cNvSpPr/>
          <p:nvPr/>
        </p:nvSpPr>
        <p:spPr bwMode="auto">
          <a:xfrm>
            <a:off x="1204119" y="587375"/>
            <a:ext cx="1649413" cy="70802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3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Đọc</a:t>
            </a:r>
            <a:endParaRPr lang="en-US" altLang="en-US" sz="3300" dirty="0">
              <a:solidFill>
                <a:srgbClr val="FFFFFF"/>
              </a:solidFill>
              <a:latin typeface="Arial-Rounded" charset="0"/>
              <a:cs typeface="Arial-Rounded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67569" y="587375"/>
            <a:ext cx="641350" cy="64293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3308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19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601" b="66437"/>
          <a:stretch>
            <a:fillRect/>
          </a:stretch>
        </p:blipFill>
        <p:spPr bwMode="auto">
          <a:xfrm>
            <a:off x="670719" y="850901"/>
            <a:ext cx="10591800" cy="341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6"/>
          <p:cNvGrpSpPr>
            <a:grpSpLocks/>
          </p:cNvGrpSpPr>
          <p:nvPr/>
        </p:nvGrpSpPr>
        <p:grpSpPr bwMode="auto">
          <a:xfrm>
            <a:off x="442119" y="1003301"/>
            <a:ext cx="1970088" cy="708025"/>
            <a:chOff x="-1165677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-844884" y="1429216"/>
              <a:ext cx="1650020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300" dirty="0" err="1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Đọc</a:t>
              </a:r>
              <a:endParaRPr lang="en-US" altLang="en-US" sz="3300" dirty="0">
                <a:solidFill>
                  <a:srgbClr val="FFFFFF"/>
                </a:solidFill>
                <a:latin typeface="Arial-Rounded" charset="0"/>
                <a:cs typeface="Arial-Rounded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165677" y="1459288"/>
              <a:ext cx="641586" cy="6409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308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670719" y="4549773"/>
            <a:ext cx="11049000" cy="2155827"/>
          </a:xfrm>
          <a:prstGeom prst="rect">
            <a:avLst/>
          </a:prstGeom>
        </p:spPr>
        <p:txBody>
          <a:bodyPr lIns="68640" tIns="34320" rIns="68640" bIns="34320"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33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	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vàng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ươm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như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mật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trải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khắp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sân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mướp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thảnh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thơi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bên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thềm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Mắt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lim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dim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ra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điều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thích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sợi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ria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mép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rung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rinh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Đừng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ta hay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dài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mà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nghĩ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lười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giúp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dẻo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dai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hơn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729119" y="4953000"/>
            <a:ext cx="893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90119" y="4953000"/>
            <a:ext cx="738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2319" y="1143000"/>
            <a:ext cx="1600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ươm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5675207" y="1219200"/>
            <a:ext cx="1856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mướp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5672121" y="1219200"/>
            <a:ext cx="1856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</a:t>
            </a:r>
            <a:r>
              <a:rPr lang="en-US" altLang="en-US" sz="4800" dirty="0" err="1">
                <a:solidFill>
                  <a:srgbClr val="FF0000"/>
                </a:solidFill>
                <a:latin typeface="Arial-Rounded" charset="0"/>
                <a:cs typeface="Arial-Rounded" charset="0"/>
              </a:rPr>
              <a:t>ươp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119" y="2590800"/>
            <a:ext cx="3159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48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48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48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1966119" y="2590800"/>
            <a:ext cx="3159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Rounded" charset="0"/>
                <a:cs typeface="Arial-Rounded" charset="0"/>
              </a:rPr>
              <a:t>s</a:t>
            </a:r>
            <a:r>
              <a:rPr lang="en-US" altLang="en-US" sz="48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ưởi</a:t>
            </a:r>
            <a:r>
              <a:rPr lang="en-US" altLang="en-US" sz="48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Arial-Rounded" charset="0"/>
                <a:cs typeface="Arial-Rounded" charset="0"/>
              </a:rPr>
              <a:t>n</a:t>
            </a:r>
            <a:r>
              <a:rPr lang="en-US" altLang="en-US" sz="48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ắng</a:t>
            </a:r>
            <a:r>
              <a:rPr lang="en-US" altLang="en-US" sz="48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2042319" y="1150203"/>
            <a:ext cx="1600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Rounded" charset="0"/>
                <a:cs typeface="Arial-Rounded" charset="0"/>
              </a:rPr>
              <a:t>ươm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1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601" b="66437"/>
          <a:stretch>
            <a:fillRect/>
          </a:stretch>
        </p:blipFill>
        <p:spPr bwMode="auto">
          <a:xfrm>
            <a:off x="670719" y="850901"/>
            <a:ext cx="10591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6"/>
          <p:cNvGrpSpPr>
            <a:grpSpLocks/>
          </p:cNvGrpSpPr>
          <p:nvPr/>
        </p:nvGrpSpPr>
        <p:grpSpPr bwMode="auto">
          <a:xfrm>
            <a:off x="442119" y="1003301"/>
            <a:ext cx="1970088" cy="708025"/>
            <a:chOff x="-1165677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-844884" y="1429216"/>
              <a:ext cx="1650020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300" dirty="0" err="1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Đọc</a:t>
              </a:r>
              <a:endParaRPr lang="en-US" altLang="en-US" sz="3300" dirty="0">
                <a:solidFill>
                  <a:srgbClr val="FFFFFF"/>
                </a:solidFill>
                <a:latin typeface="Arial-Rounded" charset="0"/>
                <a:cs typeface="Arial-Rounded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165677" y="1459288"/>
              <a:ext cx="641586" cy="6409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308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6871" y="4545804"/>
            <a:ext cx="10744200" cy="1630363"/>
          </a:xfrm>
          <a:prstGeom prst="rect">
            <a:avLst/>
          </a:prstGeom>
        </p:spPr>
        <p:txBody>
          <a:bodyPr lIns="68640" tIns="34320" rIns="68640" bIns="34320"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33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	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vàng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ươm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như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mật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trải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khắp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sân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mướp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thảnh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thơi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bên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thềm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Mắt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lim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dim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ra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điều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thích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sợi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ria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mép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rung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rinh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Đừng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ta hay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dài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mà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nghĩ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lười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giúp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dẻo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dai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hơn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374775" y="6093024"/>
            <a:ext cx="73025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51719" y="4343400"/>
            <a:ext cx="323056" cy="3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366919" y="4267200"/>
            <a:ext cx="304800" cy="447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279606" y="4327345"/>
            <a:ext cx="87313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112055" y="5188588"/>
            <a:ext cx="106362" cy="419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058874" y="4771509"/>
            <a:ext cx="241246" cy="4309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332231" y="5151485"/>
            <a:ext cx="96837" cy="419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23319" y="5105400"/>
            <a:ext cx="228600" cy="3889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973890" y="4814529"/>
            <a:ext cx="106362" cy="419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223919" y="5181600"/>
            <a:ext cx="295275" cy="414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289849" y="5570585"/>
            <a:ext cx="106362" cy="419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452143" y="5595782"/>
            <a:ext cx="247776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9268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519" y="1828800"/>
            <a:ext cx="1013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mướp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thảnh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thơi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bên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thềm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907883" y="1905000"/>
            <a:ext cx="20636" cy="5275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27919" y="3124200"/>
            <a:ext cx="960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Đừng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thấy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ta hay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dài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mà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nghĩ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lười</a:t>
            </a:r>
            <a:r>
              <a:rPr lang="en-US" altLang="en-US" sz="32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842919" y="3153697"/>
            <a:ext cx="37204" cy="4956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6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601" b="66437"/>
          <a:stretch>
            <a:fillRect/>
          </a:stretch>
        </p:blipFill>
        <p:spPr bwMode="auto">
          <a:xfrm>
            <a:off x="670719" y="850901"/>
            <a:ext cx="10591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6"/>
          <p:cNvGrpSpPr>
            <a:grpSpLocks/>
          </p:cNvGrpSpPr>
          <p:nvPr/>
        </p:nvGrpSpPr>
        <p:grpSpPr bwMode="auto">
          <a:xfrm>
            <a:off x="442119" y="1003301"/>
            <a:ext cx="1970088" cy="708025"/>
            <a:chOff x="-1165677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-844884" y="1429216"/>
              <a:ext cx="1650020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300" dirty="0" err="1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Đọc</a:t>
              </a:r>
              <a:endParaRPr lang="en-US" altLang="en-US" sz="3300" dirty="0">
                <a:solidFill>
                  <a:srgbClr val="FFFFFF"/>
                </a:solidFill>
                <a:latin typeface="Arial-Rounded" charset="0"/>
                <a:cs typeface="Arial-Rounded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165677" y="1459288"/>
              <a:ext cx="641586" cy="6409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308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670719" y="4549773"/>
            <a:ext cx="10744200" cy="1630363"/>
          </a:xfrm>
          <a:prstGeom prst="rect">
            <a:avLst/>
          </a:prstGeom>
        </p:spPr>
        <p:txBody>
          <a:bodyPr lIns="68640" tIns="34320" rIns="68640" bIns="34320"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33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	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vàng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ươm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như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mật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trải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khắp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sân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mướp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thảnh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thơi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bên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thềm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Mắt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lim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dim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ra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điều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thích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sợi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ria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mép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rung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rinh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Đừng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ta hay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dài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mà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nghĩ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lười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giúp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dẻo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dai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hơn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đấy</a:t>
            </a:r>
            <a:r>
              <a:rPr lang="en-US" altLang="en-US" sz="30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1051719" y="4343400"/>
            <a:ext cx="323056" cy="3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370094" y="4267200"/>
            <a:ext cx="225425" cy="447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6995319" y="4800600"/>
            <a:ext cx="266699" cy="319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2270919" y="5181600"/>
            <a:ext cx="311943" cy="358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7071519" y="5181600"/>
            <a:ext cx="295275" cy="414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318919" y="5614219"/>
            <a:ext cx="228600" cy="3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>
              <a:defRPr/>
            </a:pPr>
            <a:r>
              <a:rPr lang="en-US" sz="1504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745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442119" y="914346"/>
            <a:ext cx="11201400" cy="3733800"/>
          </a:xfrm>
          <a:prstGeom prst="rect">
            <a:avLst/>
          </a:prstGeom>
        </p:spPr>
        <p:txBody>
          <a:bodyPr lIns="68640" tIns="34320" rIns="68640" bIns="34320"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	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vàng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ươm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như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mật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trải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khắp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sân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mướp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thảnh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thơi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bên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thềm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Mắt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lim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dim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ra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điều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thích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thú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Mấy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sợi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ria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mép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rung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rinh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Đừng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thấy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ta hay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nằm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dài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mà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nghĩ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lười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giúp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dẻo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dai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hơn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charset="0"/>
                <a:cs typeface="Arial-Rounded" charset="0"/>
              </a:rPr>
              <a:t>đấy</a:t>
            </a:r>
            <a:r>
              <a:rPr lang="en-US" altLang="en-US" sz="3600" dirty="0">
                <a:solidFill>
                  <a:srgbClr val="0070C0"/>
                </a:solidFill>
                <a:latin typeface="Arial-Rounded" charset="0"/>
                <a:cs typeface="Arial-Rounded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64519" y="4978401"/>
            <a:ext cx="8478838" cy="82232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mướp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đang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ở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đâu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42119" y="4959349"/>
            <a:ext cx="11277600" cy="90805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3200" dirty="0">
                <a:solidFill>
                  <a:schemeClr val="bg1"/>
                </a:solidFill>
              </a:rPr>
              <a:t>Đoạn văn nói đến những bộ phận cơ thể nào của chú mèo?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ounded Rectangle 20"/>
          <p:cNvSpPr/>
          <p:nvPr/>
        </p:nvSpPr>
        <p:spPr>
          <a:xfrm>
            <a:off x="442119" y="4973485"/>
            <a:ext cx="11277600" cy="9144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Sưởi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nắng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giúp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mèo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như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thế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  <a:latin typeface="Arial-Rounded" charset="0"/>
                <a:cs typeface="Arial-Rounded" charset="0"/>
              </a:rPr>
              <a:t>nào</a:t>
            </a:r>
            <a:r>
              <a:rPr lang="en-US" altLang="en-US" sz="3600" dirty="0">
                <a:solidFill>
                  <a:srgbClr val="FFFFFF"/>
                </a:solidFill>
                <a:latin typeface="Arial-Rounded" charset="0"/>
                <a:cs typeface="Arial-Rounded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17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c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919" y="1371600"/>
            <a:ext cx="9601200" cy="4267200"/>
          </a:xfrm>
          <a:prstGeom prst="rect">
            <a:avLst/>
          </a:prstGeom>
        </p:spPr>
      </p:pic>
      <p:sp>
        <p:nvSpPr>
          <p:cNvPr id="7" name="Rounded Rectangle 14"/>
          <p:cNvSpPr/>
          <p:nvPr/>
        </p:nvSpPr>
        <p:spPr>
          <a:xfrm>
            <a:off x="990599" y="381000"/>
            <a:ext cx="1676401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Nói</a:t>
            </a:r>
            <a:endParaRPr lang="vi-VN" sz="42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" y="381000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04319" y="152400"/>
            <a:ext cx="7543800" cy="1143000"/>
          </a:xfrm>
        </p:spPr>
        <p:txBody>
          <a:bodyPr>
            <a:no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20951B4-1AE0-433D-B09A-6BC2C955154B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42519" y="2819400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9" y="1524000"/>
            <a:ext cx="10744200" cy="4926178"/>
          </a:xfrm>
          <a:prstGeom prst="rect">
            <a:avLst/>
          </a:prstGeom>
        </p:spPr>
      </p:pic>
      <p:sp>
        <p:nvSpPr>
          <p:cNvPr id="5" name="Rounded Rectangle 14"/>
          <p:cNvSpPr/>
          <p:nvPr/>
        </p:nvSpPr>
        <p:spPr>
          <a:xfrm>
            <a:off x="990599" y="381000"/>
            <a:ext cx="1676401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Nói</a:t>
            </a:r>
            <a:endParaRPr lang="vi-VN" sz="42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" y="381000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04319" y="228600"/>
            <a:ext cx="7543800" cy="1143000"/>
          </a:xfrm>
        </p:spPr>
        <p:txBody>
          <a:bodyPr>
            <a:no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vi-VN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09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748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836" y="2238470"/>
            <a:ext cx="10297022" cy="1322284"/>
          </a:xfrm>
        </p:spPr>
        <p:txBody>
          <a:bodyPr>
            <a:normAutofit/>
          </a:bodyPr>
          <a:lstStyle/>
          <a:p>
            <a:pPr algn="ctr"/>
            <a:r>
              <a:rPr lang="en-US" sz="3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VUI VẺ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1084431" y="2238470"/>
            <a:ext cx="10297022" cy="1322284"/>
          </a:xfrm>
          <a:prstGeom prst="rect">
            <a:avLst/>
          </a:prstGeom>
        </p:spPr>
        <p:txBody>
          <a:bodyPr vert="horz" lIns="91214" tIns="45607" rIns="91214" bIns="4560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091"/>
            <a:r>
              <a:rPr lang="en-US" sz="39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 QUÝ THẦY CÔ VÀ CÁC EM HỌC SINH VUI VẺ</a:t>
            </a:r>
          </a:p>
        </p:txBody>
      </p:sp>
      <p:pic>
        <p:nvPicPr>
          <p:cNvPr id="3" name="Picture 4" descr="Pla019">
            <a:extLst>
              <a:ext uri="{FF2B5EF4-FFF2-40B4-BE49-F238E27FC236}">
                <a16:creationId xmlns:a16="http://schemas.microsoft.com/office/drawing/2014/main" id="{CCB512F7-F581-3511-62A5-B24715E6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47625" y="8483"/>
            <a:ext cx="12161838" cy="670421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3CB4-6C25-0DD3-373C-9E94E968CB84}"/>
              </a:ext>
            </a:extLst>
          </p:cNvPr>
          <p:cNvSpPr txBox="1"/>
          <p:nvPr/>
        </p:nvSpPr>
        <p:spPr>
          <a:xfrm>
            <a:off x="780387" y="2374487"/>
            <a:ext cx="9365492" cy="15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091"/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78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478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83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" action="ppaction://noaction"/>
            <a:extLst>
              <a:ext uri="{FF2B5EF4-FFF2-40B4-BE49-F238E27FC236}">
                <a16:creationId xmlns:a16="http://schemas.microsoft.com/office/drawing/2014/main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1064944" y="-606903"/>
            <a:ext cx="10283629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26" y="4354640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pic>
        <p:nvPicPr>
          <p:cNvPr id="42" name="Picture 4" descr="Trưa Mướp Quê | NGUYỄN HIỆ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57" y="3111111"/>
            <a:ext cx="615331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51" y="3820724"/>
            <a:ext cx="54666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68" y="3504809"/>
            <a:ext cx="667311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9" descr="10004015438746072987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4051170" y="5249958"/>
            <a:ext cx="1556071" cy="106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58" descr="200712419435657_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7173" y="4924036"/>
            <a:ext cx="704731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58" descr="200712419435657_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13" y="4340143"/>
            <a:ext cx="704731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60" descr="200712419435657_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4681" y="4733919"/>
            <a:ext cx="74500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58" descr="200712419435657_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80" y="3252219"/>
            <a:ext cx="704731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hlinkClick r:id="rId19" action="ppaction://hlinksldjump"/>
            <a:extLst/>
          </p:cNvPr>
          <p:cNvSpPr/>
          <p:nvPr/>
        </p:nvSpPr>
        <p:spPr>
          <a:xfrm>
            <a:off x="3023190" y="4656775"/>
            <a:ext cx="3066249" cy="18769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3</a:t>
            </a:r>
          </a:p>
        </p:txBody>
      </p:sp>
      <p:sp>
        <p:nvSpPr>
          <p:cNvPr id="65" name="Rectangle 64">
            <a:hlinkClick r:id="rId20" action="ppaction://hlinksldjump"/>
            <a:extLst/>
          </p:cNvPr>
          <p:cNvSpPr/>
          <p:nvPr/>
        </p:nvSpPr>
        <p:spPr>
          <a:xfrm>
            <a:off x="6026971" y="2927004"/>
            <a:ext cx="3301720" cy="177688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2</a:t>
            </a:r>
          </a:p>
        </p:txBody>
      </p:sp>
      <p:sp>
        <p:nvSpPr>
          <p:cNvPr id="66" name="Rectangle 65">
            <a:hlinkClick r:id="rId21" action="ppaction://hlinksldjump"/>
            <a:extLst/>
          </p:cNvPr>
          <p:cNvSpPr/>
          <p:nvPr/>
        </p:nvSpPr>
        <p:spPr>
          <a:xfrm>
            <a:off x="6053037" y="4703887"/>
            <a:ext cx="3298285" cy="1837245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323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33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5" dur="4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5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39" dur="5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1" dur="6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7AF4AE8-451C-4CB1-B5D8-71D1774AEBC9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71119" y="2286000"/>
            <a:ext cx="41088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" action="ppaction://noaction"/>
            <a:extLst>
              <a:ext uri="{FF2B5EF4-FFF2-40B4-BE49-F238E27FC236}">
                <a16:creationId xmlns:a16="http://schemas.microsoft.com/office/drawing/2014/main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1908173" y="-497516"/>
            <a:ext cx="10283629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pic>
        <p:nvPicPr>
          <p:cNvPr id="42" name="Picture 4" descr="Trưa Mướp Quê | NGUYỄN HIỆ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95" y="3187311"/>
            <a:ext cx="615724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11" y="3628540"/>
            <a:ext cx="7540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5921" y="3867956"/>
            <a:ext cx="7540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9" descr="10004015438746072987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5191919" y="5582849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5682" y="5000236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799" y="4181925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60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4619" y="3896924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189" y="4556737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61">
            <a:hlinkClick r:id="rId19" action="ppaction://hlinksldjump"/>
            <a:extLst/>
          </p:cNvPr>
          <p:cNvSpPr/>
          <p:nvPr/>
        </p:nvSpPr>
        <p:spPr>
          <a:xfrm>
            <a:off x="3870404" y="4690184"/>
            <a:ext cx="3037396" cy="19193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3</a:t>
            </a:r>
          </a:p>
        </p:txBody>
      </p:sp>
      <p:sp>
        <p:nvSpPr>
          <p:cNvPr id="63" name="Rectangle 62">
            <a:hlinkClick r:id="rId20" action="ppaction://hlinksldjump"/>
            <a:extLst/>
          </p:cNvPr>
          <p:cNvSpPr/>
          <p:nvPr/>
        </p:nvSpPr>
        <p:spPr>
          <a:xfrm>
            <a:off x="6913836" y="4686434"/>
            <a:ext cx="3219679" cy="1919318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983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3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5" dur="4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5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39" dur="5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1" dur="6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Beginning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6326426-C0C8-45D1-9D7D-CDC4823351C7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94919" y="2514600"/>
            <a:ext cx="43364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lướt</a:t>
            </a: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</a:t>
            </a:r>
            <a:endParaRPr 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" action="ppaction://noaction"/>
            <a:extLst>
              <a:ext uri="{FF2B5EF4-FFF2-40B4-BE49-F238E27FC236}">
                <a16:creationId xmlns:a16="http://schemas.microsoft.com/office/drawing/2014/main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1875085" y="-507849"/>
            <a:ext cx="10283629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85" y="4777733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pic>
        <p:nvPicPr>
          <p:cNvPr id="42" name="Picture 4" descr="Trưa Mướp Quê | NGUYỄN HIỆ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74" y="3276600"/>
            <a:ext cx="6111269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89" y="4279900"/>
            <a:ext cx="7540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3887" y="5451325"/>
            <a:ext cx="7540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9" descr="10004015438746072987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5445125" y="5672138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8888" y="5089525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14" y="3519717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60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6818" y="3878070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58" descr="200712419435657_1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87" y="4582045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60">
            <a:hlinkClick r:id="rId19" action="ppaction://hlinksldjump"/>
            <a:extLst/>
          </p:cNvPr>
          <p:cNvSpPr/>
          <p:nvPr/>
        </p:nvSpPr>
        <p:spPr>
          <a:xfrm>
            <a:off x="6657328" y="4852168"/>
            <a:ext cx="3543806" cy="1919318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5663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3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5" dur="4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5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39" dur="5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1" dur="6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469</Words>
  <Application>Microsoft Office PowerPoint</Application>
  <PresentationFormat>Tùy chỉnh</PresentationFormat>
  <Paragraphs>178</Paragraphs>
  <Slides>42</Slides>
  <Notes>15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42</vt:i4>
      </vt:variant>
    </vt:vector>
  </HeadingPairs>
  <TitlesOfParts>
    <vt:vector size="51" baseType="lpstr">
      <vt:lpstr>Arial</vt:lpstr>
      <vt:lpstr>Arial Rounded MT Bold</vt:lpstr>
      <vt:lpstr>Arial-Rounded</vt:lpstr>
      <vt:lpstr>Calibri</vt:lpstr>
      <vt:lpstr>Tahoma</vt:lpstr>
      <vt:lpstr>Times New Roman</vt:lpstr>
      <vt:lpstr>Verdana</vt:lpstr>
      <vt:lpstr>VNI-Avo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CHÚC QUÝ THẦY CÔ VÀ CÁC EM HỌC SINH VUI VẺ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Vật nuôi yêu thích</vt:lpstr>
      <vt:lpstr>Vật nuôi yêu thích</vt:lpstr>
      <vt:lpstr>Bản trình bày PowerPoint</vt:lpstr>
      <vt:lpstr>CHÚC QUÝ THẦY CÔ VÀ CÁC EM HỌC SINH VUI VẺ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515</cp:revision>
  <dcterms:created xsi:type="dcterms:W3CDTF">2021-05-08T14:00:55Z</dcterms:created>
  <dcterms:modified xsi:type="dcterms:W3CDTF">2024-12-30T13:50:44Z</dcterms:modified>
</cp:coreProperties>
</file>