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815" r:id="rId2"/>
    <p:sldMasterId id="2147483829" r:id="rId3"/>
    <p:sldMasterId id="2147483845" r:id="rId4"/>
    <p:sldMasterId id="2147483859" r:id="rId5"/>
  </p:sldMasterIdLst>
  <p:notesMasterIdLst>
    <p:notesMasterId r:id="rId18"/>
  </p:notesMasterIdLst>
  <p:sldIdLst>
    <p:sldId id="401" r:id="rId6"/>
    <p:sldId id="266" r:id="rId7"/>
    <p:sldId id="583" r:id="rId8"/>
    <p:sldId id="598" r:id="rId9"/>
    <p:sldId id="582" r:id="rId10"/>
    <p:sldId id="587" r:id="rId11"/>
    <p:sldId id="590" r:id="rId12"/>
    <p:sldId id="602" r:id="rId13"/>
    <p:sldId id="604" r:id="rId14"/>
    <p:sldId id="586" r:id="rId15"/>
    <p:sldId id="606" r:id="rId16"/>
    <p:sldId id="573" r:id="rId17"/>
  </p:sldIdLst>
  <p:sldSz cx="12192000" cy="6858000"/>
  <p:notesSz cx="6858000" cy="9144000"/>
  <p:defaultTextStyle>
    <a:defPPr>
      <a:defRPr lang="en-US"/>
    </a:defPPr>
    <a:lvl1pPr marL="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58A7-E0F6-4524-B21B-C7C0C5DA782B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4195-EE9F-4C49-B7FE-A5D42C8C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4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1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7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1/25/2025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1/25/2025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1/25/2025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1/25/2025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1/25/2025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1/25/2025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1/25/2025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1/25/2025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1/25/2025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1/25/2025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54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76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75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44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93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98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1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5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38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0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76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788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01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083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58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07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51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2580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535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42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551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0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58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692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60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384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52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153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5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115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59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5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20"/>
            <a:ext cx="5386919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74"/>
            <a:ext cx="5386919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20"/>
            <a:ext cx="5389033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4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8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8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5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0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8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0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5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535120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2" indent="0">
              <a:buNone/>
              <a:defRPr sz="2000" b="1"/>
            </a:lvl2pPr>
            <a:lvl3pPr marL="913525" indent="0">
              <a:buNone/>
              <a:defRPr sz="1900" b="1"/>
            </a:lvl3pPr>
            <a:lvl4pPr marL="1370291" indent="0">
              <a:buNone/>
              <a:defRPr sz="1600" b="1"/>
            </a:lvl4pPr>
            <a:lvl5pPr marL="1827055" indent="0">
              <a:buNone/>
              <a:defRPr sz="1600" b="1"/>
            </a:lvl5pPr>
            <a:lvl6pPr marL="2283831" indent="0">
              <a:buNone/>
              <a:defRPr sz="1600" b="1"/>
            </a:lvl6pPr>
            <a:lvl7pPr marL="2740580" indent="0">
              <a:buNone/>
              <a:defRPr sz="1600" b="1"/>
            </a:lvl7pPr>
            <a:lvl8pPr marL="3197333" indent="0">
              <a:buNone/>
              <a:defRPr sz="1600" b="1"/>
            </a:lvl8pPr>
            <a:lvl9pPr marL="36540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20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2" indent="0">
              <a:buNone/>
              <a:defRPr sz="2000" b="1"/>
            </a:lvl2pPr>
            <a:lvl3pPr marL="913525" indent="0">
              <a:buNone/>
              <a:defRPr sz="1900" b="1"/>
            </a:lvl3pPr>
            <a:lvl4pPr marL="1370291" indent="0">
              <a:buNone/>
              <a:defRPr sz="1600" b="1"/>
            </a:lvl4pPr>
            <a:lvl5pPr marL="1827055" indent="0">
              <a:buNone/>
              <a:defRPr sz="1600" b="1"/>
            </a:lvl5pPr>
            <a:lvl6pPr marL="2283831" indent="0">
              <a:buNone/>
              <a:defRPr sz="1600" b="1"/>
            </a:lvl6pPr>
            <a:lvl7pPr marL="2740580" indent="0">
              <a:buNone/>
              <a:defRPr sz="1600" b="1"/>
            </a:lvl7pPr>
            <a:lvl8pPr marL="3197333" indent="0">
              <a:buNone/>
              <a:defRPr sz="1600" b="1"/>
            </a:lvl8pPr>
            <a:lvl9pPr marL="36540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6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8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752" indent="0">
              <a:buNone/>
              <a:defRPr sz="1200"/>
            </a:lvl2pPr>
            <a:lvl3pPr marL="913525" indent="0">
              <a:buNone/>
              <a:defRPr sz="1100"/>
            </a:lvl3pPr>
            <a:lvl4pPr marL="1370291" indent="0">
              <a:buNone/>
              <a:defRPr sz="900"/>
            </a:lvl4pPr>
            <a:lvl5pPr marL="1827055" indent="0">
              <a:buNone/>
              <a:defRPr sz="900"/>
            </a:lvl5pPr>
            <a:lvl6pPr marL="2283831" indent="0">
              <a:buNone/>
              <a:defRPr sz="900"/>
            </a:lvl6pPr>
            <a:lvl7pPr marL="2740580" indent="0">
              <a:buNone/>
              <a:defRPr sz="900"/>
            </a:lvl7pPr>
            <a:lvl8pPr marL="3197333" indent="0">
              <a:buNone/>
              <a:defRPr sz="900"/>
            </a:lvl8pPr>
            <a:lvl9pPr marL="36540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6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52" indent="0">
              <a:buNone/>
              <a:defRPr sz="2800"/>
            </a:lvl2pPr>
            <a:lvl3pPr marL="913525" indent="0">
              <a:buNone/>
              <a:defRPr sz="2400"/>
            </a:lvl3pPr>
            <a:lvl4pPr marL="1370291" indent="0">
              <a:buNone/>
              <a:defRPr sz="2000"/>
            </a:lvl4pPr>
            <a:lvl5pPr marL="1827055" indent="0">
              <a:buNone/>
              <a:defRPr sz="2000"/>
            </a:lvl5pPr>
            <a:lvl6pPr marL="2283831" indent="0">
              <a:buNone/>
              <a:defRPr sz="2000"/>
            </a:lvl6pPr>
            <a:lvl7pPr marL="2740580" indent="0">
              <a:buNone/>
              <a:defRPr sz="2000"/>
            </a:lvl7pPr>
            <a:lvl8pPr marL="3197333" indent="0">
              <a:buNone/>
              <a:defRPr sz="2000"/>
            </a:lvl8pPr>
            <a:lvl9pPr marL="365408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752" indent="0">
              <a:buNone/>
              <a:defRPr sz="1200"/>
            </a:lvl2pPr>
            <a:lvl3pPr marL="913525" indent="0">
              <a:buNone/>
              <a:defRPr sz="1100"/>
            </a:lvl3pPr>
            <a:lvl4pPr marL="1370291" indent="0">
              <a:buNone/>
              <a:defRPr sz="900"/>
            </a:lvl4pPr>
            <a:lvl5pPr marL="1827055" indent="0">
              <a:buNone/>
              <a:defRPr sz="900"/>
            </a:lvl5pPr>
            <a:lvl6pPr marL="2283831" indent="0">
              <a:buNone/>
              <a:defRPr sz="900"/>
            </a:lvl6pPr>
            <a:lvl7pPr marL="2740580" indent="0">
              <a:buNone/>
              <a:defRPr sz="900"/>
            </a:lvl7pPr>
            <a:lvl8pPr marL="3197333" indent="0">
              <a:buNone/>
              <a:defRPr sz="900"/>
            </a:lvl8pPr>
            <a:lvl9pPr marL="36540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4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pPr>
                <a:defRPr/>
              </a:pPr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4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1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9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3"/>
            <a:ext cx="7070400" cy="1082800"/>
          </a:xfrm>
          <a:prstGeom prst="rect">
            <a:avLst/>
          </a:prstGeom>
        </p:spPr>
        <p:txBody>
          <a:bodyPr spcFirstLastPara="1" wrap="square" lIns="91342" tIns="91342" rIns="91342" bIns="91342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601" y="4135506"/>
            <a:ext cx="4323607" cy="389695"/>
          </a:xfrm>
          <a:prstGeom prst="rect">
            <a:avLst/>
          </a:prstGeom>
        </p:spPr>
        <p:txBody>
          <a:bodyPr spcFirstLastPara="1" wrap="square" lIns="91342" tIns="91342" rIns="91342" bIns="91342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121171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0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0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11272" indent="0">
              <a:buNone/>
              <a:defRPr sz="2600"/>
            </a:lvl2pPr>
            <a:lvl3pPr marL="822541" indent="0">
              <a:buNone/>
              <a:defRPr sz="2200"/>
            </a:lvl3pPr>
            <a:lvl4pPr marL="1233811" indent="0">
              <a:buNone/>
              <a:defRPr sz="1900"/>
            </a:lvl4pPr>
            <a:lvl5pPr marL="1645084" indent="0">
              <a:buNone/>
              <a:defRPr sz="1900"/>
            </a:lvl5pPr>
            <a:lvl6pPr marL="2056352" indent="0">
              <a:buNone/>
              <a:defRPr sz="1900"/>
            </a:lvl6pPr>
            <a:lvl7pPr marL="2467626" indent="0">
              <a:buNone/>
              <a:defRPr sz="1900"/>
            </a:lvl7pPr>
            <a:lvl8pPr marL="2878895" indent="0">
              <a:buNone/>
              <a:defRPr sz="1900"/>
            </a:lvl8pPr>
            <a:lvl9pPr marL="3290164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5C46-425D-4430-A476-AE35FFC526CA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2254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451" indent="-30845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8952" indent="-257682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177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448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072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99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256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8453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80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27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54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1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08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35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7626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895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016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0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2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4" r:id="rId14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E7352-177C-4865-ADCF-4CB32F4829E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45281-286B-4B0C-9BFD-0D9B868953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8" tIns="45700" rIns="91358" bIns="4570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7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8" tIns="45700" rIns="91358" bIns="4570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358" tIns="45700" rIns="91358" bIns="4570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525">
              <a:defRPr/>
            </a:pPr>
            <a:fld id="{D7CF0933-AD9A-483E-B55D-B968C5CAA30A}" type="datetimeFigureOut">
              <a:rPr lang="en-US" smtClean="0"/>
              <a:pPr defTabSz="913525">
                <a:defRPr/>
              </a:pPr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358" tIns="45700" rIns="91358" bIns="457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525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358" tIns="45700" rIns="91358" bIns="4570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525">
              <a:defRPr/>
            </a:pPr>
            <a:fld id="{7E8B42BE-97E8-4C84-9448-6C66074E824B}" type="slidenum">
              <a:rPr lang="en-US" smtClean="0"/>
              <a:pPr defTabSz="91352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675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352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02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70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582" indent="-34258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39" indent="-28548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13" indent="-2283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66" indent="-2283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17" indent="-2283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97" indent="-228389" algn="l" defTabSz="913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61" indent="-228389" algn="l" defTabSz="913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23" indent="-228389" algn="l" defTabSz="913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99" indent="-228389" algn="l" defTabSz="913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2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5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91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55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31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80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33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83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929FA2-34ED-41D2-9611-E582EDC45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6409" y="-416989"/>
            <a:ext cx="13651691" cy="72749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1402756" y="254374"/>
            <a:ext cx="10567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TIÊN LÃNG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08" y="-173533"/>
            <a:ext cx="2380615" cy="238061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382213" y="2861561"/>
            <a:ext cx="113889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800" b="1" i="0" u="none" strike="noStrike" kern="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/>
                <a:ea typeface="+mn-ea"/>
                <a:cs typeface="Times New Roman" panose="02020603050405020304" pitchFamily="18"/>
              </a:rPr>
              <a:t> </a:t>
            </a: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/>
                <a:ea typeface="+mn-ea"/>
                <a:cs typeface="Times New Roman" panose="02020603050405020304" pitchFamily="18"/>
              </a:rPr>
              <a:t>MÔN TIẾNG VIỆT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/>
                <a:ea typeface="+mn-ea"/>
                <a:cs typeface="Times New Roman" panose="02020603050405020304" pitchFamily="18"/>
              </a:rPr>
              <a:t>CHƯƠNG TRÌNH GDPT 2018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/>
                <a:ea typeface="+mn-ea"/>
                <a:cs typeface="Times New Roman" panose="02020603050405020304" pitchFamily="18"/>
              </a:rPr>
              <a:t>NĂM HỌC </a:t>
            </a:r>
            <a:r>
              <a:rPr kumimoji="0" lang="vi-VN" sz="4000" b="1" i="0" u="none" strike="noStrike" kern="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/>
                <a:ea typeface="+mn-ea"/>
                <a:cs typeface="Times New Roman" panose="02020603050405020304" pitchFamily="18"/>
              </a:rPr>
              <a:t>2024</a:t>
            </a:r>
            <a:r>
              <a:rPr kumimoji="0" lang="en-US" sz="4000" b="1" i="0" u="none" strike="noStrike" kern="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/>
                <a:ea typeface="+mn-ea"/>
                <a:cs typeface="Times New Roman" panose="02020603050405020304" pitchFamily="18"/>
              </a:rPr>
              <a:t>-</a:t>
            </a:r>
            <a:r>
              <a:rPr kumimoji="0" lang="vi-VN" sz="4000" b="1" i="0" u="none" strike="noStrike" kern="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/>
                <a:ea typeface="+mn-ea"/>
                <a:cs typeface="Times New Roman" panose="02020603050405020304" pitchFamily="18"/>
              </a:rPr>
              <a:t>2025</a:t>
            </a:r>
            <a:endParaRPr kumimoji="0" lang="en-US" sz="4000" b="1" i="0" u="none" strike="noStrike" kern="0" cap="none" spc="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/>
              <a:ea typeface="+mn-ea"/>
              <a:cs typeface="Times New Roman" panose="02020603050405020304" pitchFamily="1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0985" y="1457590"/>
            <a:ext cx="8742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/>
                <a:ea typeface="+mn-ea"/>
                <a:cs typeface="Times New Roman" panose="02020603050405020304" pitchFamily="18"/>
              </a:rPr>
              <a:t>CHUYÊN ĐỀ </a:t>
            </a:r>
            <a:r>
              <a:rPr kumimoji="0" lang="vi-VN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/>
                <a:ea typeface="+mn-ea"/>
                <a:cs typeface="Times New Roman" panose="02020603050405020304" pitchFamily="18"/>
              </a:rPr>
              <a:t>TRƯỜNG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/>
              <a:ea typeface="+mn-ea"/>
              <a:cs typeface="Times New Roman" panose="02020603050405020304" pitchFamily="1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4170" y="5586712"/>
            <a:ext cx="538095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Bắc </a:t>
            </a:r>
            <a:r>
              <a:rPr kumimoji="0" lang="vi-VN" sz="2400" b="1" i="1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Hưng </a:t>
            </a:r>
            <a:r>
              <a:rPr kumimoji="0" lang="en-US" sz="2400" b="1" i="1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400" b="1" i="1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 t</a:t>
            </a:r>
            <a:r>
              <a:rPr kumimoji="0" lang="en-US" sz="2400" b="1" i="1" u="none" strike="noStrike" kern="1200" cap="none" spc="0" normalizeH="0" baseline="0" noProof="0" dirty="0" err="1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háng</a:t>
            </a:r>
            <a:r>
              <a:rPr kumimoji="0" lang="en-US" sz="2400" b="1" i="1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kumimoji="0" lang="en-US" sz="2400" b="1" i="1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1" i="1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</a:t>
            </a:r>
            <a:r>
              <a:rPr lang="en-US" sz="2400" b="1" i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vi-VN" sz="2400" b="1" i="1" u="none" strike="noStrike" kern="1200" cap="none" spc="0" normalizeH="0" baseline="0" noProof="0" dirty="0">
              <a:ln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each&#10;&#10;Description automatically generated">
            <a:extLst>
              <a:ext uri="{FF2B5EF4-FFF2-40B4-BE49-F238E27FC236}">
                <a16:creationId xmlns:a16="http://schemas.microsoft.com/office/drawing/2014/main" id="{E79F5C92-2D67-A38E-A9D1-DD835D30B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6964FE-7B91-7E2C-B594-C04329CACDC4}"/>
              </a:ext>
            </a:extLst>
          </p:cNvPr>
          <p:cNvSpPr txBox="1"/>
          <p:nvPr/>
        </p:nvSpPr>
        <p:spPr>
          <a:xfrm>
            <a:off x="97972" y="402772"/>
            <a:ext cx="9515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+mj-lt"/>
              </a:rPr>
              <a:t>Dạt dào:</a:t>
            </a:r>
            <a:r>
              <a:rPr lang="vi-VN" sz="4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4400" dirty="0">
                <a:solidFill>
                  <a:srgbClr val="FFFF00"/>
                </a:solidFill>
                <a:latin typeface="+mj-lt"/>
              </a:rPr>
              <a:t> nhiều như dâng lên và liên tục.</a:t>
            </a:r>
            <a:endParaRPr lang="vi-VN" sz="4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29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58B65E-F9AE-B914-795A-7697AED9D755}"/>
              </a:ext>
            </a:extLst>
          </p:cNvPr>
          <p:cNvSpPr txBox="1"/>
          <p:nvPr/>
        </p:nvSpPr>
        <p:spPr>
          <a:xfrm>
            <a:off x="2721429" y="1730829"/>
            <a:ext cx="59294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Trang sách không nói được</a:t>
            </a:r>
          </a:p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Sao em nghe điều gì</a:t>
            </a:r>
          </a:p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Dạt dào như sóng vỗ</a:t>
            </a:r>
          </a:p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Một chân trời đang đi.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954514-0EB5-54FF-AF96-96D8945DF368}"/>
              </a:ext>
            </a:extLst>
          </p:cNvPr>
          <p:cNvCxnSpPr/>
          <p:nvPr/>
        </p:nvCxnSpPr>
        <p:spPr>
          <a:xfrm flipH="1">
            <a:off x="5007428" y="1904104"/>
            <a:ext cx="163285" cy="381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376B37-1D43-DA1C-3286-312BAD86D83A}"/>
              </a:ext>
            </a:extLst>
          </p:cNvPr>
          <p:cNvCxnSpPr/>
          <p:nvPr/>
        </p:nvCxnSpPr>
        <p:spPr>
          <a:xfrm flipH="1">
            <a:off x="8475068" y="1856017"/>
            <a:ext cx="163285" cy="381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EE53C7-D1FA-4EBF-6284-27158BAC9011}"/>
              </a:ext>
            </a:extLst>
          </p:cNvPr>
          <p:cNvCxnSpPr/>
          <p:nvPr/>
        </p:nvCxnSpPr>
        <p:spPr>
          <a:xfrm flipH="1">
            <a:off x="4363534" y="2487388"/>
            <a:ext cx="163285" cy="381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16BB86-CD6A-8BD6-1236-9DC112284811}"/>
              </a:ext>
            </a:extLst>
          </p:cNvPr>
          <p:cNvCxnSpPr/>
          <p:nvPr/>
        </p:nvCxnSpPr>
        <p:spPr>
          <a:xfrm flipH="1">
            <a:off x="6977740" y="2481944"/>
            <a:ext cx="163285" cy="381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2D484A-A851-67DC-E0E0-D4098E42069F}"/>
              </a:ext>
            </a:extLst>
          </p:cNvPr>
          <p:cNvCxnSpPr/>
          <p:nvPr/>
        </p:nvCxnSpPr>
        <p:spPr>
          <a:xfrm flipH="1">
            <a:off x="4445177" y="3078858"/>
            <a:ext cx="163285" cy="381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5D830E-D1F4-6532-FA51-7ECCA58B418A}"/>
              </a:ext>
            </a:extLst>
          </p:cNvPr>
          <p:cNvCxnSpPr/>
          <p:nvPr/>
        </p:nvCxnSpPr>
        <p:spPr>
          <a:xfrm flipH="1">
            <a:off x="7059383" y="3075214"/>
            <a:ext cx="163285" cy="381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D47D5D-814D-E40C-4AEB-5814356747EB}"/>
              </a:ext>
            </a:extLst>
          </p:cNvPr>
          <p:cNvCxnSpPr/>
          <p:nvPr/>
        </p:nvCxnSpPr>
        <p:spPr>
          <a:xfrm flipH="1">
            <a:off x="5604508" y="3739338"/>
            <a:ext cx="163285" cy="381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75881F-4356-455D-46D8-F7EA230B46F6}"/>
              </a:ext>
            </a:extLst>
          </p:cNvPr>
          <p:cNvCxnSpPr/>
          <p:nvPr/>
        </p:nvCxnSpPr>
        <p:spPr>
          <a:xfrm flipH="1">
            <a:off x="7554686" y="3741089"/>
            <a:ext cx="163285" cy="381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EE21FA-3C1B-FAE0-E962-1EBE4A44D171}"/>
              </a:ext>
            </a:extLst>
          </p:cNvPr>
          <p:cNvCxnSpPr/>
          <p:nvPr/>
        </p:nvCxnSpPr>
        <p:spPr>
          <a:xfrm flipH="1">
            <a:off x="7750628" y="3739338"/>
            <a:ext cx="163285" cy="381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09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1420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" y="194994"/>
            <a:ext cx="11288477" cy="137863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7"/>
            <a:ext cx="12192000" cy="6797339"/>
            <a:chOff x="0" y="0"/>
            <a:chExt cx="9144000" cy="513286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DAB02-36C9-CFDE-334A-DC29805F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A book with text and birds&#10;&#10;Description automatically generated">
            <a:extLst>
              <a:ext uri="{FF2B5EF4-FFF2-40B4-BE49-F238E27FC236}">
                <a16:creationId xmlns:a16="http://schemas.microsoft.com/office/drawing/2014/main" id="{0C56852B-086A-E094-55DD-DB8D0A81F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25126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DAB02-36C9-CFDE-334A-DC29805F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A book with text and birds&#10;&#10;Description automatically generated">
            <a:extLst>
              <a:ext uri="{FF2B5EF4-FFF2-40B4-BE49-F238E27FC236}">
                <a16:creationId xmlns:a16="http://schemas.microsoft.com/office/drawing/2014/main" id="{0C56852B-086A-E094-55DD-DB8D0A81F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7706900-4AE0-BD6B-2A1A-AAF393EE7F16}"/>
              </a:ext>
            </a:extLst>
          </p:cNvPr>
          <p:cNvSpPr/>
          <p:nvPr/>
        </p:nvSpPr>
        <p:spPr>
          <a:xfrm>
            <a:off x="1730827" y="2185760"/>
            <a:ext cx="424544" cy="4638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+mj-lt"/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408642-357C-18F9-2EE3-2D1B9DD84B97}"/>
              </a:ext>
            </a:extLst>
          </p:cNvPr>
          <p:cNvSpPr/>
          <p:nvPr/>
        </p:nvSpPr>
        <p:spPr>
          <a:xfrm>
            <a:off x="1676399" y="4691744"/>
            <a:ext cx="478972" cy="4638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+mj-lt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6CAD09-1CCF-8E32-3372-4B5DD82E7DF8}"/>
              </a:ext>
            </a:extLst>
          </p:cNvPr>
          <p:cNvSpPr/>
          <p:nvPr/>
        </p:nvSpPr>
        <p:spPr>
          <a:xfrm>
            <a:off x="6531427" y="2105139"/>
            <a:ext cx="478972" cy="4956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+mj-lt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5B567A-9C7B-3C52-C71A-73D195E0DEA5}"/>
              </a:ext>
            </a:extLst>
          </p:cNvPr>
          <p:cNvSpPr/>
          <p:nvPr/>
        </p:nvSpPr>
        <p:spPr>
          <a:xfrm>
            <a:off x="6607627" y="3881665"/>
            <a:ext cx="478972" cy="4956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9692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BF42C-1ED5-A241-6ADF-22184099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A field of flowers with a dirt path&#10;&#10;Description automatically generated">
            <a:extLst>
              <a:ext uri="{FF2B5EF4-FFF2-40B4-BE49-F238E27FC236}">
                <a16:creationId xmlns:a16="http://schemas.microsoft.com/office/drawing/2014/main" id="{98571FCF-6ECA-8E0A-879D-9ED6B7081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526868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D54062-01B9-1F1F-7F2F-EC98A2B8DC62}"/>
              </a:ext>
            </a:extLst>
          </p:cNvPr>
          <p:cNvSpPr txBox="1"/>
          <p:nvPr/>
        </p:nvSpPr>
        <p:spPr>
          <a:xfrm>
            <a:off x="892629" y="274638"/>
            <a:ext cx="6204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Cỏ dại: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cỏ mọc tự nhiên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84516-8F78-8950-57DE-3B1223E3861A}"/>
              </a:ext>
            </a:extLst>
          </p:cNvPr>
          <p:cNvSpPr txBox="1"/>
          <p:nvPr/>
        </p:nvSpPr>
        <p:spPr>
          <a:xfrm>
            <a:off x="707570" y="5667775"/>
            <a:ext cx="432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+mj-lt"/>
              </a:rPr>
              <a:t>Thứ đến: </a:t>
            </a:r>
            <a:r>
              <a:rPr lang="vi-VN" sz="4800" dirty="0">
                <a:solidFill>
                  <a:srgbClr val="00B0F0"/>
                </a:solidFill>
                <a:latin typeface="+mj-lt"/>
              </a:rPr>
              <a:t>sau đó</a:t>
            </a:r>
            <a:endParaRPr lang="vi-VN" sz="4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28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and clouds over water&#10;&#10;Description automatically generated">
            <a:extLst>
              <a:ext uri="{FF2B5EF4-FFF2-40B4-BE49-F238E27FC236}">
                <a16:creationId xmlns:a16="http://schemas.microsoft.com/office/drawing/2014/main" id="{B816D8B6-4787-E3A7-2790-36BE858CE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42D6EC-D084-9AB2-D783-610F3F5D8649}"/>
              </a:ext>
            </a:extLst>
          </p:cNvPr>
          <p:cNvSpPr txBox="1"/>
          <p:nvPr/>
        </p:nvSpPr>
        <p:spPr>
          <a:xfrm>
            <a:off x="566056" y="185057"/>
            <a:ext cx="108836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dirty="0">
                <a:solidFill>
                  <a:srgbClr val="FF0000"/>
                </a:solidFill>
                <a:latin typeface="+mj-lt"/>
              </a:rPr>
              <a:t>Chân trời:</a:t>
            </a:r>
            <a:r>
              <a:rPr lang="vi-VN" sz="3800" dirty="0">
                <a:solidFill>
                  <a:srgbClr val="FFFF00"/>
                </a:solidFill>
                <a:latin typeface="+mj-lt"/>
              </a:rPr>
              <a:t> Đường giới hạn tầm mắt ở nơi xa tít, trông </a:t>
            </a:r>
          </a:p>
          <a:p>
            <a:r>
              <a:rPr lang="vi-VN" sz="3800" dirty="0">
                <a:solidFill>
                  <a:srgbClr val="FFFF00"/>
                </a:solidFill>
                <a:latin typeface="+mj-lt"/>
              </a:rPr>
              <a:t>tưởng  như bầu trời tiếp xúc với mặt biển.</a:t>
            </a:r>
            <a:endParaRPr lang="vi-VN" sz="3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03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D2B84F-22D3-8FCE-9C80-7DF863F61AE3}"/>
              </a:ext>
            </a:extLst>
          </p:cNvPr>
          <p:cNvSpPr txBox="1"/>
          <p:nvPr/>
        </p:nvSpPr>
        <p:spPr>
          <a:xfrm>
            <a:off x="3766456" y="1099457"/>
            <a:ext cx="496161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Khi trang sách/mở ra/ </a:t>
            </a:r>
          </a:p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Chân trời/ xa xích lại/</a:t>
            </a:r>
          </a:p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Bắt đầu/là cỏ dại/</a:t>
            </a:r>
          </a:p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Thứ đến/là cánh chim/</a:t>
            </a:r>
          </a:p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Sau nữa/là trẻ con/</a:t>
            </a:r>
          </a:p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Cuối cùng/là người lớn.//</a:t>
            </a:r>
          </a:p>
          <a:p>
            <a:endParaRPr lang="vi-VN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715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7043AF-FAD8-C121-868A-72CAF1940FD5}"/>
              </a:ext>
            </a:extLst>
          </p:cNvPr>
          <p:cNvSpPr txBox="1"/>
          <p:nvPr/>
        </p:nvSpPr>
        <p:spPr>
          <a:xfrm>
            <a:off x="3145973" y="1469572"/>
            <a:ext cx="573266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Trong trang sách có biển</a:t>
            </a:r>
          </a:p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Em thấy những cánh buồm</a:t>
            </a:r>
          </a:p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Trong trang sách có rừng</a:t>
            </a:r>
          </a:p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Với bao nhiêu là gió.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CC6F57-B5C2-092F-BB2D-D209F1219BE0}"/>
              </a:ext>
            </a:extLst>
          </p:cNvPr>
          <p:cNvCxnSpPr>
            <a:cxnSpLocks/>
          </p:cNvCxnSpPr>
          <p:nvPr/>
        </p:nvCxnSpPr>
        <p:spPr>
          <a:xfrm flipH="1">
            <a:off x="6672942" y="1556658"/>
            <a:ext cx="185058" cy="4898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717773-C604-BC07-8FC1-D5BEB27AF31B}"/>
              </a:ext>
            </a:extLst>
          </p:cNvPr>
          <p:cNvCxnSpPr>
            <a:cxnSpLocks/>
          </p:cNvCxnSpPr>
          <p:nvPr/>
        </p:nvCxnSpPr>
        <p:spPr>
          <a:xfrm flipH="1">
            <a:off x="4974771" y="2137245"/>
            <a:ext cx="185058" cy="4898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649049-3DAF-4675-FC66-97056930B312}"/>
              </a:ext>
            </a:extLst>
          </p:cNvPr>
          <p:cNvCxnSpPr>
            <a:cxnSpLocks/>
          </p:cNvCxnSpPr>
          <p:nvPr/>
        </p:nvCxnSpPr>
        <p:spPr>
          <a:xfrm flipH="1">
            <a:off x="8327571" y="1556659"/>
            <a:ext cx="185058" cy="4898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212DD4-34F9-AF37-1655-826C06F15AC2}"/>
              </a:ext>
            </a:extLst>
          </p:cNvPr>
          <p:cNvCxnSpPr>
            <a:cxnSpLocks/>
          </p:cNvCxnSpPr>
          <p:nvPr/>
        </p:nvCxnSpPr>
        <p:spPr>
          <a:xfrm flipH="1">
            <a:off x="8693575" y="2137246"/>
            <a:ext cx="185058" cy="4898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686D81-743D-F017-0531-650E65C5A8CA}"/>
              </a:ext>
            </a:extLst>
          </p:cNvPr>
          <p:cNvCxnSpPr>
            <a:cxnSpLocks/>
          </p:cNvCxnSpPr>
          <p:nvPr/>
        </p:nvCxnSpPr>
        <p:spPr>
          <a:xfrm flipH="1">
            <a:off x="6687215" y="2790387"/>
            <a:ext cx="185058" cy="4898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501A79-ACCB-F318-4391-ED5AEAD8DFC6}"/>
              </a:ext>
            </a:extLst>
          </p:cNvPr>
          <p:cNvCxnSpPr>
            <a:cxnSpLocks/>
          </p:cNvCxnSpPr>
          <p:nvPr/>
        </p:nvCxnSpPr>
        <p:spPr>
          <a:xfrm flipH="1">
            <a:off x="8423487" y="2795830"/>
            <a:ext cx="185058" cy="4898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17E07D-96B7-BFFD-E084-6BF092D490EA}"/>
              </a:ext>
            </a:extLst>
          </p:cNvPr>
          <p:cNvCxnSpPr>
            <a:cxnSpLocks/>
          </p:cNvCxnSpPr>
          <p:nvPr/>
        </p:nvCxnSpPr>
        <p:spPr>
          <a:xfrm flipH="1">
            <a:off x="6096000" y="3429000"/>
            <a:ext cx="185058" cy="4898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6D0888-B704-4787-259C-359C6E3110F6}"/>
              </a:ext>
            </a:extLst>
          </p:cNvPr>
          <p:cNvCxnSpPr>
            <a:cxnSpLocks/>
          </p:cNvCxnSpPr>
          <p:nvPr/>
        </p:nvCxnSpPr>
        <p:spPr>
          <a:xfrm flipH="1">
            <a:off x="7761515" y="3429000"/>
            <a:ext cx="185058" cy="4898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D560A0-784A-2B39-2253-A3060498372B}"/>
              </a:ext>
            </a:extLst>
          </p:cNvPr>
          <p:cNvCxnSpPr>
            <a:cxnSpLocks/>
          </p:cNvCxnSpPr>
          <p:nvPr/>
        </p:nvCxnSpPr>
        <p:spPr>
          <a:xfrm flipH="1">
            <a:off x="7576457" y="3428999"/>
            <a:ext cx="185058" cy="4898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0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2987F2-8D11-9327-58A6-32B75E1D63D5}"/>
              </a:ext>
            </a:extLst>
          </p:cNvPr>
          <p:cNvSpPr txBox="1"/>
          <p:nvPr/>
        </p:nvSpPr>
        <p:spPr>
          <a:xfrm>
            <a:off x="2623457" y="1763486"/>
            <a:ext cx="548419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Trang sách/còn có lửa/</a:t>
            </a:r>
          </a:p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Mà giấy /chẳng cháy đâu/</a:t>
            </a:r>
          </a:p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Trang sách/ có ao sâu/</a:t>
            </a:r>
          </a:p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Mà giấy/không hề ướt.//</a:t>
            </a:r>
          </a:p>
        </p:txBody>
      </p:sp>
    </p:spTree>
    <p:extLst>
      <p:ext uri="{BB962C8B-B14F-4D97-AF65-F5344CB8AC3E}">
        <p14:creationId xmlns:p14="http://schemas.microsoft.com/office/powerpoint/2010/main" val="175744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</TotalTime>
  <Words>190</Words>
  <Application>Microsoft Office PowerPoint</Application>
  <PresentationFormat>Widescreen</PresentationFormat>
  <Paragraphs>37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Microsoft YaHei</vt:lpstr>
      <vt:lpstr>Arial</vt:lpstr>
      <vt:lpstr>Calibri</vt:lpstr>
      <vt:lpstr>Calibri Light</vt:lpstr>
      <vt:lpstr>等线</vt:lpstr>
      <vt:lpstr>Just Another Hand</vt:lpstr>
      <vt:lpstr>Times New Roman</vt:lpstr>
      <vt:lpstr>1_Office Theme</vt:lpstr>
      <vt:lpstr>NỀN 5</vt:lpstr>
      <vt:lpstr>10_Office Theme</vt:lpstr>
      <vt:lpstr>2_Office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Admin</cp:lastModifiedBy>
  <cp:revision>57</cp:revision>
  <dcterms:created xsi:type="dcterms:W3CDTF">2021-05-25T10:05:27Z</dcterms:created>
  <dcterms:modified xsi:type="dcterms:W3CDTF">2025-01-25T03:54:40Z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