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3674" r:id="rId2"/>
    <p:sldMasterId id="2147483687" r:id="rId3"/>
    <p:sldMasterId id="2147483754" r:id="rId4"/>
    <p:sldMasterId id="2147483807" r:id="rId5"/>
    <p:sldMasterId id="2147483819" r:id="rId6"/>
    <p:sldMasterId id="2147483832" r:id="rId7"/>
    <p:sldMasterId id="2147483844" r:id="rId8"/>
  </p:sldMasterIdLst>
  <p:notesMasterIdLst>
    <p:notesMasterId r:id="rId22"/>
  </p:notesMasterIdLst>
  <p:sldIdLst>
    <p:sldId id="678" r:id="rId9"/>
    <p:sldId id="680" r:id="rId10"/>
    <p:sldId id="316" r:id="rId11"/>
    <p:sldId id="675" r:id="rId12"/>
    <p:sldId id="670" r:id="rId13"/>
    <p:sldId id="282" r:id="rId14"/>
    <p:sldId id="671" r:id="rId15"/>
    <p:sldId id="284" r:id="rId16"/>
    <p:sldId id="285" r:id="rId17"/>
    <p:sldId id="672" r:id="rId18"/>
    <p:sldId id="673" r:id="rId19"/>
    <p:sldId id="676" r:id="rId20"/>
    <p:sldId id="68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>
        <p:guide orient="horz" pos="2160"/>
        <p:guide pos="38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12E15-125A-4A36-87A6-68660807AD8B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898D2-1677-4DA8-A20D-C0C5D373E5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60FFED-DC55-4284-9661-4C117A01A09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494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22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x-none" sz="1200" dirty="0"/>
              <a:t>3</a:t>
            </a:fld>
            <a:endParaRPr lang="en-US" altLang="x-none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743CD7-97CD-4F57-B351-69A253B17F80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35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nói</a:t>
            </a:r>
            <a:r>
              <a:rPr lang="en-US" baseline="0"/>
              <a:t> đến vđ lấn chiếm vỉa hè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面">
    <p:bg>
      <p:bgPr>
        <a:blipFill dpi="0" rotWithShape="1">
          <a:blip r:embed="rId2">
            <a:lum/>
          </a:blip>
          <a:srcRect/>
          <a:stretch>
            <a:fillRect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85665" y="1185667"/>
            <a:ext cx="6856412" cy="448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8157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5400000" flipV="1">
            <a:off x="6521254" y="1185667"/>
            <a:ext cx="6856412" cy="44850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-1577886" y="1883411"/>
            <a:ext cx="6552477" cy="339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0716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渡页1">
    <p:bg>
      <p:bgPr>
        <a:blipFill dpi="0" rotWithShape="1">
          <a:blip r:embed="rId2">
            <a:lum/>
          </a:blip>
          <a:srcRect/>
          <a:stretch>
            <a:fillRect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85665" y="1185667"/>
            <a:ext cx="6856412" cy="448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48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20314" y="1120315"/>
            <a:ext cx="6478500" cy="42378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 flipV="1">
            <a:off x="7217410" y="1883411"/>
            <a:ext cx="6552477" cy="3396701"/>
          </a:xfrm>
          <a:prstGeom prst="rect">
            <a:avLst/>
          </a:prstGeom>
        </p:spPr>
      </p:pic>
      <p:cxnSp>
        <p:nvCxnSpPr>
          <p:cNvPr id="12" name="直接连接符 11"/>
          <p:cNvCxnSpPr/>
          <p:nvPr userDrawn="1"/>
        </p:nvCxnSpPr>
        <p:spPr>
          <a:xfrm>
            <a:off x="4993875" y="1005076"/>
            <a:ext cx="7198125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3987" y="5058417"/>
            <a:ext cx="2638013" cy="179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305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20314" y="1120316"/>
            <a:ext cx="6478500" cy="423787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4993875" y="1005076"/>
            <a:ext cx="7198125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3987" y="5058417"/>
            <a:ext cx="2638013" cy="179958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813" y="2251067"/>
            <a:ext cx="3267333" cy="460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2639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7C80-5FD3-4361-BB31-75FBA1966619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377172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5400000" flipV="1">
            <a:off x="6521254" y="1185667"/>
            <a:ext cx="6856412" cy="448508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-1577886" y="1883411"/>
            <a:ext cx="6552477" cy="339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7249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5384800" cy="4525963"/>
          </a:xfrm>
        </p:spPr>
        <p:txBody>
          <a:bodyPr/>
          <a:lstStyle>
            <a:lvl1pPr>
              <a:defRPr sz="3399"/>
            </a:lvl1pPr>
            <a:lvl2pPr>
              <a:defRPr sz="28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384800" cy="4525963"/>
          </a:xfrm>
        </p:spPr>
        <p:txBody>
          <a:bodyPr/>
          <a:lstStyle>
            <a:lvl1pPr>
              <a:defRPr sz="3399"/>
            </a:lvl1pPr>
            <a:lvl2pPr>
              <a:defRPr sz="28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406FD-032E-4C58-95B5-1848DA22B9B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774476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899" b="1"/>
            </a:lvl1pPr>
            <a:lvl2pPr marL="544194" indent="0">
              <a:buNone/>
              <a:defRPr sz="2399" b="1"/>
            </a:lvl2pPr>
            <a:lvl3pPr marL="1088387" indent="0">
              <a:buNone/>
              <a:defRPr sz="2099" b="1"/>
            </a:lvl3pPr>
            <a:lvl4pPr marL="1632581" indent="0">
              <a:buNone/>
              <a:defRPr sz="1899" b="1"/>
            </a:lvl4pPr>
            <a:lvl5pPr marL="2176774" indent="0">
              <a:buNone/>
              <a:defRPr sz="1899" b="1"/>
            </a:lvl5pPr>
            <a:lvl6pPr marL="2720968" indent="0">
              <a:buNone/>
              <a:defRPr sz="1899" b="1"/>
            </a:lvl6pPr>
            <a:lvl7pPr marL="3265162" indent="0">
              <a:buNone/>
              <a:defRPr sz="1899" b="1"/>
            </a:lvl7pPr>
            <a:lvl8pPr marL="3809355" indent="0">
              <a:buNone/>
              <a:defRPr sz="1899" b="1"/>
            </a:lvl8pPr>
            <a:lvl9pPr marL="4353549" indent="0">
              <a:buNone/>
              <a:defRPr sz="189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99"/>
            </a:lvl1pPr>
            <a:lvl2pPr>
              <a:defRPr sz="2399"/>
            </a:lvl2pPr>
            <a:lvl3pPr>
              <a:defRPr sz="2099"/>
            </a:lvl3pPr>
            <a:lvl4pPr>
              <a:defRPr sz="1899"/>
            </a:lvl4pPr>
            <a:lvl5pPr>
              <a:defRPr sz="1899"/>
            </a:lvl5pPr>
            <a:lvl6pPr>
              <a:defRPr sz="1899"/>
            </a:lvl6pPr>
            <a:lvl7pPr>
              <a:defRPr sz="1899"/>
            </a:lvl7pPr>
            <a:lvl8pPr>
              <a:defRPr sz="1899"/>
            </a:lvl8pPr>
            <a:lvl9pPr>
              <a:defRPr sz="18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899" b="1"/>
            </a:lvl1pPr>
            <a:lvl2pPr marL="544194" indent="0">
              <a:buNone/>
              <a:defRPr sz="2399" b="1"/>
            </a:lvl2pPr>
            <a:lvl3pPr marL="1088387" indent="0">
              <a:buNone/>
              <a:defRPr sz="2099" b="1"/>
            </a:lvl3pPr>
            <a:lvl4pPr marL="1632581" indent="0">
              <a:buNone/>
              <a:defRPr sz="1899" b="1"/>
            </a:lvl4pPr>
            <a:lvl5pPr marL="2176774" indent="0">
              <a:buNone/>
              <a:defRPr sz="1899" b="1"/>
            </a:lvl5pPr>
            <a:lvl6pPr marL="2720968" indent="0">
              <a:buNone/>
              <a:defRPr sz="1899" b="1"/>
            </a:lvl6pPr>
            <a:lvl7pPr marL="3265162" indent="0">
              <a:buNone/>
              <a:defRPr sz="1899" b="1"/>
            </a:lvl7pPr>
            <a:lvl8pPr marL="3809355" indent="0">
              <a:buNone/>
              <a:defRPr sz="1899" b="1"/>
            </a:lvl8pPr>
            <a:lvl9pPr marL="4353549" indent="0">
              <a:buNone/>
              <a:defRPr sz="189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899"/>
            </a:lvl1pPr>
            <a:lvl2pPr>
              <a:defRPr sz="2399"/>
            </a:lvl2pPr>
            <a:lvl3pPr>
              <a:defRPr sz="2099"/>
            </a:lvl3pPr>
            <a:lvl4pPr>
              <a:defRPr sz="1899"/>
            </a:lvl4pPr>
            <a:lvl5pPr>
              <a:defRPr sz="1899"/>
            </a:lvl5pPr>
            <a:lvl6pPr>
              <a:defRPr sz="1899"/>
            </a:lvl6pPr>
            <a:lvl7pPr>
              <a:defRPr sz="1899"/>
            </a:lvl7pPr>
            <a:lvl8pPr>
              <a:defRPr sz="1899"/>
            </a:lvl8pPr>
            <a:lvl9pPr>
              <a:defRPr sz="18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37FDC-5057-4295-9D29-1F1664A2B3D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276029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A274E-B122-4DCB-ACB9-9C2AF45C2A3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991404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3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7" cy="5853113"/>
          </a:xfrm>
        </p:spPr>
        <p:txBody>
          <a:bodyPr/>
          <a:lstStyle>
            <a:lvl1pPr>
              <a:defRPr sz="3799"/>
            </a:lvl1pPr>
            <a:lvl2pPr>
              <a:defRPr sz="3399"/>
            </a:lvl2pPr>
            <a:lvl3pPr>
              <a:defRPr sz="2899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4"/>
          </a:xfrm>
        </p:spPr>
        <p:txBody>
          <a:bodyPr/>
          <a:lstStyle>
            <a:lvl1pPr marL="0" indent="0">
              <a:buNone/>
              <a:defRPr sz="1600"/>
            </a:lvl1pPr>
            <a:lvl2pPr marL="544194" indent="0">
              <a:buNone/>
              <a:defRPr sz="1400"/>
            </a:lvl2pPr>
            <a:lvl3pPr marL="1088387" indent="0">
              <a:buNone/>
              <a:defRPr sz="1200"/>
            </a:lvl3pPr>
            <a:lvl4pPr marL="1632581" indent="0">
              <a:buNone/>
              <a:defRPr sz="1100"/>
            </a:lvl4pPr>
            <a:lvl5pPr marL="2176774" indent="0">
              <a:buNone/>
              <a:defRPr sz="1100"/>
            </a:lvl5pPr>
            <a:lvl6pPr marL="2720968" indent="0">
              <a:buNone/>
              <a:defRPr sz="1100"/>
            </a:lvl6pPr>
            <a:lvl7pPr marL="3265162" indent="0">
              <a:buNone/>
              <a:defRPr sz="1100"/>
            </a:lvl7pPr>
            <a:lvl8pPr marL="3809355" indent="0">
              <a:buNone/>
              <a:defRPr sz="1100"/>
            </a:lvl8pPr>
            <a:lvl9pPr marL="435354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EC569-D044-472C-A2F2-BA37D28F2E8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164268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6"/>
            <a:ext cx="7315200" cy="4114800"/>
          </a:xfrm>
        </p:spPr>
        <p:txBody>
          <a:bodyPr/>
          <a:lstStyle>
            <a:lvl1pPr marL="0" indent="0">
              <a:buNone/>
              <a:defRPr sz="3799"/>
            </a:lvl1pPr>
            <a:lvl2pPr marL="544194" indent="0">
              <a:buNone/>
              <a:defRPr sz="3399"/>
            </a:lvl2pPr>
            <a:lvl3pPr marL="1088387" indent="0">
              <a:buNone/>
              <a:defRPr sz="2899"/>
            </a:lvl3pPr>
            <a:lvl4pPr marL="1632581" indent="0">
              <a:buNone/>
              <a:defRPr sz="2399"/>
            </a:lvl4pPr>
            <a:lvl5pPr marL="2176774" indent="0">
              <a:buNone/>
              <a:defRPr sz="2399"/>
            </a:lvl5pPr>
            <a:lvl6pPr marL="2720968" indent="0">
              <a:buNone/>
              <a:defRPr sz="2399"/>
            </a:lvl6pPr>
            <a:lvl7pPr marL="3265162" indent="0">
              <a:buNone/>
              <a:defRPr sz="2399"/>
            </a:lvl7pPr>
            <a:lvl8pPr marL="3809355" indent="0">
              <a:buNone/>
              <a:defRPr sz="2399"/>
            </a:lvl8pPr>
            <a:lvl9pPr marL="4353549" indent="0">
              <a:buNone/>
              <a:defRPr sz="23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00"/>
            </a:lvl1pPr>
            <a:lvl2pPr marL="544194" indent="0">
              <a:buNone/>
              <a:defRPr sz="1400"/>
            </a:lvl2pPr>
            <a:lvl3pPr marL="1088387" indent="0">
              <a:buNone/>
              <a:defRPr sz="1200"/>
            </a:lvl3pPr>
            <a:lvl4pPr marL="1632581" indent="0">
              <a:buNone/>
              <a:defRPr sz="1100"/>
            </a:lvl4pPr>
            <a:lvl5pPr marL="2176774" indent="0">
              <a:buNone/>
              <a:defRPr sz="1100"/>
            </a:lvl5pPr>
            <a:lvl6pPr marL="2720968" indent="0">
              <a:buNone/>
              <a:defRPr sz="1100"/>
            </a:lvl6pPr>
            <a:lvl7pPr marL="3265162" indent="0">
              <a:buNone/>
              <a:defRPr sz="1100"/>
            </a:lvl7pPr>
            <a:lvl8pPr marL="3809355" indent="0">
              <a:buNone/>
              <a:defRPr sz="1100"/>
            </a:lvl8pPr>
            <a:lvl9pPr marL="435354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AE886-EFA1-4CF3-9226-1AC44F41EA8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25664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3DEBC-6A62-4123-98C2-AEEE7EE20F0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1534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1277D-9524-42B7-AE1B-6471F281CBE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966330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359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615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66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289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682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928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641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263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8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6660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788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10980E-FC0F-42A8-AC46-9EE6F3BF16B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92211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AE297E-562D-4DC6-B1B1-C86D79636CF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16273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EB18BB-0A72-4E61-94D6-D9C3CCB7AC2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25191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E07C24-78D9-4DD9-AB3A-9DB194D71D5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5673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5C5AE9-C879-4749-86CE-85EF5203418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82865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F5D184-ABE2-46DB-9681-2C65236DAC9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32839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2F22C8-0F35-40F5-B8CB-9A0CC837E96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02785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18F9CA-0339-40C9-883D-AAE4F74EF55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1249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559FF0-70BD-4D6E-91D6-81E190BF7FE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9162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55FAF7-75FA-4C2A-8EAE-F771537F393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57924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2EC3BE-57CC-49E6-B877-78FAD827E8E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78091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79E6A4-F30F-4916-A0CB-FC2C298E5BD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91867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CD3B9-D8D7-4CA2-B52F-EDF97DE73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03067B-DA91-4695-AFBB-63B00981702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06390-D35F-4616-9E1E-D97A45CA1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8CD97-5D1E-4A05-A174-4B9FF3685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AA297D-9A0A-4EB2-AA69-52353B69B0D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1353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F11D2-0E7D-4EB1-8D32-05258B6D6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2D9286-3848-43C9-83DB-BBB82FA1250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7D4BB-1AEE-4D28-947F-CE600C471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208AA-2ECE-4329-9CB4-D139F2825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0ACF74-9C6F-4E9B-BC29-BD2178DF6A3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9532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9E185-D94C-4094-B133-F9C1A830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FCB7D3-D9F2-4D48-B369-475164D648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462CF-01FD-4A6E-89E6-BCB72B9A1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AD305-59F6-4F07-B7B9-85A678A1B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4C6A39-52E0-40D7-B950-5E0279195E1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3362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CCC1796-F469-4AB7-9B58-F1A6D9DB4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021A0B-9B1A-47E5-8800-0673380F767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1EFEE09-019F-472E-B053-691DEB694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7F6757-7B16-4FD6-BE68-73C5B7C45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95C140-65A9-4ABD-BEF7-BA725E8DD6C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88829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5E51A-1015-4F70-BA7D-710436901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08FEB6-FDBE-4FD0-A912-18333040E44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193E2D4-7321-4BB7-8A9A-A9AB9F7ED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01A35AD-A1B1-4F79-AD78-65845A8AC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700E1C-5F5B-4D69-9390-C6D4A07CFD2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8037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AEAABA7-BEEE-47B5-AD16-D5BB92F47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4FF5FF-D382-4C58-AF97-93A5B8105BF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5017A66-8E66-4C84-9AF3-7C4B0E80F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8F6621F-CABE-4530-86BE-2FE4779E8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CE543D-4DE4-4281-ACDC-13CD355FA15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3106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5E93457-B75E-49E3-8E18-0C5A78579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1DD1F0-0980-4D43-8445-444876CFF82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32A11C2-ACDC-41AD-99EA-2586137A6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28CDD65-5234-4056-BA0B-907F7C7FE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C42EE7-D3D0-41E1-A231-B906B0A63FD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16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0B55A0-FB78-4EA5-92AB-EFC3E64CF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25A59D-DCE5-4C83-A0E6-3AE4E406251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9B4C82E-2622-4E93-897A-B0B109F34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E8C7F27-B79E-42D5-AC64-4A300F118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E98A91-2065-4CF3-A13A-A1A58D2B64E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0741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E49D0F-7324-4728-875C-D94B879B3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96C668-D777-4BFE-844F-6DF8B4BA430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AB9776C-A77E-45AE-A1CE-29BE93DF7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07859C7-A488-496A-8E1B-9B9C8089A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26CA8B-6435-4971-BCCD-2B79DB48C46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5863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ABC47-296E-4BBA-8D6D-914879AE8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7254B7-B7A3-4EA9-B39B-2EDC08AAB65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A1104-1BEE-4845-9549-B90D29E64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11107-1E11-454C-8DB1-FF6F5FAB3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B2E83A-54B0-4D65-9881-C24B377DBCE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79150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26AF7-D09F-42F4-B70E-D31947684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C13685-BF6F-4700-8795-4B4DC9B5FD9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B7921-E03F-4035-AEC7-39C719CDA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06D5B-27B9-4B76-B0EC-69D9A1FA6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08FCCB-9842-4851-8B54-F99FCB6DF3D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47857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786045-FE11-4EDD-BE12-A15EC687F34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A81101-503E-4DC5-82FA-AE6CD832EDB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760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E4398A-97CF-4D1A-9299-CB0088601EC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16138-D652-4EEC-A984-8524FAE4032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0429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2AC086-C1E9-4B75-BF8D-4E6CBB4175E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3F5824-AA61-4589-963E-57B581A3DFE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78942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8DA62-1588-4F3A-B62A-6E409AC9EC7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1A796B-8B90-4824-B868-39C10B013C6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2103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BACAF0-B61C-4D2C-AF9F-9F418E74BF6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5383DF-D6DE-43C2-B6E7-8B74820816D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350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FE735-D884-439F-B0F0-CDF2F7638D4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476CA9-2067-4DED-98DB-6303C337AEE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61825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24C49E-A7F4-4BB2-ACE1-E62E86365BE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F16B4C-DBE1-4F82-B36E-1F73CAFA8EA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7836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3B97FE-835B-4C8F-AE11-65AF557B43F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5D952B-771A-4D06-9DC9-C5CDB417B7F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45223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12E91-DCF3-482B-BCBA-C919E9F6A69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DB6F4F-A515-4D98-BBF9-B3BBC18AE9E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4037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60066-02D4-4E6B-AEC8-0C23B0221BD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F3F9DE-8D3A-4E8B-A937-0E71652F62D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94295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7AB5B0-2E5A-4021-BD6C-A76DD0B02A5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E19903-DC2D-4819-8867-E45728C78A8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496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C05F3456-2B02-4FC3-9B3D-9B550E85FD30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C05F3456-2B02-4FC3-9B3D-9B550E85FD30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2" r:id="rId1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57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40"/>
            <a:ext cx="10972800" cy="114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>
              <a:defRPr sz="16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1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fld id="{D0A27C80-5FD3-4361-BB31-75FBA196661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8401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5pPr>
      <a:lvl6pPr marL="544194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6pPr>
      <a:lvl7pPr marL="1088387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7pPr>
      <a:lvl8pPr marL="1632581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8pPr>
      <a:lvl9pPr marL="2176774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408145" indent="-408145" algn="l" rtl="0" fontAlgn="base">
        <a:spcBef>
          <a:spcPct val="20000"/>
        </a:spcBef>
        <a:spcAft>
          <a:spcPct val="0"/>
        </a:spcAft>
        <a:buChar char="•"/>
        <a:defRPr sz="3799">
          <a:solidFill>
            <a:schemeClr val="tx1"/>
          </a:solidFill>
          <a:latin typeface="+mn-lt"/>
          <a:ea typeface="+mn-ea"/>
          <a:cs typeface="+mn-cs"/>
        </a:defRPr>
      </a:lvl1pPr>
      <a:lvl2pPr marL="884315" indent="-340121" algn="l" rtl="0" fontAlgn="base">
        <a:spcBef>
          <a:spcPct val="20000"/>
        </a:spcBef>
        <a:spcAft>
          <a:spcPct val="0"/>
        </a:spcAft>
        <a:buChar char="–"/>
        <a:defRPr sz="3399">
          <a:solidFill>
            <a:schemeClr val="tx1"/>
          </a:solidFill>
          <a:latin typeface="+mn-lt"/>
          <a:ea typeface="+mn-ea"/>
        </a:defRPr>
      </a:lvl2pPr>
      <a:lvl3pPr marL="1360485" indent="-272096" algn="l" rtl="0" fontAlgn="base">
        <a:spcBef>
          <a:spcPct val="20000"/>
        </a:spcBef>
        <a:spcAft>
          <a:spcPct val="0"/>
        </a:spcAft>
        <a:buChar char="•"/>
        <a:defRPr sz="2899">
          <a:solidFill>
            <a:schemeClr val="tx1"/>
          </a:solidFill>
          <a:latin typeface="+mn-lt"/>
          <a:ea typeface="+mn-ea"/>
        </a:defRPr>
      </a:lvl3pPr>
      <a:lvl4pPr marL="1904677" indent="-272096" algn="l" rtl="0" fontAlgn="base">
        <a:spcBef>
          <a:spcPct val="20000"/>
        </a:spcBef>
        <a:spcAft>
          <a:spcPct val="0"/>
        </a:spcAft>
        <a:buChar char="–"/>
        <a:defRPr sz="2399">
          <a:solidFill>
            <a:schemeClr val="tx1"/>
          </a:solidFill>
          <a:latin typeface="+mn-lt"/>
          <a:ea typeface="+mn-ea"/>
        </a:defRPr>
      </a:lvl4pPr>
      <a:lvl5pPr marL="2448871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5pPr>
      <a:lvl6pPr marL="2993065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6pPr>
      <a:lvl7pPr marL="3537259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7pPr>
      <a:lvl8pPr marL="4081452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8pPr>
      <a:lvl9pPr marL="4625646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44194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1088387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1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4pPr>
      <a:lvl5pPr marL="2176774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5pPr>
      <a:lvl6pPr marL="2720968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6pPr>
      <a:lvl7pPr marL="3265162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7pPr>
      <a:lvl8pPr marL="3809355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8pPr>
      <a:lvl9pPr marL="4353549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6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557EC5-640A-4C91-B98C-2B435F455F79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569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A3CA9329-1970-4415-A0D8-D41D6A096A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3B90732B-F956-4D73-A8A0-118D3B168D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9E55F-B9A8-4BEB-936C-707F4073C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AE3203-D72A-462D-AAF9-B11222F6E1A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F9A3C-C4C7-4E43-B6EB-2DA1080597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86995-5BD8-4DBE-9A12-5B3EA61427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2CBD8E-F9C7-4374-9B00-722799744F0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06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F5330-D3A6-4457-9C1B-DC8A539DE7E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F9CE3C-72D1-491D-88B2-63666C402A7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60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0.wmf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8.wmf"/><Relationship Id="rId5" Type="http://schemas.openxmlformats.org/officeDocument/2006/relationships/image" Target="../media/image10.wmf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2313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Pictur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28600"/>
            <a:ext cx="92313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FSTV1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2" y="1"/>
            <a:ext cx="2014538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DAISI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6019800"/>
            <a:ext cx="24225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DAISI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6096000"/>
            <a:ext cx="2422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3810000" y="4097339"/>
            <a:ext cx="5105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t> :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Đỗ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Hường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016" name="WordArt 8"/>
          <p:cNvSpPr>
            <a:spLocks noChangeArrowheads="1" noChangeShapeType="1" noTextEdit="1"/>
          </p:cNvSpPr>
          <p:nvPr/>
        </p:nvSpPr>
        <p:spPr bwMode="auto">
          <a:xfrm>
            <a:off x="2362200" y="685800"/>
            <a:ext cx="7539038" cy="5867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NHIỆT LIỆT CHÀO MỪNG</a:t>
            </a:r>
          </a:p>
        </p:txBody>
      </p:sp>
      <p:pic>
        <p:nvPicPr>
          <p:cNvPr id="3081" name="Picture 9" descr="XMSTRER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15901"/>
            <a:ext cx="32702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XMSTRER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09888" y="-1385888"/>
            <a:ext cx="20955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 descr="DAISI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7" y="5638801"/>
            <a:ext cx="3000376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CHCA207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791200"/>
            <a:ext cx="413385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1" name="WordArt 13"/>
          <p:cNvSpPr>
            <a:spLocks noChangeArrowheads="1" noChangeShapeType="1" noTextEdit="1"/>
          </p:cNvSpPr>
          <p:nvPr/>
        </p:nvSpPr>
        <p:spPr bwMode="auto">
          <a:xfrm>
            <a:off x="2984501" y="2362200"/>
            <a:ext cx="6124575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0" cap="none" spc="0" normalizeH="0" baseline="0" noProof="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THẦY CÔ GIÁO VỀ DỰ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 </a:t>
            </a:r>
            <a:r>
              <a:rPr kumimoji="0" lang="en-US" sz="3600" b="1" i="0" u="none" strike="noStrike" kern="10" cap="none" spc="0" normalizeH="0" baseline="0" noProof="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 VIỆT </a:t>
            </a: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 </a:t>
            </a:r>
            <a:r>
              <a:rPr kumimoji="0" lang="en-US" sz="3600" b="1" i="0" u="none" strike="noStrike" kern="10" cap="none" spc="0" normalizeH="0" baseline="0" noProof="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1C</a:t>
            </a:r>
            <a:endParaRPr kumimoji="0" lang="en-US" sz="3600" b="1" i="0" u="none" strike="noStrike" kern="10" cap="none" spc="0" normalizeH="0" baseline="0" noProof="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022" name="Text Box 14"/>
          <p:cNvSpPr txBox="1">
            <a:spLocks noChangeArrowheads="1"/>
          </p:cNvSpPr>
          <p:nvPr/>
        </p:nvSpPr>
        <p:spPr bwMode="auto">
          <a:xfrm>
            <a:off x="3352801" y="4706938"/>
            <a:ext cx="5922963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Đơn vị :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Trường Tiểu học Bắc Hưng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          Huyện Tiên Lãng – Hải Phòng</a:t>
            </a:r>
          </a:p>
        </p:txBody>
      </p:sp>
      <p:pic>
        <p:nvPicPr>
          <p:cNvPr id="3087" name="Picture 15" descr="XMSTRER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101138" y="-1385888"/>
            <a:ext cx="20955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 descr="XMSTRER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151" y="381001"/>
            <a:ext cx="32702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46377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/>
      <p:bldP spid="430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527" y="4014413"/>
            <a:ext cx="4267882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 descr="Hồng Lĩnh (Hà Tĩnh): Quyết tâm đạt tăng trưởng 11% trong năm 2021 | Đảng  Cộng sản Việt Nam - Đại hội XII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191" y="2667000"/>
            <a:ext cx="2440554" cy="137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Xe lu 2 bánh thép CLG613T | www.xemaychuyendu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2" b="15072"/>
          <a:stretch/>
        </p:blipFill>
        <p:spPr bwMode="auto">
          <a:xfrm>
            <a:off x="6186146" y="2667000"/>
            <a:ext cx="2002974" cy="141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690" y="4069042"/>
            <a:ext cx="3939886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Không gian vỉa hè - Nét văn minh của đô thị | Hội Kiến Trúc Sư Việt Na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2717005"/>
            <a:ext cx="2093978" cy="139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282" y="4081021"/>
            <a:ext cx="3838864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Vở vẽ A4 Hồng Hà 0236 | Shopee Việt Nam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0" b="19446"/>
          <a:stretch/>
        </p:blipFill>
        <p:spPr bwMode="auto">
          <a:xfrm>
            <a:off x="192992" y="2627857"/>
            <a:ext cx="2375697" cy="154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0019" y="4081021"/>
            <a:ext cx="3581715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505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0" y="1010285"/>
            <a:ext cx="7418070" cy="48374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1297866" y="2084097"/>
            <a:ext cx="3977677" cy="329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75712" y="3040582"/>
            <a:ext cx="3638433" cy="7768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Viết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bảng</a:t>
            </a:r>
            <a:endParaRPr kumimoji="0" lang="en-US" sz="80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15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766E2B3-F52A-78C9-3CAB-E09E3317FE81}"/>
              </a:ext>
            </a:extLst>
          </p:cNvPr>
          <p:cNvSpPr txBox="1">
            <a:spLocks/>
          </p:cNvSpPr>
          <p:nvPr/>
        </p:nvSpPr>
        <p:spPr>
          <a:xfrm>
            <a:off x="1068902" y="1314674"/>
            <a:ext cx="396392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6B50774-64DB-6080-BE21-18E657DF7F5B}"/>
              </a:ext>
            </a:extLst>
          </p:cNvPr>
          <p:cNvSpPr txBox="1">
            <a:spLocks/>
          </p:cNvSpPr>
          <p:nvPr/>
        </p:nvSpPr>
        <p:spPr>
          <a:xfrm>
            <a:off x="1128099" y="2303331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ADC874A-5616-432A-5D94-162917E52948}"/>
              </a:ext>
            </a:extLst>
          </p:cNvPr>
          <p:cNvSpPr txBox="1">
            <a:spLocks/>
          </p:cNvSpPr>
          <p:nvPr/>
        </p:nvSpPr>
        <p:spPr>
          <a:xfrm>
            <a:off x="3102399" y="2303331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794CC4F-32E1-4053-DD09-487A83792DCB}"/>
              </a:ext>
            </a:extLst>
          </p:cNvPr>
          <p:cNvSpPr txBox="1">
            <a:spLocks/>
          </p:cNvSpPr>
          <p:nvPr/>
        </p:nvSpPr>
        <p:spPr>
          <a:xfrm>
            <a:off x="1128099" y="3630772"/>
            <a:ext cx="3904626" cy="1322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ẽ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6B87C2E-9159-2CE3-691A-C36EE952D6CE}"/>
              </a:ext>
            </a:extLst>
          </p:cNvPr>
          <p:cNvSpPr txBox="1">
            <a:spLocks/>
          </p:cNvSpPr>
          <p:nvPr/>
        </p:nvSpPr>
        <p:spPr>
          <a:xfrm>
            <a:off x="7112817" y="2303331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AEEB63F-A101-006B-960E-A3ED1A27ECA7}"/>
              </a:ext>
            </a:extLst>
          </p:cNvPr>
          <p:cNvSpPr txBox="1">
            <a:spLocks/>
          </p:cNvSpPr>
          <p:nvPr/>
        </p:nvSpPr>
        <p:spPr>
          <a:xfrm>
            <a:off x="9089260" y="2303331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B770D63-C4A2-E9D6-0B7A-617910D15314}"/>
              </a:ext>
            </a:extLst>
          </p:cNvPr>
          <p:cNvSpPr txBox="1">
            <a:spLocks/>
          </p:cNvSpPr>
          <p:nvPr/>
        </p:nvSpPr>
        <p:spPr>
          <a:xfrm>
            <a:off x="7112817" y="3630772"/>
            <a:ext cx="3905275" cy="1322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</a:t>
            </a: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kumimoji="0" lang="en-US" sz="8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793819A-6D1A-FC46-5AC8-FD1521EE8177}"/>
              </a:ext>
            </a:extLst>
          </p:cNvPr>
          <p:cNvSpPr txBox="1">
            <a:spLocks/>
          </p:cNvSpPr>
          <p:nvPr/>
        </p:nvSpPr>
        <p:spPr>
          <a:xfrm>
            <a:off x="69559" y="558905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võ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F00680A-92D3-67F2-A6BD-C0CC5E2DD061}"/>
              </a:ext>
            </a:extLst>
          </p:cNvPr>
          <p:cNvSpPr txBox="1">
            <a:spLocks/>
          </p:cNvSpPr>
          <p:nvPr/>
        </p:nvSpPr>
        <p:spPr>
          <a:xfrm>
            <a:off x="2284970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vở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F266494-ED59-12D8-29A0-F4B58C405C6B}"/>
              </a:ext>
            </a:extLst>
          </p:cNvPr>
          <p:cNvSpPr txBox="1">
            <a:spLocks/>
          </p:cNvSpPr>
          <p:nvPr/>
        </p:nvSpPr>
        <p:spPr>
          <a:xfrm>
            <a:off x="4131844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vua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3ACA358-BA84-EF9D-FD92-DDBDF9F100CC}"/>
              </a:ext>
            </a:extLst>
          </p:cNvPr>
          <p:cNvSpPr txBox="1">
            <a:spLocks/>
          </p:cNvSpPr>
          <p:nvPr/>
        </p:nvSpPr>
        <p:spPr>
          <a:xfrm>
            <a:off x="6133959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xỉa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9496E0A-8BE6-F413-6D4F-1816B03C45E6}"/>
              </a:ext>
            </a:extLst>
          </p:cNvPr>
          <p:cNvSpPr txBox="1">
            <a:spLocks/>
          </p:cNvSpPr>
          <p:nvPr/>
        </p:nvSpPr>
        <p:spPr>
          <a:xfrm>
            <a:off x="8048989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xứ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910B3D7-F7EA-11EC-1863-5D9EA6A7B668}"/>
              </a:ext>
            </a:extLst>
          </p:cNvPr>
          <p:cNvSpPr txBox="1">
            <a:spLocks/>
          </p:cNvSpPr>
          <p:nvPr/>
        </p:nvSpPr>
        <p:spPr>
          <a:xfrm>
            <a:off x="9949506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xưa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5A5DB68-C817-99CF-546F-851DF947EC14}"/>
              </a:ext>
            </a:extLst>
          </p:cNvPr>
          <p:cNvSpPr txBox="1">
            <a:spLocks/>
          </p:cNvSpPr>
          <p:nvPr/>
        </p:nvSpPr>
        <p:spPr>
          <a:xfrm>
            <a:off x="84067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63A4E8C-0618-C94D-C0D3-C3D7CEFC47EB}"/>
              </a:ext>
            </a:extLst>
          </p:cNvPr>
          <p:cNvSpPr txBox="1">
            <a:spLocks/>
          </p:cNvSpPr>
          <p:nvPr/>
        </p:nvSpPr>
        <p:spPr>
          <a:xfrm>
            <a:off x="2104231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044688B-DEE1-1DC4-4379-895539B4EB97}"/>
              </a:ext>
            </a:extLst>
          </p:cNvPr>
          <p:cNvSpPr txBox="1">
            <a:spLocks/>
          </p:cNvSpPr>
          <p:nvPr/>
        </p:nvSpPr>
        <p:spPr>
          <a:xfrm>
            <a:off x="3899695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7219A23-CF0D-06C1-9205-669EB587CEBD}"/>
              </a:ext>
            </a:extLst>
          </p:cNvPr>
          <p:cNvSpPr txBox="1">
            <a:spLocks/>
          </p:cNvSpPr>
          <p:nvPr/>
        </p:nvSpPr>
        <p:spPr>
          <a:xfrm>
            <a:off x="6052386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D7A4E37-AC43-6340-7396-A48194D1C608}"/>
              </a:ext>
            </a:extLst>
          </p:cNvPr>
          <p:cNvSpPr txBox="1">
            <a:spLocks/>
          </p:cNvSpPr>
          <p:nvPr/>
        </p:nvSpPr>
        <p:spPr>
          <a:xfrm>
            <a:off x="807077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8777436-4C4B-3AE9-A7EA-74DE0910F43A}"/>
              </a:ext>
            </a:extLst>
          </p:cNvPr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23" name="Rounded Rectangle 34">
              <a:extLst>
                <a:ext uri="{FF2B5EF4-FFF2-40B4-BE49-F238E27FC236}">
                  <a16:creationId xmlns:a16="http://schemas.microsoft.com/office/drawing/2014/main" id="{E2C3B73A-678E-DF44-1C85-01771116C160}"/>
                </a:ext>
              </a:extLst>
            </p:cNvPr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6BE6257-C077-806C-C7A7-7661BD05D470}"/>
                </a:ext>
              </a:extLst>
            </p:cNvPr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6597265F-BD41-DC59-4304-A2A6DC662226}"/>
              </a:ext>
            </a:extLst>
          </p:cNvPr>
          <p:cNvSpPr txBox="1">
            <a:spLocks/>
          </p:cNvSpPr>
          <p:nvPr/>
        </p:nvSpPr>
        <p:spPr>
          <a:xfrm>
            <a:off x="9704955" y="541948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3FAF868-F2CB-51F1-98B2-23A96E2D7184}"/>
              </a:ext>
            </a:extLst>
          </p:cNvPr>
          <p:cNvSpPr txBox="1">
            <a:spLocks/>
          </p:cNvSpPr>
          <p:nvPr/>
        </p:nvSpPr>
        <p:spPr>
          <a:xfrm>
            <a:off x="8214519" y="1314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88611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WordArt 5"/>
          <p:cNvSpPr>
            <a:spLocks noChangeArrowheads="1" noChangeShapeType="1" noTextEdit="1"/>
          </p:cNvSpPr>
          <p:nvPr/>
        </p:nvSpPr>
        <p:spPr bwMode="auto">
          <a:xfrm>
            <a:off x="944563" y="692150"/>
            <a:ext cx="8128000" cy="2514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Kính chúc các thầy cô giáo</a:t>
            </a:r>
          </a:p>
        </p:txBody>
      </p:sp>
      <p:sp>
        <p:nvSpPr>
          <p:cNvPr id="45062" name="WordArt 6"/>
          <p:cNvSpPr>
            <a:spLocks noChangeArrowheads="1" noChangeShapeType="1" noTextEdit="1"/>
          </p:cNvSpPr>
          <p:nvPr/>
        </p:nvSpPr>
        <p:spPr bwMode="auto">
          <a:xfrm>
            <a:off x="1828800" y="3124200"/>
            <a:ext cx="7823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0" cap="none" spc="0" normalizeH="0" baseline="0" noProof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các em học sinh</a:t>
            </a:r>
            <a:endParaRPr kumimoji="0" lang="en-US" sz="3600" b="0" i="0" u="none" strike="noStrike" kern="10" cap="none" spc="0" normalizeH="0" baseline="0" noProof="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5063" name="WordArt 7"/>
          <p:cNvSpPr>
            <a:spLocks noChangeArrowheads="1" noChangeShapeType="1" noTextEdit="1"/>
          </p:cNvSpPr>
          <p:nvPr/>
        </p:nvSpPr>
        <p:spPr bwMode="auto">
          <a:xfrm>
            <a:off x="3352800" y="4648200"/>
            <a:ext cx="8369300" cy="11906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-360" normalizeH="0" baseline="0" noProof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mạnh khỏe và hạnh phúc</a:t>
            </a:r>
          </a:p>
        </p:txBody>
      </p:sp>
      <p:pic>
        <p:nvPicPr>
          <p:cNvPr id="32773" name="Picture 8" descr="DAIS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4876800"/>
            <a:ext cx="2349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9" descr="DAIS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363" y="1379538"/>
            <a:ext cx="2349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6" name="Picture 10" descr="BUBBL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313" y="346075"/>
            <a:ext cx="2833687" cy="481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11" descr="XMSTRER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44450"/>
            <a:ext cx="4318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12" descr="XMSTRER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0200" y="4033838"/>
            <a:ext cx="4318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13" descr="XMSTRER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9413" y="44450"/>
            <a:ext cx="4318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14" descr="FSTV116"/>
          <p:cNvPicPr>
            <a:picLocks noGrp="1" noChangeAspect="1" noChangeArrowheads="1"/>
          </p:cNvPicPr>
          <p:nvPr>
            <p:ph type="title" sz="quarter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963" y="103188"/>
            <a:ext cx="1939925" cy="1314450"/>
          </a:xfrm>
        </p:spPr>
      </p:pic>
    </p:spTree>
    <p:extLst>
      <p:ext uri="{BB962C8B-B14F-4D97-AF65-F5344CB8AC3E}">
        <p14:creationId xmlns:p14="http://schemas.microsoft.com/office/powerpoint/2010/main" val="9329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341">
            <a:extLst>
              <a:ext uri="{FF2B5EF4-FFF2-40B4-BE49-F238E27FC236}">
                <a16:creationId xmlns:a16="http://schemas.microsoft.com/office/drawing/2014/main" id="{8671CF06-D07E-452A-9442-F498BACF6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3" y="1620838"/>
            <a:ext cx="6081712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" name="TextBox 1330">
            <a:extLst>
              <a:ext uri="{FF2B5EF4-FFF2-40B4-BE49-F238E27FC236}">
                <a16:creationId xmlns:a16="http://schemas.microsoft.com/office/drawing/2014/main" id="{9CB49BC2-B241-41E5-93F2-25DEE6501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3675" y="2919413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332" name="TextBox 1331">
            <a:extLst>
              <a:ext uri="{FF2B5EF4-FFF2-40B4-BE49-F238E27FC236}">
                <a16:creationId xmlns:a16="http://schemas.microsoft.com/office/drawing/2014/main" id="{9E872FD2-D173-4885-ABD9-0EC295DA0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3763" y="3038475"/>
            <a:ext cx="5334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333" name="TextBox 1332">
            <a:extLst>
              <a:ext uri="{FF2B5EF4-FFF2-40B4-BE49-F238E27FC236}">
                <a16:creationId xmlns:a16="http://schemas.microsoft.com/office/drawing/2014/main" id="{840DBDF9-B003-4E23-B098-7B3F32AB9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3100" y="3806825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334" name="TextBox 1333">
            <a:extLst>
              <a:ext uri="{FF2B5EF4-FFF2-40B4-BE49-F238E27FC236}">
                <a16:creationId xmlns:a16="http://schemas.microsoft.com/office/drawing/2014/main" id="{B9328356-640C-4B5A-B79F-85743A766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725" y="4195763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98DC2FF-485A-482E-96F0-9C38A951D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38" y="2095500"/>
            <a:ext cx="2239962" cy="1331913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Phố</a:t>
            </a:r>
            <a:r>
              <a:rPr kumimoji="0" lang="en-US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cổ</a:t>
            </a:r>
            <a:endParaRPr kumimoji="0" lang="en-US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1335" name="TextBox 1334">
            <a:extLst>
              <a:ext uri="{FF2B5EF4-FFF2-40B4-BE49-F238E27FC236}">
                <a16:creationId xmlns:a16="http://schemas.microsoft.com/office/drawing/2014/main" id="{B96FB465-2F3A-4173-8993-720C62498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3413" y="4303713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6C20994-4EE8-466A-AB96-096A91FE5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3543300"/>
            <a:ext cx="2012950" cy="1322388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phà</a:t>
            </a: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BF2D45F-66B6-4A00-B86F-6893A92C6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38" y="5011738"/>
            <a:ext cx="2020887" cy="1350962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quê</a:t>
            </a: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A785375-3953-43DB-A828-2E4B5D3BE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8000" y="2432050"/>
            <a:ext cx="1949450" cy="1312863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Phở</a:t>
            </a: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0AB200E-BD56-4CE6-AB10-36E8A8A26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2713" y="4160838"/>
            <a:ext cx="2740025" cy="1604962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quả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khế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7181" name="WordArt 1321">
            <a:extLst>
              <a:ext uri="{FF2B5EF4-FFF2-40B4-BE49-F238E27FC236}">
                <a16:creationId xmlns:a16="http://schemas.microsoft.com/office/drawing/2014/main" id="{5B4F9A97-D4E9-4491-8DF3-663D4D55E6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28700" y="177800"/>
            <a:ext cx="3171825" cy="663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0" cap="none" spc="0" normalizeH="0" baseline="0" noProof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4BACC6"/>
                </a:solidFill>
                <a:effectLst>
                  <a:outerShdw blurRad="12700" dist="38100" dir="2700000" algn="tl" rotWithShape="0">
                    <a:srgbClr val="93CDDD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Khởi động</a:t>
            </a:r>
          </a:p>
        </p:txBody>
      </p:sp>
      <p:sp>
        <p:nvSpPr>
          <p:cNvPr id="18" name="5-Point Star 17">
            <a:extLst>
              <a:ext uri="{FF2B5EF4-FFF2-40B4-BE49-F238E27FC236}">
                <a16:creationId xmlns:a16="http://schemas.microsoft.com/office/drawing/2014/main" id="{DDCE3947-CB0E-4331-A862-B6FF5F19716E}"/>
              </a:ext>
            </a:extLst>
          </p:cNvPr>
          <p:cNvSpPr/>
          <p:nvPr/>
        </p:nvSpPr>
        <p:spPr>
          <a:xfrm>
            <a:off x="11347450" y="130175"/>
            <a:ext cx="612775" cy="612775"/>
          </a:xfrm>
          <a:prstGeom prst="star5">
            <a:avLst>
              <a:gd name="adj" fmla="val 32376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2BC75FF-632E-4D26-BE31-8F33E3E74EF5}"/>
              </a:ext>
            </a:extLst>
          </p:cNvPr>
          <p:cNvSpPr/>
          <p:nvPr/>
        </p:nvSpPr>
        <p:spPr>
          <a:xfrm>
            <a:off x="3175683" y="834298"/>
            <a:ext cx="5149582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Trò chơi: HÁI TÁO</a:t>
            </a:r>
          </a:p>
        </p:txBody>
      </p:sp>
      <p:sp>
        <p:nvSpPr>
          <p:cNvPr id="20" name="5-Point Star 19">
            <a:extLst>
              <a:ext uri="{FF2B5EF4-FFF2-40B4-BE49-F238E27FC236}">
                <a16:creationId xmlns:a16="http://schemas.microsoft.com/office/drawing/2014/main" id="{216A9495-627C-42A3-8AE1-787AF2280982}"/>
              </a:ext>
            </a:extLst>
          </p:cNvPr>
          <p:cNvSpPr/>
          <p:nvPr/>
        </p:nvSpPr>
        <p:spPr>
          <a:xfrm>
            <a:off x="31750" y="80963"/>
            <a:ext cx="860425" cy="858837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18791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331" grpId="0"/>
      <p:bldP spid="1332" grpId="0"/>
      <p:bldP spid="1333" grpId="0"/>
      <p:bldP spid="1334" grpId="0"/>
      <p:bldP spid="21" grpId="0" animBg="1"/>
      <p:bldP spid="1335" grpId="0"/>
      <p:bldP spid="22" grpId="0" animBg="1"/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EE5EA2-2B00-64A5-BDDF-63C0BB192E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837"/>
          <a:stretch/>
        </p:blipFill>
        <p:spPr>
          <a:xfrm>
            <a:off x="448947" y="-21695"/>
            <a:ext cx="11111771" cy="576801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317CB2F3-037A-A958-599A-93519108AD8C}"/>
              </a:ext>
            </a:extLst>
          </p:cNvPr>
          <p:cNvSpPr/>
          <p:nvPr/>
        </p:nvSpPr>
        <p:spPr>
          <a:xfrm>
            <a:off x="-84457" y="-2816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37BEF76-971A-33E1-A34C-856AAC9ADC2C}"/>
              </a:ext>
            </a:extLst>
          </p:cNvPr>
          <p:cNvGrpSpPr/>
          <p:nvPr/>
        </p:nvGrpSpPr>
        <p:grpSpPr>
          <a:xfrm>
            <a:off x="574823" y="2030615"/>
            <a:ext cx="3448696" cy="941185"/>
            <a:chOff x="63500" y="1429216"/>
            <a:chExt cx="2592937" cy="705889"/>
          </a:xfrm>
        </p:grpSpPr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id="{F31930CB-3941-7A20-69C2-709F2E5A6709}"/>
                </a:ext>
              </a:extLst>
            </p:cNvPr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BCFD7DF-C49D-0A32-1229-45403374CA1E}"/>
                </a:ext>
              </a:extLst>
            </p:cNvPr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dirty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A8069350-CE31-32D0-B650-7680883B598C}"/>
              </a:ext>
            </a:extLst>
          </p:cNvPr>
          <p:cNvSpPr txBox="1">
            <a:spLocks/>
          </p:cNvSpPr>
          <p:nvPr/>
        </p:nvSpPr>
        <p:spPr>
          <a:xfrm>
            <a:off x="6825" y="5357859"/>
            <a:ext cx="12246294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66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 </a:t>
            </a:r>
            <a:r>
              <a:rPr lang="en-US" sz="6600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vẽ</a:t>
            </a:r>
            <a:r>
              <a:rPr lang="en-US" sz="66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</a:t>
            </a:r>
            <a:r>
              <a:rPr lang="en-US" sz="66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đạp</a:t>
            </a:r>
            <a:r>
              <a:rPr lang="en-US" sz="66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9E20513-02A7-EEDD-D72C-094487829269}"/>
              </a:ext>
            </a:extLst>
          </p:cNvPr>
          <p:cNvSpPr txBox="1">
            <a:spLocks/>
          </p:cNvSpPr>
          <p:nvPr/>
        </p:nvSpPr>
        <p:spPr>
          <a:xfrm>
            <a:off x="4322692" y="568213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8E830FB-C117-BF50-3F9F-2A2A8E42E53E}"/>
              </a:ext>
            </a:extLst>
          </p:cNvPr>
          <p:cNvSpPr txBox="1">
            <a:spLocks/>
          </p:cNvSpPr>
          <p:nvPr/>
        </p:nvSpPr>
        <p:spPr>
          <a:xfrm>
            <a:off x="5333105" y="5663845"/>
            <a:ext cx="1552328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0638" y="2753832"/>
            <a:ext cx="7093297" cy="896320"/>
          </a:xfrm>
          <a:prstGeom prst="rect">
            <a:avLst/>
          </a:prstGeom>
          <a:noFill/>
        </p:spPr>
        <p:txBody>
          <a:bodyPr wrap="square" lIns="87741" tIns="43871" rIns="87741" bIns="43871" rtlCol="0">
            <a:spAutoFit/>
          </a:bodyPr>
          <a:lstStyle/>
          <a:p>
            <a:pPr marL="0" marR="0" lvl="0" indent="0" algn="l" defTabSz="914126" rtl="0" eaLnBrk="1" fontAlgn="base" latinLnBrk="0" hangingPunct="1">
              <a:lnSpc>
                <a:spcPts val="5998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altLang="zh-CN" sz="88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27: V </a:t>
            </a:r>
            <a:r>
              <a:rPr kumimoji="0" lang="en-US" altLang="zh-CN" sz="88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  <a:r>
              <a:rPr kumimoji="0" lang="en-US" altLang="zh-CN" sz="88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X </a:t>
            </a:r>
            <a:r>
              <a:rPr kumimoji="0" lang="en-US" altLang="zh-CN" sz="88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  <a:endParaRPr kumimoji="0" lang="en-US" altLang="zh-CN" sz="8800" b="0" i="0" u="none" strike="noStrike" kern="1200" cap="none" spc="0" normalizeH="0" baseline="0" noProof="0" dirty="0">
              <a:ln w="28575">
                <a:noFill/>
                <a:prstDash val="solid"/>
              </a:ln>
              <a:solidFill>
                <a:srgbClr val="FFFFFF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FA0B85C-FFAF-4C23-85E4-DBB7B1381AEB}"/>
              </a:ext>
            </a:extLst>
          </p:cNvPr>
          <p:cNvCxnSpPr/>
          <p:nvPr/>
        </p:nvCxnSpPr>
        <p:spPr>
          <a:xfrm flipV="1">
            <a:off x="6177516" y="2360428"/>
            <a:ext cx="318977" cy="1913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0627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766E2B3-F52A-78C9-3CAB-E09E3317FE81}"/>
              </a:ext>
            </a:extLst>
          </p:cNvPr>
          <p:cNvSpPr txBox="1">
            <a:spLocks/>
          </p:cNvSpPr>
          <p:nvPr/>
        </p:nvSpPr>
        <p:spPr>
          <a:xfrm>
            <a:off x="1068902" y="1314674"/>
            <a:ext cx="396392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6B50774-64DB-6080-BE21-18E657DF7F5B}"/>
              </a:ext>
            </a:extLst>
          </p:cNvPr>
          <p:cNvSpPr txBox="1">
            <a:spLocks/>
          </p:cNvSpPr>
          <p:nvPr/>
        </p:nvSpPr>
        <p:spPr>
          <a:xfrm>
            <a:off x="1128099" y="2303331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ADC874A-5616-432A-5D94-162917E52948}"/>
              </a:ext>
            </a:extLst>
          </p:cNvPr>
          <p:cNvSpPr txBox="1">
            <a:spLocks/>
          </p:cNvSpPr>
          <p:nvPr/>
        </p:nvSpPr>
        <p:spPr>
          <a:xfrm>
            <a:off x="3102399" y="2303331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794CC4F-32E1-4053-DD09-487A83792DCB}"/>
              </a:ext>
            </a:extLst>
          </p:cNvPr>
          <p:cNvSpPr txBox="1">
            <a:spLocks/>
          </p:cNvSpPr>
          <p:nvPr/>
        </p:nvSpPr>
        <p:spPr>
          <a:xfrm>
            <a:off x="1128099" y="3630772"/>
            <a:ext cx="3904626" cy="1322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ẽ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6B87C2E-9159-2CE3-691A-C36EE952D6CE}"/>
              </a:ext>
            </a:extLst>
          </p:cNvPr>
          <p:cNvSpPr txBox="1">
            <a:spLocks/>
          </p:cNvSpPr>
          <p:nvPr/>
        </p:nvSpPr>
        <p:spPr>
          <a:xfrm>
            <a:off x="7112817" y="2303331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AEEB63F-A101-006B-960E-A3ED1A27ECA7}"/>
              </a:ext>
            </a:extLst>
          </p:cNvPr>
          <p:cNvSpPr txBox="1">
            <a:spLocks/>
          </p:cNvSpPr>
          <p:nvPr/>
        </p:nvSpPr>
        <p:spPr>
          <a:xfrm>
            <a:off x="9089260" y="2303331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B770D63-C4A2-E9D6-0B7A-617910D15314}"/>
              </a:ext>
            </a:extLst>
          </p:cNvPr>
          <p:cNvSpPr txBox="1">
            <a:spLocks/>
          </p:cNvSpPr>
          <p:nvPr/>
        </p:nvSpPr>
        <p:spPr>
          <a:xfrm>
            <a:off x="7112817" y="3630772"/>
            <a:ext cx="3905275" cy="1322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</a:t>
            </a: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793819A-6D1A-FC46-5AC8-FD1521EE8177}"/>
              </a:ext>
            </a:extLst>
          </p:cNvPr>
          <p:cNvSpPr txBox="1">
            <a:spLocks/>
          </p:cNvSpPr>
          <p:nvPr/>
        </p:nvSpPr>
        <p:spPr>
          <a:xfrm>
            <a:off x="69559" y="558905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võ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F00680A-92D3-67F2-A6BD-C0CC5E2DD061}"/>
              </a:ext>
            </a:extLst>
          </p:cNvPr>
          <p:cNvSpPr txBox="1">
            <a:spLocks/>
          </p:cNvSpPr>
          <p:nvPr/>
        </p:nvSpPr>
        <p:spPr>
          <a:xfrm>
            <a:off x="2284970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vở</a:t>
            </a:r>
            <a:endParaRPr lang="en-US" sz="7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F266494-ED59-12D8-29A0-F4B58C405C6B}"/>
              </a:ext>
            </a:extLst>
          </p:cNvPr>
          <p:cNvSpPr txBox="1">
            <a:spLocks/>
          </p:cNvSpPr>
          <p:nvPr/>
        </p:nvSpPr>
        <p:spPr>
          <a:xfrm>
            <a:off x="4131844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vua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3ACA358-BA84-EF9D-FD92-DDBDF9F100CC}"/>
              </a:ext>
            </a:extLst>
          </p:cNvPr>
          <p:cNvSpPr txBox="1">
            <a:spLocks/>
          </p:cNvSpPr>
          <p:nvPr/>
        </p:nvSpPr>
        <p:spPr>
          <a:xfrm>
            <a:off x="6133959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xỉa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9496E0A-8BE6-F413-6D4F-1816B03C45E6}"/>
              </a:ext>
            </a:extLst>
          </p:cNvPr>
          <p:cNvSpPr txBox="1">
            <a:spLocks/>
          </p:cNvSpPr>
          <p:nvPr/>
        </p:nvSpPr>
        <p:spPr>
          <a:xfrm>
            <a:off x="8048989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xứ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910B3D7-F7EA-11EC-1863-5D9EA6A7B668}"/>
              </a:ext>
            </a:extLst>
          </p:cNvPr>
          <p:cNvSpPr txBox="1">
            <a:spLocks/>
          </p:cNvSpPr>
          <p:nvPr/>
        </p:nvSpPr>
        <p:spPr>
          <a:xfrm>
            <a:off x="9949506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xưa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5A5DB68-C817-99CF-546F-851DF947EC14}"/>
              </a:ext>
            </a:extLst>
          </p:cNvPr>
          <p:cNvSpPr txBox="1">
            <a:spLocks/>
          </p:cNvSpPr>
          <p:nvPr/>
        </p:nvSpPr>
        <p:spPr>
          <a:xfrm>
            <a:off x="84067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63A4E8C-0618-C94D-C0D3-C3D7CEFC47EB}"/>
              </a:ext>
            </a:extLst>
          </p:cNvPr>
          <p:cNvSpPr txBox="1">
            <a:spLocks/>
          </p:cNvSpPr>
          <p:nvPr/>
        </p:nvSpPr>
        <p:spPr>
          <a:xfrm>
            <a:off x="2104231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044688B-DEE1-1DC4-4379-895539B4EB97}"/>
              </a:ext>
            </a:extLst>
          </p:cNvPr>
          <p:cNvSpPr txBox="1">
            <a:spLocks/>
          </p:cNvSpPr>
          <p:nvPr/>
        </p:nvSpPr>
        <p:spPr>
          <a:xfrm>
            <a:off x="3899695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7219A23-CF0D-06C1-9205-669EB587CEBD}"/>
              </a:ext>
            </a:extLst>
          </p:cNvPr>
          <p:cNvSpPr txBox="1">
            <a:spLocks/>
          </p:cNvSpPr>
          <p:nvPr/>
        </p:nvSpPr>
        <p:spPr>
          <a:xfrm>
            <a:off x="6052386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D7A4E37-AC43-6340-7396-A48194D1C608}"/>
              </a:ext>
            </a:extLst>
          </p:cNvPr>
          <p:cNvSpPr txBox="1">
            <a:spLocks/>
          </p:cNvSpPr>
          <p:nvPr/>
        </p:nvSpPr>
        <p:spPr>
          <a:xfrm>
            <a:off x="807077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8777436-4C4B-3AE9-A7EA-74DE0910F43A}"/>
              </a:ext>
            </a:extLst>
          </p:cNvPr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23" name="Rounded Rectangle 34">
              <a:extLst>
                <a:ext uri="{FF2B5EF4-FFF2-40B4-BE49-F238E27FC236}">
                  <a16:creationId xmlns:a16="http://schemas.microsoft.com/office/drawing/2014/main" id="{E2C3B73A-678E-DF44-1C85-01771116C160}"/>
                </a:ext>
              </a:extLst>
            </p:cNvPr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6BE6257-C077-806C-C7A7-7661BD05D470}"/>
                </a:ext>
              </a:extLst>
            </p:cNvPr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6597265F-BD41-DC59-4304-A2A6DC662226}"/>
              </a:ext>
            </a:extLst>
          </p:cNvPr>
          <p:cNvSpPr txBox="1">
            <a:spLocks/>
          </p:cNvSpPr>
          <p:nvPr/>
        </p:nvSpPr>
        <p:spPr>
          <a:xfrm>
            <a:off x="9704955" y="541948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3FAF868-F2CB-51F1-98B2-23A96E2D7184}"/>
              </a:ext>
            </a:extLst>
          </p:cNvPr>
          <p:cNvSpPr txBox="1">
            <a:spLocks/>
          </p:cNvSpPr>
          <p:nvPr/>
        </p:nvSpPr>
        <p:spPr>
          <a:xfrm>
            <a:off x="8214519" y="1314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47773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91153" y="5439506"/>
            <a:ext cx="433349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vở vẽ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56050" y="5441680"/>
            <a:ext cx="2105726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408612" y="5441680"/>
            <a:ext cx="2105726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</a:p>
        </p:txBody>
      </p:sp>
      <p:pic>
        <p:nvPicPr>
          <p:cNvPr id="13314" name="Picture 2" descr="Vở vẽ A4 Hồng Hà 0236 | Shopee Việt N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0" b="19446"/>
          <a:stretch/>
        </p:blipFill>
        <p:spPr bwMode="auto">
          <a:xfrm>
            <a:off x="2590800" y="609600"/>
            <a:ext cx="6599938" cy="428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53527" y="5437625"/>
            <a:ext cx="433349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vỉa hè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620580" y="5437625"/>
            <a:ext cx="2277972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</a:p>
        </p:txBody>
      </p:sp>
      <p:pic>
        <p:nvPicPr>
          <p:cNvPr id="14338" name="Picture 2" descr="Không gian vỉa hè - Nét văn minh của đô thị | Hội Kiến Trúc Sư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703" y="438150"/>
            <a:ext cx="6743699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Giành lại vỉa hè cho giao thông tại TP.HCM | Tài chính - Kinh doanh | Thanh  Niê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442" y="372736"/>
            <a:ext cx="6056218" cy="454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98280" y="5410201"/>
            <a:ext cx="476684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 lu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993850" y="5413963"/>
            <a:ext cx="215657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</a:t>
            </a:r>
          </a:p>
        </p:txBody>
      </p:sp>
      <p:pic>
        <p:nvPicPr>
          <p:cNvPr id="15362" name="Picture 2" descr="Xe lu 2 bánh thép CLG613T | www.xemaychuyendu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2" b="15072"/>
          <a:stretch/>
        </p:blipFill>
        <p:spPr bwMode="auto">
          <a:xfrm>
            <a:off x="2561486" y="151334"/>
            <a:ext cx="6963515" cy="491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52800" y="5439506"/>
            <a:ext cx="5163312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thị xã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526680" y="5439506"/>
            <a:ext cx="161173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</a:t>
            </a:r>
          </a:p>
        </p:txBody>
      </p:sp>
      <p:sp>
        <p:nvSpPr>
          <p:cNvPr id="2" name="AutoShape 2" descr="Cổng thông tin điện tử Thị xã Hồng Lĩnh - tỉnh Hà Tĩnh"/>
          <p:cNvSpPr>
            <a:spLocks noChangeAspect="1" noChangeArrowheads="1"/>
          </p:cNvSpPr>
          <p:nvPr/>
        </p:nvSpPr>
        <p:spPr bwMode="auto">
          <a:xfrm>
            <a:off x="17065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AutoShape 4" descr="Cổng thông tin điện tử Thị xã Hồng Lĩnh - tỉnh Hà Tĩnh"/>
          <p:cNvSpPr>
            <a:spLocks noChangeAspect="1" noChangeArrowheads="1"/>
          </p:cNvSpPr>
          <p:nvPr/>
        </p:nvSpPr>
        <p:spPr bwMode="auto">
          <a:xfrm>
            <a:off x="323056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390" name="Picture 6" descr="Hồng Lĩnh (Hà Tĩnh): Quyết tâm đạt tăng trưởng 11% trong năm 2021 | Đảng  Cộng sản Việt Nam - Đại hội XII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3308"/>
            <a:ext cx="8192896" cy="460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41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926094856"/>
  <p:tag name="MH_LIBRARY" val="CONTENTS"/>
  <p:tag name="MH_AUTOCOLOR" val="TRUE"/>
  <p:tag name="MH_TYPE" val="CONTENTS"/>
  <p:tag name="ID" val="626777"/>
</p:tagLst>
</file>

<file path=ppt/theme/theme1.xml><?xml version="1.0" encoding="utf-8"?>
<a:theme xmlns:a="http://schemas.openxmlformats.org/drawingml/2006/main" name="2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千图网海量PPT模板www.58pic.com">
  <a:themeElements>
    <a:clrScheme name="自定义 107">
      <a:dk1>
        <a:srgbClr val="000000"/>
      </a:dk1>
      <a:lt1>
        <a:srgbClr val="FFFFFF"/>
      </a:lt1>
      <a:dk2>
        <a:srgbClr val="5983B5"/>
      </a:dk2>
      <a:lt2>
        <a:srgbClr val="80B281"/>
      </a:lt2>
      <a:accent1>
        <a:srgbClr val="5983B5"/>
      </a:accent1>
      <a:accent2>
        <a:srgbClr val="80B281"/>
      </a:accent2>
      <a:accent3>
        <a:srgbClr val="80B281"/>
      </a:accent3>
      <a:accent4>
        <a:srgbClr val="5983B5"/>
      </a:accent4>
      <a:accent5>
        <a:srgbClr val="FF5B4F"/>
      </a:accent5>
      <a:accent6>
        <a:srgbClr val="5983B5"/>
      </a:accent6>
      <a:hlink>
        <a:srgbClr val="4472C4"/>
      </a:hlink>
      <a:folHlink>
        <a:srgbClr val="BFBFBF"/>
      </a:folHlink>
    </a:clrScheme>
    <a:fontScheme name="自定义 4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163</Words>
  <Application>Microsoft Office PowerPoint</Application>
  <PresentationFormat>Widescreen</PresentationFormat>
  <Paragraphs>94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13</vt:i4>
      </vt:variant>
    </vt:vector>
  </HeadingPairs>
  <TitlesOfParts>
    <vt:vector size="31" baseType="lpstr">
      <vt:lpstr>宋体</vt:lpstr>
      <vt:lpstr>.VnAvant</vt:lpstr>
      <vt:lpstr>.VnTime</vt:lpstr>
      <vt:lpstr>Arial</vt:lpstr>
      <vt:lpstr>Arial Rounded MT Bold</vt:lpstr>
      <vt:lpstr>Arial-Rounded</vt:lpstr>
      <vt:lpstr>Calibri</vt:lpstr>
      <vt:lpstr>等线</vt:lpstr>
      <vt:lpstr>Times New Roman</vt:lpstr>
      <vt:lpstr>字魂59号-创粗黑</vt:lpstr>
      <vt:lpstr>2_Office Theme</vt:lpstr>
      <vt:lpstr>2_Default Design</vt:lpstr>
      <vt:lpstr>3_Default Design</vt:lpstr>
      <vt:lpstr>千图网海量PPT模板www.58pic.com</vt:lpstr>
      <vt:lpstr>5_Office Theme</vt:lpstr>
      <vt:lpstr>4_Default Design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93</cp:revision>
  <dcterms:created xsi:type="dcterms:W3CDTF">2020-08-13T09:32:00Z</dcterms:created>
  <dcterms:modified xsi:type="dcterms:W3CDTF">2025-01-25T04:22:26Z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