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629" r:id="rId4"/>
    <p:sldId id="296" r:id="rId5"/>
    <p:sldId id="297" r:id="rId6"/>
    <p:sldId id="290" r:id="rId7"/>
    <p:sldId id="292" r:id="rId8"/>
    <p:sldId id="293" r:id="rId9"/>
    <p:sldId id="269" r:id="rId10"/>
    <p:sldId id="273" r:id="rId11"/>
    <p:sldId id="274" r:id="rId12"/>
    <p:sldId id="278" r:id="rId13"/>
    <p:sldId id="275" r:id="rId14"/>
    <p:sldId id="277" r:id="rId15"/>
    <p:sldId id="276" r:id="rId16"/>
    <p:sldId id="279" r:id="rId17"/>
    <p:sldId id="280" r:id="rId18"/>
    <p:sldId id="295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0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5.gif"/><Relationship Id="rId18" Type="http://schemas.openxmlformats.org/officeDocument/2006/relationships/slide" Target="slide15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9.xml"/><Relationship Id="rId12" Type="http://schemas.openxmlformats.org/officeDocument/2006/relationships/image" Target="../media/image14.gif"/><Relationship Id="rId17" Type="http://schemas.openxmlformats.org/officeDocument/2006/relationships/slide" Target="slide14.xml"/><Relationship Id="rId2" Type="http://schemas.openxmlformats.org/officeDocument/2006/relationships/audio" Target="../media/media3.wav"/><Relationship Id="rId16" Type="http://schemas.openxmlformats.org/officeDocument/2006/relationships/slide" Target="slide13.xml"/><Relationship Id="rId1" Type="http://schemas.microsoft.com/office/2007/relationships/media" Target="../media/media3.wav"/><Relationship Id="rId6" Type="http://schemas.openxmlformats.org/officeDocument/2006/relationships/slide" Target="slide8.xml"/><Relationship Id="rId11" Type="http://schemas.openxmlformats.org/officeDocument/2006/relationships/image" Target="../media/image13.gif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slide" Target="slide12.xml"/><Relationship Id="rId19" Type="http://schemas.openxmlformats.org/officeDocument/2006/relationships/image" Target="../media/image10.jpeg"/><Relationship Id="rId4" Type="http://schemas.openxmlformats.org/officeDocument/2006/relationships/image" Target="../media/image11.png"/><Relationship Id="rId9" Type="http://schemas.openxmlformats.org/officeDocument/2006/relationships/slide" Target="slide11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1EBBB5-A7EE-4AB3-AFC4-F5AC3C342B01}"/>
              </a:ext>
            </a:extLst>
          </p:cNvPr>
          <p:cNvSpPr/>
          <p:nvPr/>
        </p:nvSpPr>
        <p:spPr>
          <a:xfrm>
            <a:off x="1061890" y="773388"/>
            <a:ext cx="10520511" cy="4964629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46297">
              <a:defRPr/>
            </a:pPr>
            <a:r>
              <a:rPr lang="en-US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VỚI HỘI THI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82F9A50-DC44-426A-89B9-01B7D535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074" y="2214746"/>
            <a:ext cx="80703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46297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GIỎI CẤP HUYỆN</a:t>
            </a:r>
          </a:p>
          <a:p>
            <a:pPr defTabSz="746297">
              <a:spcBef>
                <a:spcPct val="0"/>
              </a:spcBef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MÔN TOÁN LỚP 2</a:t>
            </a:r>
          </a:p>
          <a:p>
            <a:pPr defTabSz="746297">
              <a:spcBef>
                <a:spcPct val="0"/>
              </a:spcBef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30: NGÀY – THÁNG (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C9860EB-0A2E-499C-BE5F-6646E530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832" y="5373217"/>
            <a:ext cx="5616624" cy="1015663"/>
          </a:xfrm>
          <a:prstGeom prst="rect">
            <a:avLst/>
          </a:prstGeom>
          <a:solidFill>
            <a:srgbClr val="66E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46297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46297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856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E0544B1C-AFDE-479A-81D2-421D5836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52B12FA6-FF53-48CB-9529-D40EB953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D0150CF8-8548-44B3-B60D-28C92D8B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4E7571E9-3EB6-4E59-B97A-623503A2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C8B9C301-4B5D-4315-9FB3-0372CCB7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F96C5B74-D3BA-4C07-8F88-CBBD838D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22" y="3731880"/>
            <a:ext cx="3500592" cy="3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BIỆT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KHỎE, CÔNG TÁC TỐT.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075" y="487680"/>
            <a:ext cx="9595485" cy="568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283C0FB1-EDD4-4F13-8557-8F0AB448D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  <p:pic>
        <p:nvPicPr>
          <p:cNvPr id="9" name="图片 2" descr="2">
            <a:extLst>
              <a:ext uri="{FF2B5EF4-FFF2-40B4-BE49-F238E27FC236}">
                <a16:creationId xmlns:a16="http://schemas.microsoft.com/office/drawing/2014/main" id="{628695DC-417C-454F-990F-45D8290D6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806" y="402391"/>
            <a:ext cx="2227559" cy="1606813"/>
          </a:xfrm>
          <a:prstGeom prst="rect">
            <a:avLst/>
          </a:prstGeom>
        </p:spPr>
      </p:pic>
      <p:sp>
        <p:nvSpPr>
          <p:cNvPr id="10" name="Rounded Rectangle 29">
            <a:extLst>
              <a:ext uri="{FF2B5EF4-FFF2-40B4-BE49-F238E27FC236}">
                <a16:creationId xmlns:a16="http://schemas.microsoft.com/office/drawing/2014/main" id="{DC51AD9F-1B16-4C17-833F-A454E566B20C}"/>
              </a:ext>
            </a:extLst>
          </p:cNvPr>
          <p:cNvSpPr/>
          <p:nvPr/>
        </p:nvSpPr>
        <p:spPr>
          <a:xfrm>
            <a:off x="10116102" y="1764974"/>
            <a:ext cx="1361340" cy="57298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</a:rPr>
              <a:t>Thảo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luận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nhóm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đôi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oán lớp 2 trang 117, 118 Luyện tập | Kết nối tri thức (ảnh 1)">
            <a:extLst>
              <a:ext uri="{FF2B5EF4-FFF2-40B4-BE49-F238E27FC236}">
                <a16:creationId xmlns:a16="http://schemas.microsoft.com/office/drawing/2014/main" id="{0FAAFEB6-CC8C-4FF5-94BA-A4DA19A0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56" y="3631448"/>
            <a:ext cx="3723830" cy="33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344</Words>
  <Application>Microsoft Office PowerPoint</Application>
  <PresentationFormat>Widescreen</PresentationFormat>
  <Paragraphs>89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 Light</vt:lpstr>
      <vt:lpstr>Roboto</vt:lpstr>
      <vt:lpstr>Times New Roman</vt:lpstr>
      <vt:lpstr>Calibri</vt:lpstr>
      <vt:lpstr>Arial</vt:lpstr>
      <vt:lpstr>Tahoma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61</cp:revision>
  <dcterms:created xsi:type="dcterms:W3CDTF">2018-05-10T00:06:18Z</dcterms:created>
  <dcterms:modified xsi:type="dcterms:W3CDTF">2024-12-12T22:27:13Z</dcterms:modified>
</cp:coreProperties>
</file>