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2" r:id="rId3"/>
    <p:sldMasterId id="2147483736" r:id="rId4"/>
  </p:sldMasterIdLst>
  <p:notesMasterIdLst>
    <p:notesMasterId r:id="rId21"/>
  </p:notesMasterIdLst>
  <p:handoutMasterIdLst>
    <p:handoutMasterId r:id="rId22"/>
  </p:handoutMasterIdLst>
  <p:sldIdLst>
    <p:sldId id="2007577115" r:id="rId5"/>
    <p:sldId id="257" r:id="rId6"/>
    <p:sldId id="258" r:id="rId7"/>
    <p:sldId id="260" r:id="rId8"/>
    <p:sldId id="261" r:id="rId9"/>
    <p:sldId id="262" r:id="rId10"/>
    <p:sldId id="2007577113" r:id="rId11"/>
    <p:sldId id="2007577114" r:id="rId12"/>
    <p:sldId id="310" r:id="rId13"/>
    <p:sldId id="332" r:id="rId14"/>
    <p:sldId id="316" r:id="rId15"/>
    <p:sldId id="326" r:id="rId16"/>
    <p:sldId id="333" r:id="rId17"/>
    <p:sldId id="335" r:id="rId18"/>
    <p:sldId id="338" r:id="rId19"/>
    <p:sldId id="20075771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0FFED-DC55-4284-9661-4C117A01A0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8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4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1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8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2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2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78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0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21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1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0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1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0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0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05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51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34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90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7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58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A455-70F4-4DE3-B263-ADECFD1090D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2AA5-012B-4701-BC62-1EED89847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1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3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75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105.png"/><Relationship Id="rId21" Type="http://schemas.openxmlformats.org/officeDocument/2006/relationships/image" Target="../media/image66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78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10" Type="http://schemas.openxmlformats.org/officeDocument/2006/relationships/image" Target="../media/image95.png"/><Relationship Id="rId19" Type="http://schemas.openxmlformats.org/officeDocument/2006/relationships/image" Target="../media/image103.png"/><Relationship Id="rId4" Type="http://schemas.openxmlformats.org/officeDocument/2006/relationships/image" Target="../media/image89.png"/><Relationship Id="rId9" Type="http://schemas.openxmlformats.org/officeDocument/2006/relationships/image" Target="../media/image106.png"/><Relationship Id="rId1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wmf"/><Relationship Id="rId5" Type="http://schemas.openxmlformats.org/officeDocument/2006/relationships/image" Target="../media/image31.wmf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41.jp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audio" Target="../media/audio2.wav"/><Relationship Id="rId10" Type="http://schemas.openxmlformats.org/officeDocument/2006/relationships/image" Target="../media/image50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9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61.png"/><Relationship Id="rId5" Type="http://schemas.openxmlformats.org/officeDocument/2006/relationships/image" Target="../media/image48.png"/><Relationship Id="rId15" Type="http://schemas.openxmlformats.org/officeDocument/2006/relationships/image" Target="../media/image62.png"/><Relationship Id="rId10" Type="http://schemas.openxmlformats.org/officeDocument/2006/relationships/image" Target="../media/image60.png"/><Relationship Id="rId4" Type="http://schemas.openxmlformats.org/officeDocument/2006/relationships/image" Target="../media/image58.jpeg"/><Relationship Id="rId9" Type="http://schemas.openxmlformats.org/officeDocument/2006/relationships/image" Target="../media/image59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23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8600"/>
            <a:ext cx="923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STV116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1"/>
            <a:ext cx="2014538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6019800"/>
            <a:ext cx="24225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6096000"/>
            <a:ext cx="242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810000" y="4097339"/>
            <a:ext cx="5105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Hường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16" name="WordArt 8"/>
          <p:cNvSpPr>
            <a:spLocks noChangeArrowheads="1" noChangeShapeType="1" noTextEdit="1"/>
          </p:cNvSpPr>
          <p:nvPr/>
        </p:nvSpPr>
        <p:spPr bwMode="auto">
          <a:xfrm>
            <a:off x="2362200" y="685800"/>
            <a:ext cx="7539038" cy="586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pic>
        <p:nvPicPr>
          <p:cNvPr id="3081" name="Picture 9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15901"/>
            <a:ext cx="3270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09888" y="-1385888"/>
            <a:ext cx="2095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5638801"/>
            <a:ext cx="3000376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CHCA20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91200"/>
            <a:ext cx="41338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2984501" y="2362200"/>
            <a:ext cx="6124575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GIÁO VỀ DỰ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1C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3352801" y="4706938"/>
            <a:ext cx="5922963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Đơn vị :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Tiểu học Bắc Hưng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Huyện Tiên Lãng – Hải Phòng</a:t>
            </a:r>
          </a:p>
        </p:txBody>
      </p:sp>
      <p:pic>
        <p:nvPicPr>
          <p:cNvPr id="3087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1138" y="-1385888"/>
            <a:ext cx="2095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1" y="381001"/>
            <a:ext cx="3270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7967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430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335" y="306847"/>
            <a:ext cx="2581732" cy="1147581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5264117" y="2736799"/>
            <a:ext cx="688632" cy="748665"/>
            <a:chOff x="3720858" y="1700517"/>
            <a:chExt cx="516653" cy="561694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93476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31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2163647" y="2736799"/>
            <a:ext cx="688632" cy="748665"/>
            <a:chOff x="1394698" y="1700517"/>
            <a:chExt cx="516653" cy="561694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876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12708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8367051" y="2736799"/>
            <a:ext cx="688632" cy="748665"/>
            <a:chOff x="6048866" y="1700517"/>
            <a:chExt cx="516653" cy="561694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88955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16111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5264114" y="4370375"/>
            <a:ext cx="688630" cy="748665"/>
            <a:chOff x="3720856" y="2926126"/>
            <a:chExt cx="516652" cy="561694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93475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13178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2163640" y="4370367"/>
            <a:ext cx="688630" cy="748665"/>
            <a:chOff x="1394693" y="2926120"/>
            <a:chExt cx="516652" cy="561694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9299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1021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8367044" y="4370366"/>
            <a:ext cx="688632" cy="748665"/>
            <a:chOff x="6048861" y="2926119"/>
            <a:chExt cx="516653" cy="561694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477086" y="4358712"/>
            <a:ext cx="80983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16111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264117" y="2748865"/>
            <a:ext cx="688632" cy="748665"/>
            <a:chOff x="3720858" y="1709570"/>
            <a:chExt cx="516653" cy="561694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63647" y="2748865"/>
            <a:ext cx="688632" cy="748665"/>
            <a:chOff x="1394698" y="1709570"/>
            <a:chExt cx="516653" cy="561694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67051" y="2748865"/>
            <a:ext cx="688632" cy="748665"/>
            <a:chOff x="6048866" y="1709570"/>
            <a:chExt cx="516653" cy="561694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4114" y="4382442"/>
            <a:ext cx="688630" cy="748665"/>
            <a:chOff x="3720856" y="2935179"/>
            <a:chExt cx="516652" cy="561694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63640" y="4382434"/>
            <a:ext cx="688630" cy="748665"/>
            <a:chOff x="1394693" y="2935173"/>
            <a:chExt cx="516652" cy="561694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67044" y="4382433"/>
            <a:ext cx="688632" cy="748665"/>
            <a:chOff x="6048861" y="2935172"/>
            <a:chExt cx="516653" cy="561694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247514" y="1572393"/>
            <a:ext cx="418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3631347" y="206061"/>
            <a:ext cx="6974958" cy="6651939"/>
          </a:xfrm>
          <a:prstGeom prst="rect">
            <a:avLst/>
          </a:prstGeom>
          <a:noFill/>
        </p:spPr>
      </p:pic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75" y="2206969"/>
            <a:ext cx="3299402" cy="146658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8714" y="3742577"/>
            <a:ext cx="2775119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theo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mẫu</a:t>
            </a:r>
            <a:endParaRPr lang="en-GB" sz="2399" b="1" dirty="0">
              <a:solidFill>
                <a:srgbClr val="0070C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76" y="231629"/>
            <a:ext cx="2744608" cy="1219980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6" y="2663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6272" y="2663057"/>
            <a:ext cx="7221675" cy="270627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299902" y="362691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9250" y="360906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7413" y="362827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4" cstate="print"/>
          <a:srcRect l="20819" b="18032"/>
          <a:stretch>
            <a:fillRect/>
          </a:stretch>
        </p:blipFill>
        <p:spPr bwMode="auto">
          <a:xfrm>
            <a:off x="2871706" y="2840657"/>
            <a:ext cx="1391837" cy="1110258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7282" y="3984325"/>
            <a:ext cx="1196109" cy="1297624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5959" y="3624659"/>
            <a:ext cx="1089703" cy="47593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3779" y="4448596"/>
            <a:ext cx="1410136" cy="446484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2602" y="3049183"/>
            <a:ext cx="937734" cy="74688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77184" y="1422237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6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60" y="2605695"/>
            <a:ext cx="7941823" cy="2976149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826" y="3459572"/>
            <a:ext cx="1028358" cy="837680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886" y="4482207"/>
            <a:ext cx="649445" cy="805897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760" y="2971716"/>
            <a:ext cx="827900" cy="572848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8311" y="3612606"/>
            <a:ext cx="660040" cy="823827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638" y="2798052"/>
            <a:ext cx="831975" cy="862942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4610784" y="4547224"/>
            <a:ext cx="1053917" cy="845308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7426" y="4450500"/>
            <a:ext cx="883311" cy="958279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1179" y="4637649"/>
            <a:ext cx="881237" cy="702374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8696" y="4146536"/>
            <a:ext cx="1326221" cy="415534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8862" y="3037957"/>
            <a:ext cx="1028474" cy="447163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193" y="3553827"/>
            <a:ext cx="883420" cy="701283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47076" y="3224908"/>
            <a:ext cx="1327306" cy="418805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5291417" y="3686367"/>
            <a:ext cx="554292" cy="823322"/>
            <a:chOff x="2715904" y="2540797"/>
            <a:chExt cx="388962" cy="561694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49136" y="2540797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692102" y="3684355"/>
            <a:ext cx="534843" cy="823322"/>
            <a:chOff x="3766782" y="2539288"/>
            <a:chExt cx="375314" cy="561694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5600" y="2539288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93674" y="1436804"/>
            <a:ext cx="907207" cy="2917499"/>
            <a:chOff x="2986869" y="2647666"/>
            <a:chExt cx="636612" cy="1990399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86869" y="4199428"/>
              <a:ext cx="27324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1415" y="3686367"/>
            <a:ext cx="554292" cy="823322"/>
            <a:chOff x="2715904" y="2540797"/>
            <a:chExt cx="388962" cy="561694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30125" y="2540797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692109" y="3684355"/>
            <a:ext cx="537605" cy="823322"/>
            <a:chOff x="3766781" y="2539288"/>
            <a:chExt cx="377252" cy="561694"/>
          </a:xfrm>
        </p:grpSpPr>
        <p:sp>
          <p:nvSpPr>
            <p:cNvPr id="71" name="Rounded Rectangle 70"/>
            <p:cNvSpPr/>
            <p:nvPr/>
          </p:nvSpPr>
          <p:spPr>
            <a:xfrm>
              <a:off x="3766781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69762" y="2539288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71172" y="3750193"/>
            <a:ext cx="544566" cy="642948"/>
            <a:chOff x="3241344" y="2612431"/>
            <a:chExt cx="382137" cy="438637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2117" y="2612431"/>
              <a:ext cx="35623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1024" y="336296"/>
            <a:ext cx="2230362" cy="991397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5" y="2605695"/>
            <a:ext cx="1023839" cy="63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36557" y="1327693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704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5118070" y="3623913"/>
            <a:ext cx="620886" cy="748666"/>
            <a:chOff x="3769744" y="2401349"/>
            <a:chExt cx="465826" cy="56169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792926" y="3631583"/>
            <a:ext cx="620886" cy="748666"/>
            <a:chOff x="5026322" y="2407104"/>
            <a:chExt cx="465826" cy="56169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68912" y="3713598"/>
            <a:ext cx="609388" cy="618913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37246" y="3635919"/>
            <a:ext cx="620886" cy="748666"/>
            <a:chOff x="3769744" y="2387347"/>
            <a:chExt cx="465826" cy="56169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812103" y="3637869"/>
            <a:ext cx="620886" cy="748666"/>
            <a:chOff x="5026322" y="2388810"/>
            <a:chExt cx="465826" cy="56169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88088" y="3726938"/>
            <a:ext cx="609389" cy="636243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68858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44734" y="2760555"/>
            <a:ext cx="1008339" cy="821372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748" y="3643798"/>
            <a:ext cx="636803" cy="790208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934" y="4726286"/>
            <a:ext cx="811782" cy="561697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011" y="4679937"/>
            <a:ext cx="647191" cy="807790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4763248" y="2675229"/>
            <a:ext cx="994404" cy="820195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1990" y="2534464"/>
            <a:ext cx="866117" cy="939624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7775" y="3572554"/>
            <a:ext cx="869767" cy="902992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0111" y="4723600"/>
            <a:ext cx="865507" cy="598871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5769" y="3341916"/>
            <a:ext cx="1155979" cy="366012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9505831" y="2852884"/>
            <a:ext cx="878099" cy="370841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842292" y="3820718"/>
            <a:ext cx="915379" cy="729584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8882826" y="4522379"/>
            <a:ext cx="1174328" cy="36794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723082" y="3065918"/>
            <a:ext cx="847552" cy="368501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7797055" y="2764240"/>
            <a:ext cx="1240152" cy="337885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104083" y="4643405"/>
            <a:ext cx="870631" cy="691132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52983" y="3855434"/>
            <a:ext cx="768721" cy="612273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62583" y="5081129"/>
            <a:ext cx="1194978" cy="337767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36791" y="100155"/>
            <a:ext cx="2230362" cy="991397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1833774" y="1048176"/>
            <a:ext cx="316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65929" y="1751960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2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5134977" y="4050734"/>
            <a:ext cx="668773" cy="681556"/>
            <a:chOff x="3752143" y="2421637"/>
            <a:chExt cx="501754" cy="511345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52143" y="2421637"/>
              <a:ext cx="501754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6833298" y="4006978"/>
            <a:ext cx="620886" cy="748666"/>
            <a:chOff x="5026322" y="2388810"/>
            <a:chExt cx="465826" cy="56169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6009277" y="4096047"/>
            <a:ext cx="609388" cy="636243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80286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62163" y="161142"/>
            <a:ext cx="2230362" cy="991397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4163" y="1928893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922899" y="1170416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944563" y="692150"/>
            <a:ext cx="8128000" cy="2514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các thầy cô giáo</a:t>
            </a:r>
          </a:p>
        </p:txBody>
      </p:sp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1828800" y="3124200"/>
            <a:ext cx="7823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0" cap="none" spc="0" normalizeH="0" baseline="0" noProof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học sinh</a:t>
            </a:r>
            <a:endParaRPr kumimoji="0" lang="en-US" sz="3600" b="0" i="0" u="none" strike="noStrike" kern="10" cap="none" spc="0" normalizeH="0" baseline="0" noProof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3352800" y="4648200"/>
            <a:ext cx="8369300" cy="11906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-360" normalizeH="0" baseline="0" noProof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 khỏe và hạnh phúc</a:t>
            </a:r>
          </a:p>
        </p:txBody>
      </p:sp>
      <p:pic>
        <p:nvPicPr>
          <p:cNvPr id="32773" name="Picture 8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876800"/>
            <a:ext cx="234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9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363" y="1379538"/>
            <a:ext cx="234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BUBB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3" y="346075"/>
            <a:ext cx="2833687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1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4450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2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200" y="4033838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3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413" y="44450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4" descr="FSTV116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3" y="103188"/>
            <a:ext cx="1939925" cy="1314450"/>
          </a:xfrm>
        </p:spPr>
      </p:pic>
    </p:spTree>
    <p:extLst>
      <p:ext uri="{BB962C8B-B14F-4D97-AF65-F5344CB8AC3E}">
        <p14:creationId xmlns:p14="http://schemas.microsoft.com/office/powerpoint/2010/main" val="28794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bông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hoa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hướng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dương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6B53B-C58A-099E-3CEF-07D22E77A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247649"/>
            <a:ext cx="1932464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hạt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54452" y="3332527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54451" y="4392764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54452" y="5448524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1A0BA-4795-14C6-5DD4-FC56710DC0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2587" y="71437"/>
            <a:ext cx="21621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mấy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con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cá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hình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38611-CF7C-E6DD-30E2-A9B6F16F8B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875"/>
            <a:ext cx="2667000" cy="25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</a:rPr>
              <a:t>Có</a:t>
            </a:r>
            <a:r>
              <a:rPr lang="en-US" sz="5333" b="1" dirty="0">
                <a:solidFill>
                  <a:srgbClr val="FF6600"/>
                </a:solidFill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</a:rPr>
              <a:t>nhiêu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hạt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trong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cốc</a:t>
            </a:r>
            <a:r>
              <a:rPr lang="en-US" sz="5333" b="1" dirty="0">
                <a:solidFill>
                  <a:srgbClr val="FF6600"/>
                </a:solidFill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CC309-C435-ED4B-DCC8-721D7581CB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1237" y="142875"/>
            <a:ext cx="21431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3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014" y="287079"/>
            <a:ext cx="3039638" cy="135112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15945" y="1763532"/>
            <a:ext cx="3241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808540" y="2760719"/>
            <a:ext cx="10389988" cy="1851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270</Words>
  <Application>Microsoft Office PowerPoint</Application>
  <PresentationFormat>Widescreen</PresentationFormat>
  <Paragraphs>93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.VnTime</vt:lpstr>
      <vt:lpstr>Arial</vt:lpstr>
      <vt:lpstr>Arial-Rounded</vt:lpstr>
      <vt:lpstr>Calibri</vt:lpstr>
      <vt:lpstr>Calibri Light</vt:lpstr>
      <vt:lpstr>等线</vt:lpstr>
      <vt:lpstr>Lato</vt:lpstr>
      <vt:lpstr>SVN-Gretoon</vt:lpstr>
      <vt:lpstr>Times New Roman</vt:lpstr>
      <vt:lpstr>Wingdings</vt:lpstr>
      <vt:lpstr>自定义设计方案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49</cp:revision>
  <dcterms:created xsi:type="dcterms:W3CDTF">2021-07-24T01:07:49Z</dcterms:created>
  <dcterms:modified xsi:type="dcterms:W3CDTF">2025-01-25T04:18:52Z</dcterms:modified>
</cp:coreProperties>
</file>