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3" r:id="rId1"/>
  </p:sldMasterIdLst>
  <p:notesMasterIdLst>
    <p:notesMasterId r:id="rId21"/>
  </p:notesMasterIdLst>
  <p:sldIdLst>
    <p:sldId id="279" r:id="rId2"/>
    <p:sldId id="310" r:id="rId3"/>
    <p:sldId id="318" r:id="rId4"/>
    <p:sldId id="307" r:id="rId5"/>
    <p:sldId id="308" r:id="rId6"/>
    <p:sldId id="311" r:id="rId7"/>
    <p:sldId id="11088401" r:id="rId8"/>
    <p:sldId id="2007577206" r:id="rId9"/>
    <p:sldId id="2007577235" r:id="rId10"/>
    <p:sldId id="315" r:id="rId11"/>
    <p:sldId id="2007577245" r:id="rId12"/>
    <p:sldId id="2007577243" r:id="rId13"/>
    <p:sldId id="2007577242" r:id="rId14"/>
    <p:sldId id="2007577241" r:id="rId15"/>
    <p:sldId id="2007577240" r:id="rId16"/>
    <p:sldId id="2007577239" r:id="rId17"/>
    <p:sldId id="2007577238" r:id="rId18"/>
    <p:sldId id="314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66"/>
    <a:srgbClr val="33CC33"/>
    <a:srgbClr val="339933"/>
    <a:srgbClr val="FFFF00"/>
    <a:srgbClr val="FF99CC"/>
    <a:srgbClr val="FFFF66"/>
    <a:srgbClr val="46AE4B"/>
    <a:srgbClr val="0066FF"/>
    <a:srgbClr val="E2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007" autoAdjust="0"/>
  </p:normalViewPr>
  <p:slideViewPr>
    <p:cSldViewPr>
      <p:cViewPr varScale="1">
        <p:scale>
          <a:sx n="73" d="100"/>
          <a:sy n="73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113C1-641D-45D2-ABE7-30362B3CB6A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EB74C8-2503-4234-B128-396BC76698B0}">
      <dgm:prSet phldrT="[Text]" custT="1"/>
      <dgm:spPr>
        <a:solidFill>
          <a:srgbClr val="FBE76D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5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  <a:r>
            <a: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TÊN SÁCH</a:t>
          </a:r>
        </a:p>
      </dgm:t>
    </dgm:pt>
    <dgm:pt modelId="{57DB47E7-6334-4A4B-AE02-94C5C728B45B}" type="parTrans" cxnId="{0378DB53-0C72-4BA6-B9DC-FAD334BE676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FF6243-A383-42F4-9E1A-8780B6E5DE64}" type="sibTrans" cxnId="{0378DB53-0C72-4BA6-B9DC-FAD334BE6766}">
      <dgm:prSet/>
      <dgm:spPr>
        <a:solidFill>
          <a:srgbClr val="0000CC"/>
        </a:solidFill>
      </dgm:spPr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363D3-15BC-4030-957B-217D5001BCDF}">
      <dgm:prSet phldrT="[Text]" custT="1"/>
      <dgm:spPr>
        <a:solidFill>
          <a:srgbClr val="FBE76D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5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 GIẢ</a:t>
          </a:r>
        </a:p>
      </dgm:t>
    </dgm:pt>
    <dgm:pt modelId="{544A4F44-2D73-4EAD-8E09-2292977CD537}" type="parTrans" cxnId="{9E785471-4E3A-4F35-A2D6-95163D91393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160227-4300-49C9-80B0-52DFB4BE0B2F}" type="sibTrans" cxnId="{9E785471-4E3A-4F35-A2D6-95163D91393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BA7D10-A179-47E4-BF34-77819E8F8971}">
      <dgm:prSet phldrT="[Text]" custT="1"/>
      <dgm:spPr>
        <a:solidFill>
          <a:srgbClr val="FBE76D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 XUẤT BẢN</a:t>
          </a:r>
        </a:p>
      </dgm:t>
    </dgm:pt>
    <dgm:pt modelId="{1AF3107E-4895-49CC-9603-15A5FE5C28E0}" type="parTrans" cxnId="{642EEB3E-785B-47C3-B89A-61D04AD94A0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9025C-A307-406D-80F2-2C6D101E5463}" type="sibTrans" cxnId="{642EEB3E-785B-47C3-B89A-61D04AD94A0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15148E-21F2-4F8B-AFB1-AB4A884903EA}">
      <dgm:prSet phldrT="[Text]" custT="1"/>
      <dgm:spPr>
        <a:solidFill>
          <a:srgbClr val="FBE76D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5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  <a:r>
            <a: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 LỤC</a:t>
          </a:r>
        </a:p>
      </dgm:t>
    </dgm:pt>
    <dgm:pt modelId="{CD4E6582-EBD0-423B-BB96-68819F7EF445}" type="sibTrans" cxnId="{AA29C83F-A1F2-48A2-B1C2-23641C3DE015}">
      <dgm:prSet/>
      <dgm:spPr/>
      <dgm:t>
        <a:bodyPr/>
        <a:lstStyle/>
        <a:p>
          <a:endParaRPr lang="en-US"/>
        </a:p>
      </dgm:t>
    </dgm:pt>
    <dgm:pt modelId="{2ECF2DE4-804C-4E7E-BFF5-64AD575CD008}" type="parTrans" cxnId="{AA29C83F-A1F2-48A2-B1C2-23641C3DE015}">
      <dgm:prSet/>
      <dgm:spPr/>
      <dgm:t>
        <a:bodyPr/>
        <a:lstStyle/>
        <a:p>
          <a:endParaRPr lang="en-US"/>
        </a:p>
      </dgm:t>
    </dgm:pt>
    <dgm:pt modelId="{35EF4D33-F068-4147-89E9-7D6533EB8268}" type="pres">
      <dgm:prSet presAssocID="{0EB113C1-641D-45D2-ABE7-30362B3CB6A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CD7B8A2-AD49-45B1-AF35-3A99DFEDB0E5}" type="pres">
      <dgm:prSet presAssocID="{0EB113C1-641D-45D2-ABE7-30362B3CB6A1}" presName="Name1" presStyleCnt="0"/>
      <dgm:spPr/>
    </dgm:pt>
    <dgm:pt modelId="{3EC81B5B-07D8-49AB-B96C-B3422FD2D330}" type="pres">
      <dgm:prSet presAssocID="{0EB113C1-641D-45D2-ABE7-30362B3CB6A1}" presName="cycle" presStyleCnt="0"/>
      <dgm:spPr/>
    </dgm:pt>
    <dgm:pt modelId="{5825F437-F955-4501-BFB3-59E1694418C2}" type="pres">
      <dgm:prSet presAssocID="{0EB113C1-641D-45D2-ABE7-30362B3CB6A1}" presName="srcNode" presStyleLbl="node1" presStyleIdx="0" presStyleCnt="4"/>
      <dgm:spPr/>
    </dgm:pt>
    <dgm:pt modelId="{CBA934AD-8949-4355-B5C2-582A83B32670}" type="pres">
      <dgm:prSet presAssocID="{0EB113C1-641D-45D2-ABE7-30362B3CB6A1}" presName="conn" presStyleLbl="parChTrans1D2" presStyleIdx="0" presStyleCnt="1" custScaleX="95810" custLinFactNeighborX="-5814" custLinFactNeighborY="464"/>
      <dgm:spPr/>
      <dgm:t>
        <a:bodyPr/>
        <a:lstStyle/>
        <a:p>
          <a:endParaRPr lang="en-US"/>
        </a:p>
      </dgm:t>
    </dgm:pt>
    <dgm:pt modelId="{1C03E947-ECDD-4606-9AC9-1E1D9ACCA1B9}" type="pres">
      <dgm:prSet presAssocID="{0EB113C1-641D-45D2-ABE7-30362B3CB6A1}" presName="extraNode" presStyleLbl="node1" presStyleIdx="0" presStyleCnt="4"/>
      <dgm:spPr/>
    </dgm:pt>
    <dgm:pt modelId="{40FA5D2C-55F8-4E83-A860-28A05A8D02BD}" type="pres">
      <dgm:prSet presAssocID="{0EB113C1-641D-45D2-ABE7-30362B3CB6A1}" presName="dstNode" presStyleLbl="node1" presStyleIdx="0" presStyleCnt="4"/>
      <dgm:spPr/>
    </dgm:pt>
    <dgm:pt modelId="{DBEA361E-FCF3-4961-A078-128A1214539D}" type="pres">
      <dgm:prSet presAssocID="{A3EB74C8-2503-4234-B128-396BC76698B0}" presName="text_1" presStyleLbl="node1" presStyleIdx="0" presStyleCnt="4" custLinFactNeighborX="-47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3161C-94A0-49D8-BD0D-7FD369742B12}" type="pres">
      <dgm:prSet presAssocID="{A3EB74C8-2503-4234-B128-396BC76698B0}" presName="accent_1" presStyleCnt="0"/>
      <dgm:spPr/>
    </dgm:pt>
    <dgm:pt modelId="{EA7E864E-1DCA-4560-8BC4-42DD2FE21369}" type="pres">
      <dgm:prSet presAssocID="{A3EB74C8-2503-4234-B128-396BC76698B0}" presName="accentRepeatNode" presStyleLbl="solidFgAcc1" presStyleIdx="0" presStyleCnt="4" custScaleX="90000" custScaleY="90000"/>
      <dgm:spPr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1577D25B-5766-4B80-B30B-529EA4AC8204}" type="pres">
      <dgm:prSet presAssocID="{856363D3-15BC-4030-957B-217D5001BCDF}" presName="text_2" presStyleLbl="node1" presStyleIdx="1" presStyleCnt="4" custLinFactNeighborX="-50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2B8E6-0557-454C-A06C-DCE2F25E16BB}" type="pres">
      <dgm:prSet presAssocID="{856363D3-15BC-4030-957B-217D5001BCDF}" presName="accent_2" presStyleCnt="0"/>
      <dgm:spPr/>
    </dgm:pt>
    <dgm:pt modelId="{0944B0DD-5E1E-483A-895A-C6F62562F181}" type="pres">
      <dgm:prSet presAssocID="{856363D3-15BC-4030-957B-217D5001BCDF}" presName="accentRepeatNode" presStyleLbl="solidFgAcc1" presStyleIdx="1" presStyleCnt="4" custScaleX="90000" custScaleY="90000"/>
      <dgm:spPr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505CDDF1-9C58-4A65-8724-6558CF9D2B4D}" type="pres">
      <dgm:prSet presAssocID="{C8BA7D10-A179-47E4-BF34-77819E8F897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32D950-B5A0-4C3E-AD01-0AA603D0CA82}" type="pres">
      <dgm:prSet presAssocID="{C8BA7D10-A179-47E4-BF34-77819E8F8971}" presName="accent_3" presStyleCnt="0"/>
      <dgm:spPr/>
    </dgm:pt>
    <dgm:pt modelId="{D031E31C-5016-441A-8594-5D8C12D153D6}" type="pres">
      <dgm:prSet presAssocID="{C8BA7D10-A179-47E4-BF34-77819E8F8971}" presName="accentRepeatNode" presStyleLbl="solidFgAcc1" presStyleIdx="2" presStyleCnt="4" custScaleX="90000" custScaleY="90000"/>
      <dgm:spPr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FC0256FF-6BE0-407D-977C-E54C4B60C1C2}" type="pres">
      <dgm:prSet presAssocID="{0815148E-21F2-4F8B-AFB1-AB4A884903EA}" presName="text_4" presStyleLbl="node1" presStyleIdx="3" presStyleCnt="4" custScaleX="101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0A43F-8F45-4AD6-859B-25CF77EDE0D5}" type="pres">
      <dgm:prSet presAssocID="{0815148E-21F2-4F8B-AFB1-AB4A884903EA}" presName="accent_4" presStyleCnt="0"/>
      <dgm:spPr/>
    </dgm:pt>
    <dgm:pt modelId="{FBCFE31E-5162-4DF4-96E7-C05D3D96E808}" type="pres">
      <dgm:prSet presAssocID="{0815148E-21F2-4F8B-AFB1-AB4A884903EA}" presName="accentRepeatNode" presStyleLbl="solidFgAcc1" presStyleIdx="3" presStyleCnt="4" custScaleX="86737" custScaleY="87012" custLinFactNeighborX="4606" custLinFactNeighborY="-2580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46AE4B"/>
        </a:solidFill>
        <a:ln/>
      </dgm:spPr>
    </dgm:pt>
  </dgm:ptLst>
  <dgm:cxnLst>
    <dgm:cxn modelId="{9E785471-4E3A-4F35-A2D6-95163D91393E}" srcId="{0EB113C1-641D-45D2-ABE7-30362B3CB6A1}" destId="{856363D3-15BC-4030-957B-217D5001BCDF}" srcOrd="1" destOrd="0" parTransId="{544A4F44-2D73-4EAD-8E09-2292977CD537}" sibTransId="{6F160227-4300-49C9-80B0-52DFB4BE0B2F}"/>
    <dgm:cxn modelId="{642EEB3E-785B-47C3-B89A-61D04AD94A08}" srcId="{0EB113C1-641D-45D2-ABE7-30362B3CB6A1}" destId="{C8BA7D10-A179-47E4-BF34-77819E8F8971}" srcOrd="2" destOrd="0" parTransId="{1AF3107E-4895-49CC-9603-15A5FE5C28E0}" sibTransId="{9D39025C-A307-406D-80F2-2C6D101E5463}"/>
    <dgm:cxn modelId="{FA711CD5-CFE0-42F6-B3D9-7266D7358F0F}" type="presOf" srcId="{0815148E-21F2-4F8B-AFB1-AB4A884903EA}" destId="{FC0256FF-6BE0-407D-977C-E54C4B60C1C2}" srcOrd="0" destOrd="0" presId="urn:microsoft.com/office/officeart/2008/layout/VerticalCurvedList"/>
    <dgm:cxn modelId="{BD7EAED3-DF9F-41BA-8F3A-6E2BF0C175FE}" type="presOf" srcId="{3CFF6243-A383-42F4-9E1A-8780B6E5DE64}" destId="{CBA934AD-8949-4355-B5C2-582A83B32670}" srcOrd="0" destOrd="0" presId="urn:microsoft.com/office/officeart/2008/layout/VerticalCurvedList"/>
    <dgm:cxn modelId="{1E9214B0-9542-408C-AC6C-75445725B230}" type="presOf" srcId="{0EB113C1-641D-45D2-ABE7-30362B3CB6A1}" destId="{35EF4D33-F068-4147-89E9-7D6533EB8268}" srcOrd="0" destOrd="0" presId="urn:microsoft.com/office/officeart/2008/layout/VerticalCurvedList"/>
    <dgm:cxn modelId="{0378DB53-0C72-4BA6-B9DC-FAD334BE6766}" srcId="{0EB113C1-641D-45D2-ABE7-30362B3CB6A1}" destId="{A3EB74C8-2503-4234-B128-396BC76698B0}" srcOrd="0" destOrd="0" parTransId="{57DB47E7-6334-4A4B-AE02-94C5C728B45B}" sibTransId="{3CFF6243-A383-42F4-9E1A-8780B6E5DE64}"/>
    <dgm:cxn modelId="{AA29C83F-A1F2-48A2-B1C2-23641C3DE015}" srcId="{0EB113C1-641D-45D2-ABE7-30362B3CB6A1}" destId="{0815148E-21F2-4F8B-AFB1-AB4A884903EA}" srcOrd="3" destOrd="0" parTransId="{2ECF2DE4-804C-4E7E-BFF5-64AD575CD008}" sibTransId="{CD4E6582-EBD0-423B-BB96-68819F7EF445}"/>
    <dgm:cxn modelId="{7AF6F82F-1FD3-4B35-B329-868B5099B3DB}" type="presOf" srcId="{C8BA7D10-A179-47E4-BF34-77819E8F8971}" destId="{505CDDF1-9C58-4A65-8724-6558CF9D2B4D}" srcOrd="0" destOrd="0" presId="urn:microsoft.com/office/officeart/2008/layout/VerticalCurvedList"/>
    <dgm:cxn modelId="{C7D798AE-C2C5-4190-BDAE-62B4CDBBFDD1}" type="presOf" srcId="{A3EB74C8-2503-4234-B128-396BC76698B0}" destId="{DBEA361E-FCF3-4961-A078-128A1214539D}" srcOrd="0" destOrd="0" presId="urn:microsoft.com/office/officeart/2008/layout/VerticalCurvedList"/>
    <dgm:cxn modelId="{2E2E6F3E-7456-48ED-996C-C22C8383918B}" type="presOf" srcId="{856363D3-15BC-4030-957B-217D5001BCDF}" destId="{1577D25B-5766-4B80-B30B-529EA4AC8204}" srcOrd="0" destOrd="0" presId="urn:microsoft.com/office/officeart/2008/layout/VerticalCurvedList"/>
    <dgm:cxn modelId="{4BF635B5-5435-4D8F-BC3A-2C00F29E8D0B}" type="presParOf" srcId="{35EF4D33-F068-4147-89E9-7D6533EB8268}" destId="{ACD7B8A2-AD49-45B1-AF35-3A99DFEDB0E5}" srcOrd="0" destOrd="0" presId="urn:microsoft.com/office/officeart/2008/layout/VerticalCurvedList"/>
    <dgm:cxn modelId="{36ED6FEE-6428-4298-B85C-4ED5455CC501}" type="presParOf" srcId="{ACD7B8A2-AD49-45B1-AF35-3A99DFEDB0E5}" destId="{3EC81B5B-07D8-49AB-B96C-B3422FD2D330}" srcOrd="0" destOrd="0" presId="urn:microsoft.com/office/officeart/2008/layout/VerticalCurvedList"/>
    <dgm:cxn modelId="{7A75320E-4F3F-4072-858F-72BE2ACEF990}" type="presParOf" srcId="{3EC81B5B-07D8-49AB-B96C-B3422FD2D330}" destId="{5825F437-F955-4501-BFB3-59E1694418C2}" srcOrd="0" destOrd="0" presId="urn:microsoft.com/office/officeart/2008/layout/VerticalCurvedList"/>
    <dgm:cxn modelId="{04319B0C-85D0-48C6-B3E2-B7B40E8536B2}" type="presParOf" srcId="{3EC81B5B-07D8-49AB-B96C-B3422FD2D330}" destId="{CBA934AD-8949-4355-B5C2-582A83B32670}" srcOrd="1" destOrd="0" presId="urn:microsoft.com/office/officeart/2008/layout/VerticalCurvedList"/>
    <dgm:cxn modelId="{529455E6-B941-474E-BC4E-BEE553DBB8EB}" type="presParOf" srcId="{3EC81B5B-07D8-49AB-B96C-B3422FD2D330}" destId="{1C03E947-ECDD-4606-9AC9-1E1D9ACCA1B9}" srcOrd="2" destOrd="0" presId="urn:microsoft.com/office/officeart/2008/layout/VerticalCurvedList"/>
    <dgm:cxn modelId="{765E8ED2-0904-4C10-ABD9-47192FDDB42B}" type="presParOf" srcId="{3EC81B5B-07D8-49AB-B96C-B3422FD2D330}" destId="{40FA5D2C-55F8-4E83-A860-28A05A8D02BD}" srcOrd="3" destOrd="0" presId="urn:microsoft.com/office/officeart/2008/layout/VerticalCurvedList"/>
    <dgm:cxn modelId="{D109CFEF-0842-402B-981C-BA1CB34B293D}" type="presParOf" srcId="{ACD7B8A2-AD49-45B1-AF35-3A99DFEDB0E5}" destId="{DBEA361E-FCF3-4961-A078-128A1214539D}" srcOrd="1" destOrd="0" presId="urn:microsoft.com/office/officeart/2008/layout/VerticalCurvedList"/>
    <dgm:cxn modelId="{05449E7C-7EEE-4C25-A2F1-C7087960037D}" type="presParOf" srcId="{ACD7B8A2-AD49-45B1-AF35-3A99DFEDB0E5}" destId="{94A3161C-94A0-49D8-BD0D-7FD369742B12}" srcOrd="2" destOrd="0" presId="urn:microsoft.com/office/officeart/2008/layout/VerticalCurvedList"/>
    <dgm:cxn modelId="{5261B101-DAA6-476A-BCEC-B893AD7E3685}" type="presParOf" srcId="{94A3161C-94A0-49D8-BD0D-7FD369742B12}" destId="{EA7E864E-1DCA-4560-8BC4-42DD2FE21369}" srcOrd="0" destOrd="0" presId="urn:microsoft.com/office/officeart/2008/layout/VerticalCurvedList"/>
    <dgm:cxn modelId="{6377A2FD-09E3-4FAE-BFBB-B2C32349C453}" type="presParOf" srcId="{ACD7B8A2-AD49-45B1-AF35-3A99DFEDB0E5}" destId="{1577D25B-5766-4B80-B30B-529EA4AC8204}" srcOrd="3" destOrd="0" presId="urn:microsoft.com/office/officeart/2008/layout/VerticalCurvedList"/>
    <dgm:cxn modelId="{B4065ADE-E472-4EC5-A313-FC67A96FC23D}" type="presParOf" srcId="{ACD7B8A2-AD49-45B1-AF35-3A99DFEDB0E5}" destId="{EA22B8E6-0557-454C-A06C-DCE2F25E16BB}" srcOrd="4" destOrd="0" presId="urn:microsoft.com/office/officeart/2008/layout/VerticalCurvedList"/>
    <dgm:cxn modelId="{EB13019D-0704-48C1-8F00-1DEEC4D155C3}" type="presParOf" srcId="{EA22B8E6-0557-454C-A06C-DCE2F25E16BB}" destId="{0944B0DD-5E1E-483A-895A-C6F62562F181}" srcOrd="0" destOrd="0" presId="urn:microsoft.com/office/officeart/2008/layout/VerticalCurvedList"/>
    <dgm:cxn modelId="{4D9657EB-21A8-40E4-8693-FCFA0AF10A0D}" type="presParOf" srcId="{ACD7B8A2-AD49-45B1-AF35-3A99DFEDB0E5}" destId="{505CDDF1-9C58-4A65-8724-6558CF9D2B4D}" srcOrd="5" destOrd="0" presId="urn:microsoft.com/office/officeart/2008/layout/VerticalCurvedList"/>
    <dgm:cxn modelId="{01009D2C-7BCA-4D3F-AC14-46284E3D1943}" type="presParOf" srcId="{ACD7B8A2-AD49-45B1-AF35-3A99DFEDB0E5}" destId="{9432D950-B5A0-4C3E-AD01-0AA603D0CA82}" srcOrd="6" destOrd="0" presId="urn:microsoft.com/office/officeart/2008/layout/VerticalCurvedList"/>
    <dgm:cxn modelId="{CA5F0ACC-A3F6-46B9-A0E3-4E3D28194D30}" type="presParOf" srcId="{9432D950-B5A0-4C3E-AD01-0AA603D0CA82}" destId="{D031E31C-5016-441A-8594-5D8C12D153D6}" srcOrd="0" destOrd="0" presId="urn:microsoft.com/office/officeart/2008/layout/VerticalCurvedList"/>
    <dgm:cxn modelId="{1461544C-7919-491F-AB94-AFD6D7B3B245}" type="presParOf" srcId="{ACD7B8A2-AD49-45B1-AF35-3A99DFEDB0E5}" destId="{FC0256FF-6BE0-407D-977C-E54C4B60C1C2}" srcOrd="7" destOrd="0" presId="urn:microsoft.com/office/officeart/2008/layout/VerticalCurvedList"/>
    <dgm:cxn modelId="{4F856094-1F04-4B33-86E2-78B11A19A05D}" type="presParOf" srcId="{ACD7B8A2-AD49-45B1-AF35-3A99DFEDB0E5}" destId="{7330A43F-8F45-4AD6-859B-25CF77EDE0D5}" srcOrd="8" destOrd="0" presId="urn:microsoft.com/office/officeart/2008/layout/VerticalCurvedList"/>
    <dgm:cxn modelId="{A224945B-D5DC-48B8-B7AC-576387F03F64}" type="presParOf" srcId="{7330A43F-8F45-4AD6-859B-25CF77EDE0D5}" destId="{FBCFE31E-5162-4DF4-96E7-C05D3D96E8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934AD-8949-4355-B5C2-582A83B32670}">
      <dsp:nvSpPr>
        <dsp:cNvPr id="0" name=""/>
        <dsp:cNvSpPr/>
      </dsp:nvSpPr>
      <dsp:spPr>
        <a:xfrm>
          <a:off x="-6334305" y="-952690"/>
          <a:ext cx="7369475" cy="7691760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solidFill>
          <a:srgbClr val="0000CC"/>
        </a:solidFill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EA361E-FCF3-4961-A078-128A1214539D}">
      <dsp:nvSpPr>
        <dsp:cNvPr id="0" name=""/>
        <dsp:cNvSpPr/>
      </dsp:nvSpPr>
      <dsp:spPr>
        <a:xfrm>
          <a:off x="577583" y="439369"/>
          <a:ext cx="6895338" cy="879195"/>
        </a:xfrm>
        <a:prstGeom prst="rect">
          <a:avLst/>
        </a:prstGeom>
        <a:solidFill>
          <a:srgbClr val="FBE76D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7862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  <a:r>
            <a:rPr lang="en-US" sz="44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TÊN SÁCH</a:t>
          </a:r>
        </a:p>
      </dsp:txBody>
      <dsp:txXfrm>
        <a:off x="577583" y="439369"/>
        <a:ext cx="6895338" cy="879195"/>
      </dsp:txXfrm>
    </dsp:sp>
    <dsp:sp modelId="{EA7E864E-1DCA-4560-8BC4-42DD2FE21369}">
      <dsp:nvSpPr>
        <dsp:cNvPr id="0" name=""/>
        <dsp:cNvSpPr/>
      </dsp:nvSpPr>
      <dsp:spPr>
        <a:xfrm>
          <a:off x="115651" y="384419"/>
          <a:ext cx="989095" cy="989095"/>
        </a:xfrm>
        <a:prstGeom prst="ellipse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7D25B-5766-4B80-B30B-529EA4AC8204}">
      <dsp:nvSpPr>
        <dsp:cNvPr id="0" name=""/>
        <dsp:cNvSpPr/>
      </dsp:nvSpPr>
      <dsp:spPr>
        <a:xfrm>
          <a:off x="1082305" y="1758391"/>
          <a:ext cx="6391275" cy="879195"/>
        </a:xfrm>
        <a:prstGeom prst="rect">
          <a:avLst/>
        </a:prstGeom>
        <a:solidFill>
          <a:srgbClr val="FBE76D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7862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en-US" sz="44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 GIẢ</a:t>
          </a:r>
        </a:p>
      </dsp:txBody>
      <dsp:txXfrm>
        <a:off x="1082305" y="1758391"/>
        <a:ext cx="6391275" cy="879195"/>
      </dsp:txXfrm>
    </dsp:sp>
    <dsp:sp modelId="{0944B0DD-5E1E-483A-895A-C6F62562F181}">
      <dsp:nvSpPr>
        <dsp:cNvPr id="0" name=""/>
        <dsp:cNvSpPr/>
      </dsp:nvSpPr>
      <dsp:spPr>
        <a:xfrm>
          <a:off x="619714" y="1703441"/>
          <a:ext cx="989095" cy="989095"/>
        </a:xfrm>
        <a:prstGeom prst="ellipse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CDDF1-9C58-4A65-8724-6558CF9D2B4D}">
      <dsp:nvSpPr>
        <dsp:cNvPr id="0" name=""/>
        <dsp:cNvSpPr/>
      </dsp:nvSpPr>
      <dsp:spPr>
        <a:xfrm>
          <a:off x="1114261" y="3077413"/>
          <a:ext cx="6391275" cy="879195"/>
        </a:xfrm>
        <a:prstGeom prst="rect">
          <a:avLst/>
        </a:prstGeom>
        <a:solidFill>
          <a:srgbClr val="FBE76D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7862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 XUẤT BẢN</a:t>
          </a:r>
        </a:p>
      </dsp:txBody>
      <dsp:txXfrm>
        <a:off x="1114261" y="3077413"/>
        <a:ext cx="6391275" cy="879195"/>
      </dsp:txXfrm>
    </dsp:sp>
    <dsp:sp modelId="{D031E31C-5016-441A-8594-5D8C12D153D6}">
      <dsp:nvSpPr>
        <dsp:cNvPr id="0" name=""/>
        <dsp:cNvSpPr/>
      </dsp:nvSpPr>
      <dsp:spPr>
        <a:xfrm>
          <a:off x="619714" y="3022463"/>
          <a:ext cx="989095" cy="989095"/>
        </a:xfrm>
        <a:prstGeom prst="ellipse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256FF-6BE0-407D-977C-E54C4B60C1C2}">
      <dsp:nvSpPr>
        <dsp:cNvPr id="0" name=""/>
        <dsp:cNvSpPr/>
      </dsp:nvSpPr>
      <dsp:spPr>
        <a:xfrm>
          <a:off x="543796" y="4396435"/>
          <a:ext cx="7028142" cy="879195"/>
        </a:xfrm>
        <a:prstGeom prst="rect">
          <a:avLst/>
        </a:prstGeom>
        <a:solidFill>
          <a:srgbClr val="FBE76D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7862" tIns="127000" rIns="127000" bIns="1270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</a:t>
          </a:r>
          <a:r>
            <a:rPr lang="en-US" sz="44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 LỤC</a:t>
          </a:r>
        </a:p>
      </dsp:txBody>
      <dsp:txXfrm>
        <a:off x="543796" y="4396435"/>
        <a:ext cx="7028142" cy="879195"/>
      </dsp:txXfrm>
    </dsp:sp>
    <dsp:sp modelId="{FBCFE31E-5162-4DF4-96E7-C05D3D96E808}">
      <dsp:nvSpPr>
        <dsp:cNvPr id="0" name=""/>
        <dsp:cNvSpPr/>
      </dsp:nvSpPr>
      <dsp:spPr>
        <a:xfrm>
          <a:off x="184200" y="4329550"/>
          <a:ext cx="953234" cy="956257"/>
        </a:xfrm>
        <a:prstGeom prst="ellipse">
          <a:avLst/>
        </a:prstGeom>
        <a:solidFill>
          <a:srgbClr val="46AE4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E05AA-4FDC-43BE-A4AB-E96175693970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78EBD-EF12-4E78-A9B6-5C4C033BF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0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29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F6DCCF1-B60A-4B4D-A56F-012C42D74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483391"/>
      </p:ext>
    </p:extLst>
  </p:cSld>
  <p:clrMapOvr>
    <a:masterClrMapping/>
  </p:clrMapOvr>
  <p:transition spd="slow">
    <p:split orient="vert"/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1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9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9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4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3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AFEF1-6743-4DC2-AC17-0667D419F27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29FE2-4A13-43A9-92C0-36D250F6B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52400" y="-114300"/>
            <a:ext cx="12225337" cy="7086600"/>
            <a:chOff x="0" y="0"/>
            <a:chExt cx="12192000" cy="6858001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896600" y="0"/>
              <a:ext cx="1295400" cy="304106"/>
            </a:xfrm>
            <a:prstGeom prst="rect">
              <a:avLst/>
            </a:prstGeom>
            <a:solidFill>
              <a:srgbClr val="8ED5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572000" y="4453948"/>
            <a:ext cx="5581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825838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6800" y="210286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LIỆTCHÀO MỪNG NGÀY 20/10-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20/11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324350" y="42672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24350" y="419100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38400" y="2546924"/>
            <a:ext cx="9291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Cuốn sách của em (Tiết 1,2)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56" y="4886324"/>
            <a:ext cx="2743201" cy="19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3608214"/>
              </p:ext>
            </p:extLst>
          </p:nvPr>
        </p:nvGraphicFramePr>
        <p:xfrm>
          <a:off x="3429000" y="533400"/>
          <a:ext cx="7620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685800" y="1600201"/>
            <a:ext cx="3200400" cy="3200400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960784" y="1905000"/>
            <a:ext cx="2667000" cy="2590800"/>
          </a:xfrm>
          <a:prstGeom prst="ellipse">
            <a:avLst/>
          </a:prstGeom>
          <a:gradFill rotWithShape="1">
            <a:gsLst>
              <a:gs pos="0">
                <a:srgbClr val="00CC66"/>
              </a:gs>
              <a:gs pos="0">
                <a:srgbClr val="00CC66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</a:p>
          <a:p>
            <a:pPr algn="ctr" eaLnBrk="0" hangingPunct="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SÁCH</a:t>
            </a:r>
          </a:p>
        </p:txBody>
      </p:sp>
    </p:spTree>
    <p:extLst>
      <p:ext uri="{BB962C8B-B14F-4D97-AF65-F5344CB8AC3E}">
        <p14:creationId xmlns:p14="http://schemas.microsoft.com/office/powerpoint/2010/main" val="145492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F206E-FD39-56C5-24A3-70AE26F62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41AB88-710F-71FC-6D3E-10B51BCB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11506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C510E-43DC-AA6A-EBE9-0A21D766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1120"/>
            <a:ext cx="1181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34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907C59-281A-A4B8-CF66-864A0ADC2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EEC12-E544-9113-08A6-39A0D43FC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26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1962F-790E-7DEA-FCE0-AF143B883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6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29918-1CD7-6A2D-9C1A-6B7543A0E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2039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69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69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69174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69174"/>
            <a:ext cx="12192000" cy="693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69174"/>
            <a:ext cx="12192000" cy="700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33" y="-190864"/>
            <a:ext cx="12192000" cy="700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955" y="-169174"/>
            <a:ext cx="12192000" cy="702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98284" y="-169174"/>
            <a:ext cx="12454194" cy="700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8" descr="https://bizweb.dktcdn.net/100/066/524/files/tu-sach-uoc-mo.jpg?v=146286335597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04800" y="-43380"/>
            <a:ext cx="12560710" cy="6858000"/>
          </a:xfrm>
          <a:prstGeom prst="rect">
            <a:avLst/>
          </a:prstGeom>
          <a:noFill/>
        </p:spPr>
      </p:pic>
      <p:pic>
        <p:nvPicPr>
          <p:cNvPr id="11" name="Picture 18" descr="https://bizweb.dktcdn.net/100/066/524/files/tu-sach-uoc-mo.jpg?v=1462863355974">
            <a:extLst>
              <a:ext uri="{FF2B5EF4-FFF2-40B4-BE49-F238E27FC236}">
                <a16:creationId xmlns:a16="http://schemas.microsoft.com/office/drawing/2014/main" id="{93010A0D-F740-BC29-9A4D-7E81AF2E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52400" y="109020"/>
            <a:ext cx="1256071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4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48" name="Picture 36" descr="TeacherDay"/>
          <p:cNvPicPr>
            <a:picLocks noChangeAspect="1" noChangeArrowheads="1"/>
          </p:cNvPicPr>
          <p:nvPr/>
        </p:nvPicPr>
        <p:blipFill>
          <a:blip r:embed="rId2">
            <a:lum bright="-2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C610BD-9BF4-6253-D503-4A6B49AD426E}"/>
              </a:ext>
            </a:extLst>
          </p:cNvPr>
          <p:cNvSpPr txBox="1"/>
          <p:nvPr/>
        </p:nvSpPr>
        <p:spPr>
          <a:xfrm>
            <a:off x="-304800" y="4038600"/>
            <a:ext cx="11887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Xin ch©n thµnh c¶m ¬n</a:t>
            </a:r>
          </a:p>
          <a:p>
            <a:pPr algn="ctr"/>
            <a:r>
              <a:rPr lang="en-US" sz="72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 c¸c thÇy c« vµ c¸c em!</a:t>
            </a:r>
          </a:p>
        </p:txBody>
      </p:sp>
    </p:spTree>
    <p:extLst>
      <p:ext uri="{BB962C8B-B14F-4D97-AF65-F5344CB8AC3E}">
        <p14:creationId xmlns:p14="http://schemas.microsoft.com/office/powerpoint/2010/main" val="1286942602"/>
      </p:ext>
    </p:extLst>
  </p:cSld>
  <p:clrMapOvr>
    <a:masterClrMapping/>
  </p:clrMapOvr>
  <p:transition spd="slow" advTm="67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/>
          </p:cNvSpPr>
          <p:nvPr/>
        </p:nvSpPr>
        <p:spPr>
          <a:xfrm>
            <a:off x="3200400" y="304800"/>
            <a:ext cx="5298520" cy="615440"/>
          </a:xfrm>
          <a:prstGeom prst="rect">
            <a:avLst/>
          </a:prstGeom>
        </p:spPr>
        <p:txBody>
          <a:bodyPr spcFirstLastPara="1" vert="horz" wrap="square" lIns="121852" tIns="121852" rIns="121852" bIns="121852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1981200" y="914400"/>
            <a:ext cx="8386482" cy="1754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801906" y="914400"/>
            <a:ext cx="457200" cy="50052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1900332" y="2159890"/>
            <a:ext cx="8467350" cy="923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7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viết cuốn sách được gọi là tác giả. Tên tác giả thường được ghi vào phía trên của bìa sách.</a:t>
            </a:r>
            <a:endParaRPr lang="en-US" sz="27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828800" y="2209800"/>
            <a:ext cx="457200" cy="4351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938432" y="3128294"/>
            <a:ext cx="8447628" cy="92332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801906" y="3200400"/>
            <a:ext cx="385481" cy="4232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2000906" y="4038532"/>
            <a:ext cx="8521680" cy="300081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Mỗi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806387" y="4057280"/>
            <a:ext cx="381000" cy="47665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86058"/>
            <a:ext cx="9144000" cy="7728599"/>
            <a:chOff x="0" y="0"/>
            <a:chExt cx="9144000" cy="513286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239232" y="413987"/>
            <a:ext cx="754912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534400" y="6350170"/>
            <a:ext cx="2133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( Nhật Huy)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7837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145479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7240" y="1449050"/>
            <a:ext cx="1203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7840" y="1447800"/>
            <a:ext cx="906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8820" y="1457385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1080" y="228600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9600" y="2286000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543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8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830050"/>
            <a:ext cx="1196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các cuốn sách đều có               thể hiện các mục chính và vị trí của chúng trong cuốn sách.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7080" y="1814810"/>
            <a:ext cx="2255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lục 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037320" y="1906250"/>
            <a:ext cx="106680" cy="617041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570624" y="2639020"/>
            <a:ext cx="142096" cy="608350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3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Alternate Process 13"/>
          <p:cNvSpPr/>
          <p:nvPr/>
        </p:nvSpPr>
        <p:spPr>
          <a:xfrm>
            <a:off x="914400" y="1752600"/>
            <a:ext cx="2743200" cy="5334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sách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914400" y="4419600"/>
            <a:ext cx="2743200" cy="5334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lục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914400" y="3505200"/>
            <a:ext cx="2743200" cy="5334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xuất bản</a:t>
            </a:r>
          </a:p>
        </p:txBody>
      </p:sp>
      <p:sp>
        <p:nvSpPr>
          <p:cNvPr id="17" name="Flowchart: Alternate Process 16"/>
          <p:cNvSpPr/>
          <p:nvPr/>
        </p:nvSpPr>
        <p:spPr>
          <a:xfrm>
            <a:off x="926690" y="2628900"/>
            <a:ext cx="2730910" cy="5334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3505200" y="3505200"/>
            <a:ext cx="6400800" cy="58501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cuốn sách ra đời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3505200" y="1752600"/>
            <a:ext cx="6371303" cy="5334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chứa đựng nhiều ý nghĩa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3505200" y="4404852"/>
            <a:ext cx="6400800" cy="11430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các mục chính và vị trí của chúng trong cuốn sách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3505200" y="2610464"/>
            <a:ext cx="6386052" cy="52848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viết sách, báo</a:t>
            </a:r>
          </a:p>
        </p:txBody>
      </p:sp>
    </p:spTree>
    <p:extLst>
      <p:ext uri="{BB962C8B-B14F-4D97-AF65-F5344CB8AC3E}">
        <p14:creationId xmlns:p14="http://schemas.microsoft.com/office/powerpoint/2010/main" val="34417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97130" y="1274227"/>
            <a:ext cx="29803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7200" b="1" i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  <a:endParaRPr kumimoji="0" lang="en-US" altLang="zh-CN" sz="72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2641600" y="381000"/>
            <a:ext cx="7112000" cy="10350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Rung chuông vàng </a:t>
            </a:r>
          </a:p>
        </p:txBody>
      </p:sp>
      <p:pic>
        <p:nvPicPr>
          <p:cNvPr id="2052" name="Picture 4" descr="Frames PPT 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10145184" y="3238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10149417" y="3302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8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10155767" y="3143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10145184" y="309563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10145184" y="314325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10132484" y="30480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>
            <a:off x="10157884" y="319088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>
            <a:off x="10121900" y="311150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9469" name="AutoShape 13"/>
          <p:cNvSpPr>
            <a:spLocks noChangeArrowheads="1"/>
          </p:cNvSpPr>
          <p:nvPr/>
        </p:nvSpPr>
        <p:spPr bwMode="auto">
          <a:xfrm>
            <a:off x="10132484" y="309563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>
            <a:off x="10160000" y="322263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33CC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19471" name="AutoShape 15"/>
          <p:cNvSpPr>
            <a:spLocks noChangeArrowheads="1"/>
          </p:cNvSpPr>
          <p:nvPr/>
        </p:nvSpPr>
        <p:spPr bwMode="auto">
          <a:xfrm>
            <a:off x="10143067" y="328613"/>
            <a:ext cx="1524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33CC"/>
                </a:solidFill>
                <a:latin typeface="Arial" charset="0"/>
                <a:cs typeface="Arial" charset="0"/>
              </a:rPr>
              <a:t>10</a:t>
            </a:r>
          </a:p>
        </p:txBody>
      </p:sp>
      <p:pic>
        <p:nvPicPr>
          <p:cNvPr id="2064" name="Picture 21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"/>
            <a:ext cx="2133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304800" y="4445753"/>
            <a:ext cx="1158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b.Mục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2CB12-F04C-6394-032E-CAA3C98695AF}"/>
              </a:ext>
            </a:extLst>
          </p:cNvPr>
          <p:cNvSpPr txBox="1"/>
          <p:nvPr/>
        </p:nvSpPr>
        <p:spPr>
          <a:xfrm>
            <a:off x="63500" y="1719266"/>
            <a:ext cx="11582400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sng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733" b="1" i="0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a.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c.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b.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d.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50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946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2" grpId="0" animBg="1"/>
      <p:bldP spid="19463" grpId="0" animBg="1"/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19470" grpId="0" animBg="1"/>
      <p:bldP spid="19471" grpId="0" animBg="1"/>
      <p:bldP spid="194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7AD12-7B72-743C-5593-1AA02313E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Capture">
            <a:extLst>
              <a:ext uri="{FF2B5EF4-FFF2-40B4-BE49-F238E27FC236}">
                <a16:creationId xmlns:a16="http://schemas.microsoft.com/office/drawing/2014/main" id="{B224EB9F-2FD4-EBE8-DC64-8DA95970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1219199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05267"/>
      </p:ext>
    </p:extLst>
  </p:cSld>
  <p:clrMapOvr>
    <a:masterClrMapping/>
  </p:clrMapOvr>
</p:sld>
</file>

<file path=ppt/theme/theme1.xml><?xml version="1.0" encoding="utf-8"?>
<a:theme xmlns:a="http://schemas.openxmlformats.org/drawingml/2006/main" name="hình nề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hình nền</Template>
  <TotalTime>2855</TotalTime>
  <Words>360</Words>
  <Application>Microsoft Office PowerPoint</Application>
  <PresentationFormat>Widescreen</PresentationFormat>
  <Paragraphs>60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Arial</vt:lpstr>
      <vt:lpstr>Calibri</vt:lpstr>
      <vt:lpstr>等线</vt:lpstr>
      <vt:lpstr>Times New Roman</vt:lpstr>
      <vt:lpstr>Verdana</vt:lpstr>
      <vt:lpstr>hình nền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267</cp:revision>
  <dcterms:created xsi:type="dcterms:W3CDTF">2016-11-07T14:41:57Z</dcterms:created>
  <dcterms:modified xsi:type="dcterms:W3CDTF">2025-01-25T03:59:50Z</dcterms:modified>
</cp:coreProperties>
</file>