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10" r:id="rId2"/>
    <p:sldId id="1013" r:id="rId3"/>
    <p:sldId id="284" r:id="rId4"/>
    <p:sldId id="279" r:id="rId5"/>
    <p:sldId id="281" r:id="rId6"/>
    <p:sldId id="1017" r:id="rId7"/>
    <p:sldId id="1015" r:id="rId8"/>
    <p:sldId id="1014" r:id="rId9"/>
    <p:sldId id="327" r:id="rId10"/>
    <p:sldId id="328" r:id="rId11"/>
    <p:sldId id="1022" r:id="rId12"/>
    <p:sldId id="1020" r:id="rId13"/>
    <p:sldId id="1016" r:id="rId14"/>
    <p:sldId id="1018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BA9E8"/>
    <a:srgbClr val="F1335C"/>
    <a:srgbClr val="FD9799"/>
    <a:srgbClr val="FF3399"/>
    <a:srgbClr val="EA6890"/>
    <a:srgbClr val="E43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1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2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4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DE41D-E411-4EB0-B7ED-8230AFF9B5D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FA82C-31B4-416B-BEF6-56E14BE71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www.goodfreephotos.com/holidays/new-year-s-day/colorful-fireworks-on-new-years-day-over-the-city-celebration.jpg.php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openxmlformats.org/officeDocument/2006/relationships/image" Target="../media/image16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4"/><Relationship Id="rId7" Type="http://schemas.openxmlformats.org/officeDocument/2006/relationships/image" Target="../media/image1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25F8-F3FB-D59F-DFF3-51C04B5D7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F85C5-9F5B-7761-1A7A-3842328C38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id="{BBE56822-2638-48C3-53F4-5727641D5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29596"/>
            <a:ext cx="12466320" cy="6858000"/>
          </a:xfrm>
          <a:prstGeom prst="rect">
            <a:avLst/>
          </a:prstGeom>
        </p:spPr>
      </p:pic>
      <p:pic>
        <p:nvPicPr>
          <p:cNvPr id="12" name="Tieng-Phao-No-www_yeualo_com">
            <a:hlinkClick r:id="" action="ppaction://media"/>
            <a:extLst>
              <a:ext uri="{FF2B5EF4-FFF2-40B4-BE49-F238E27FC236}">
                <a16:creationId xmlns:a16="http://schemas.microsoft.com/office/drawing/2014/main" id="{699FBE5B-9638-8639-7D77-627E3C779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88800" y="114300"/>
            <a:ext cx="406400" cy="15192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68FE3C-EF9E-8F30-D401-CDE67A03CA46}"/>
              </a:ext>
            </a:extLst>
          </p:cNvPr>
          <p:cNvSpPr/>
          <p:nvPr/>
        </p:nvSpPr>
        <p:spPr>
          <a:xfrm>
            <a:off x="1139809" y="4661923"/>
            <a:ext cx="104208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 defTabSz="457189">
              <a:defRPr/>
            </a:pPr>
            <a:r>
              <a:rPr lang="en-US" sz="5400" b="1" dirty="0">
                <a:ln w="22225">
                  <a:solidFill>
                    <a:srgbClr val="FAA93A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CÙNG CÁC EM</a:t>
            </a:r>
            <a:r>
              <a:rPr lang="en-US" sz="5400" b="1" dirty="0">
                <a:ln w="22225">
                  <a:solidFill>
                    <a:srgbClr val="FAA93A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10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9561" y="383192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20" y="5949280"/>
            <a:ext cx="306288" cy="245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9" y="1268760"/>
            <a:ext cx="9780104" cy="1728192"/>
          </a:xfrm>
          <a:prstGeom prst="rect">
            <a:avLst/>
          </a:prstGeom>
        </p:spPr>
      </p:pic>
      <p:pic>
        <p:nvPicPr>
          <p:cNvPr id="6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c2 doc 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3512" y="1717223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748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051" name="Picture 3" descr="C:\Users\Administrator\Desktop\ẺYY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37" y="1124744"/>
            <a:ext cx="77573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1877085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852" y="1877086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210263" y="5327375"/>
            <a:ext cx="1099931" cy="8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5767" y="154328"/>
            <a:ext cx="606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Đọc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nhạc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gõ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đệm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theo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tấu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58" y="2045195"/>
            <a:ext cx="656850" cy="620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9" y="908720"/>
            <a:ext cx="7884368" cy="954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48" y="2685403"/>
            <a:ext cx="7884368" cy="1133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32" y="2033027"/>
            <a:ext cx="656850" cy="6206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18" y="3781137"/>
            <a:ext cx="656850" cy="6206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38" y="2004454"/>
            <a:ext cx="656850" cy="6206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4453"/>
            <a:ext cx="656850" cy="6206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30" y="3851040"/>
            <a:ext cx="656850" cy="6206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07" y="3811018"/>
            <a:ext cx="656850" cy="6206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03" y="3819324"/>
            <a:ext cx="656850" cy="620659"/>
          </a:xfrm>
          <a:prstGeom prst="rect">
            <a:avLst/>
          </a:prstGeom>
        </p:spPr>
      </p:pic>
      <p:pic>
        <p:nvPicPr>
          <p:cNvPr id="33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6420" y="494116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8993E-0C5F-317C-BBA9-8A42921AD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05" y="1963888"/>
            <a:ext cx="656850" cy="620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57A01-F94D-DF16-29F6-2EF253AB9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18" y="1939447"/>
            <a:ext cx="656850" cy="620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D07B6-E7AD-3F84-C847-E75EA84F2B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84" y="1986051"/>
            <a:ext cx="656850" cy="620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2739C-FD8E-2BC7-6133-33327D0CD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29" y="2004453"/>
            <a:ext cx="656850" cy="620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74C0E-1E98-20BE-BDA3-416C52C75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6" y="3879613"/>
            <a:ext cx="656850" cy="620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49255-3D55-49A0-1B5B-1FE21B8F6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22" y="3838872"/>
            <a:ext cx="656850" cy="620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5A5A95-C2E5-97AB-1120-39A961CBD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82" y="3838872"/>
            <a:ext cx="656850" cy="620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CAF7DD-17E0-D63F-1ACD-310C8245E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5" y="3898016"/>
            <a:ext cx="656850" cy="6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2056" y="230073"/>
            <a:ext cx="7066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4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đệm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196752"/>
            <a:ext cx="9899373" cy="1308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52936"/>
            <a:ext cx="9899374" cy="1380906"/>
          </a:xfrm>
          <a:prstGeom prst="rect">
            <a:avLst/>
          </a:prstGeom>
        </p:spPr>
      </p:pic>
      <p:pic>
        <p:nvPicPr>
          <p:cNvPr id="10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642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9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" name="5290924055601">
            <a:hlinkClick r:id="" action="ppaction://media"/>
            <a:extLst>
              <a:ext uri="{FF2B5EF4-FFF2-40B4-BE49-F238E27FC236}">
                <a16:creationId xmlns:a16="http://schemas.microsoft.com/office/drawing/2014/main" id="{1610F4DE-1549-4BC3-1742-41880F3E0D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225286"/>
            <a:ext cx="12085984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070" y="1328505"/>
            <a:ext cx="8984973" cy="2713407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6250"/>
                <a:gd name="adj2" fmla="val 894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THÀNH CẢM ƠN CÁC QUÝ THẦY CÔ VÀ CÁC EM HỌC SINH </a:t>
            </a:r>
          </a:p>
        </p:txBody>
      </p:sp>
    </p:spTree>
    <p:extLst>
      <p:ext uri="{BB962C8B-B14F-4D97-AF65-F5344CB8AC3E}">
        <p14:creationId xmlns:p14="http://schemas.microsoft.com/office/powerpoint/2010/main" val="12645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4.44444E-6 L 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0760-A50C-3FEF-1D54-81708B31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NXBGD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9BB730-8C47-08B0-5598-CC62FD5833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637"/>
            <a:ext cx="12192000" cy="6912768"/>
          </a:xfrm>
        </p:spPr>
      </p:pic>
    </p:spTree>
    <p:extLst>
      <p:ext uri="{BB962C8B-B14F-4D97-AF65-F5344CB8AC3E}">
        <p14:creationId xmlns:p14="http://schemas.microsoft.com/office/powerpoint/2010/main" val="10149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ollection Of Farm Animals With Background Royalty Free SVG, Cliparts,  Vectors, And Stock Illustration. Image 4957044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8545" y="288722"/>
            <a:ext cx="383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0656" y="1218176"/>
            <a:ext cx="7070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traị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2526" y="1926062"/>
            <a:ext cx="5686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6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CC36C4-265C-8842-3215-45701E92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0" y="40067"/>
            <a:ext cx="12072729" cy="6917323"/>
          </a:xfrm>
          <a:prstGeom prst="rect">
            <a:avLst/>
          </a:prstGeom>
        </p:spPr>
      </p:pic>
      <p:pic>
        <p:nvPicPr>
          <p:cNvPr id="5" name="TRAG TRAI VV BEAT.mp3">
            <a:hlinkClick r:id="" action="ppaction://media"/>
            <a:extLst>
              <a:ext uri="{FF2B5EF4-FFF2-40B4-BE49-F238E27FC236}">
                <a16:creationId xmlns:a16="http://schemas.microsoft.com/office/drawing/2014/main" id="{A7CBBFED-6176-9883-B8D6-68045BF94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1739" y="5528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39763-5F16-A4AC-8988-707AE181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  <p:pic>
        <p:nvPicPr>
          <p:cNvPr id="5" name="TRAG TRAI VV BEAT.mp3">
            <a:hlinkClick r:id="" action="ppaction://media"/>
            <a:extLst>
              <a:ext uri="{FF2B5EF4-FFF2-40B4-BE49-F238E27FC236}">
                <a16:creationId xmlns:a16="http://schemas.microsoft.com/office/drawing/2014/main" id="{6CAD5D04-386F-0B7B-4C84-7355BC159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992" y="1858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DCA5D-D5F8-A3BC-5059-AF6DD9DAC792}"/>
              </a:ext>
            </a:extLst>
          </p:cNvPr>
          <p:cNvSpPr txBox="1"/>
          <p:nvPr/>
        </p:nvSpPr>
        <p:spPr>
          <a:xfrm>
            <a:off x="2464899" y="113509"/>
            <a:ext cx="7381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VỚI 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2097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Một số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852"/>
            <a:ext cx="12191998" cy="4359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34CA0-D4B1-F0B9-F59B-08EDC3824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697357"/>
            <a:ext cx="12191999" cy="31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7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051" name="Picture 3" descr="C:\Users\Administrator\Desktop\ẺYY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65" y="1086030"/>
            <a:ext cx="7977810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1877085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852" y="1877086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1896" y="4955665"/>
            <a:ext cx="1351721" cy="1121105"/>
          </a:xfrm>
          <a:prstGeom prst="rect">
            <a:avLst/>
          </a:prstGeom>
        </p:spPr>
      </p:pic>
      <p:pic>
        <p:nvPicPr>
          <p:cNvPr id="3" name="Đồng hồ đếm ngược 10s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77D9E7B8-92B6-1F1A-8CBF-2D32C0FA57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5" y="92075"/>
            <a:ext cx="2545108" cy="20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0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3512" y="1717223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1748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051" name="Picture 3" descr="C:\Users\Administrator\Desktop\ẺYY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37" y="1124744"/>
            <a:ext cx="77573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1877085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01852" y="1877086"/>
            <a:ext cx="360040" cy="6316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DOC NHAC SO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210263" y="5327375"/>
            <a:ext cx="1099931" cy="8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61989" y="902087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1988840"/>
            <a:ext cx="1008490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83</Words>
  <Application>Microsoft Office PowerPoint</Application>
  <PresentationFormat>Widescreen</PresentationFormat>
  <Paragraphs>16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Lucida Calligraphy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66</cp:revision>
  <dcterms:created xsi:type="dcterms:W3CDTF">2023-01-01T16:19:24Z</dcterms:created>
  <dcterms:modified xsi:type="dcterms:W3CDTF">2024-03-28T15:09:57Z</dcterms:modified>
</cp:coreProperties>
</file>