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801" r:id="rId3"/>
  </p:sldMasterIdLst>
  <p:notesMasterIdLst>
    <p:notesMasterId r:id="rId20"/>
  </p:notesMasterIdLst>
  <p:sldIdLst>
    <p:sldId id="2007577208" r:id="rId4"/>
    <p:sldId id="264" r:id="rId5"/>
    <p:sldId id="662" r:id="rId6"/>
    <p:sldId id="661" r:id="rId7"/>
    <p:sldId id="262" r:id="rId8"/>
    <p:sldId id="660" r:id="rId9"/>
    <p:sldId id="2007577203" r:id="rId10"/>
    <p:sldId id="2007577196" r:id="rId11"/>
    <p:sldId id="2007577195" r:id="rId12"/>
    <p:sldId id="2007577204" r:id="rId13"/>
    <p:sldId id="2007577206" r:id="rId14"/>
    <p:sldId id="2007577205" r:id="rId15"/>
    <p:sldId id="2007577198" r:id="rId16"/>
    <p:sldId id="2007577201" r:id="rId17"/>
    <p:sldId id="2007577191" r:id="rId18"/>
    <p:sldId id="20075772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740C-90ED-4848-8E55-AB021B4423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0594-3571-421D-B6DD-D34F3AEAB7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87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9EA3-E890-42DC-A6CD-C56C021CA3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C64C-BD0A-48DE-ADFE-2B6FF51DEE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83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5462-6AB8-4E73-84C8-7794117503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1C99-AEEB-4CC8-AF15-64454C7CCE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09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1F2E-F88B-4E80-AF50-ACF6F596E9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96F6-3B11-447D-B82A-C8C99A47F2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87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CAA7-1F6E-4022-BD2F-CC2EE771B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9B04-A4F3-470D-9522-53F061D923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10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D1C0-02D7-41FA-A167-8D11741C5F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67B0-B4DD-4CA9-A356-FDBD83F5C9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72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BEC8-5D9A-4D82-812B-6CA4EB2A66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87F0-05D8-4FC5-B26C-4E196ECBF9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8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F996-EF2F-430F-A8D6-CFE5F3F8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6F3C3-905E-429D-93E1-6724E91618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35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3C47-D64A-4D04-BB33-15FE1D8C9F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295A-C200-47B0-83C3-B8EFF04EF6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27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EC1B-384E-401B-BFDF-BD16B711C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8654-DA27-4CE9-8F7A-EAFC34BC38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27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49CC-BA20-43C4-9F00-5086466FDA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C517-FE38-498F-9BDC-625587C79B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1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3D697449-F883-4E76-B146-543075CF409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442267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6D2538-AB86-4D43-80C6-B199FA2C8E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C9A20E-B407-4E80-8DF3-AF04B0F1A8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6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83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02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641600" y="381000"/>
            <a:ext cx="7112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Rung chuông vàng </a:t>
            </a:r>
          </a:p>
        </p:txBody>
      </p:sp>
      <p:pic>
        <p:nvPicPr>
          <p:cNvPr id="2052" name="Picture 4" descr="Frames PPT 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2" y="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0145184" y="323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0149417" y="3302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8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0155767" y="3143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33CC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10145184" y="30956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33CC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10145184" y="3143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33CC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10132484" y="3048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33CC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10157884" y="319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33CC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10121900" y="3111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33CC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10132484" y="30956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33CC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10160000" y="32226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33CC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10143067" y="328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33CC"/>
                </a:solidFill>
                <a:latin typeface="Arial" charset="0"/>
                <a:cs typeface="Arial" charset="0"/>
              </a:rPr>
              <a:t>10</a:t>
            </a:r>
          </a:p>
        </p:txBody>
      </p:sp>
      <p:pic>
        <p:nvPicPr>
          <p:cNvPr id="2064" name="Picture 21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"/>
            <a:ext cx="2133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60400" y="1451222"/>
            <a:ext cx="11074400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en-US" sz="3600" i="1" smtClean="0">
                <a:solidFill>
                  <a:srgbClr val="993300"/>
                </a:solidFill>
              </a:rPr>
              <a:t> </a:t>
            </a:r>
            <a:r>
              <a:rPr 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800" b="1" i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 nào dưới đây là câu hỏi? Dựa vào đâu em biết điều đó</a:t>
            </a:r>
            <a:r>
              <a:rPr lang="vi-VN" sz="4800" b="1" i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i="1" smtClean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just" eaLnBrk="1" hangingPunct="1"/>
            <a:r>
              <a:rPr lang="vi-VN" sz="540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Em đã làm gì để giúp đỡ mẹ?</a:t>
            </a:r>
          </a:p>
          <a:p>
            <a:pPr lvl="0" algn="just" eaLnBrk="1" hangingPunct="1"/>
            <a:r>
              <a:rPr lang="vi-VN" sz="540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Em đã nhiều lần giúp đỡ mẹ.</a:t>
            </a:r>
          </a:p>
          <a:p>
            <a:pPr lvl="0" algn="just" eaLnBrk="1" hangingPunct="1"/>
            <a:r>
              <a:rPr lang="vi-VN" sz="540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Hôm nay con giặt áo sơ mi và quần</a:t>
            </a:r>
            <a:endParaRPr lang="en-US" sz="540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just" eaLnBrk="1" hangingPunct="1"/>
            <a:r>
              <a:rPr lang="vi-VN" sz="540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vi-VN" sz="540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 lót đi nhé!</a:t>
            </a:r>
          </a:p>
          <a:p>
            <a:pPr lvl="0" eaLnBrk="1" hangingPunct="1"/>
            <a:endParaRPr lang="vi-VN" sz="480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993300"/>
                </a:solidFill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600" i="1" smtClean="0">
              <a:solidFill>
                <a:srgbClr val="993300"/>
              </a:solidFill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096000" y="5884986"/>
            <a:ext cx="6096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i="1" smtClean="0">
                <a:solidFill>
                  <a:srgbClr val="FF0000"/>
                </a:solidFill>
              </a:rPr>
              <a:t>Đáp án : </a:t>
            </a:r>
            <a:r>
              <a:rPr lang="en-US" sz="4400" i="1">
                <a:solidFill>
                  <a:srgbClr val="FF0000"/>
                </a:solidFill>
              </a:rPr>
              <a:t>A</a:t>
            </a:r>
            <a:endParaRPr lang="en-US" sz="44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50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194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8" grpId="0"/>
      <p:bldP spid="19478" grpId="1"/>
      <p:bldP spid="194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17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6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 3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câu chuyện dưới đây và thực hiện yêu cầu.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7BF0B34-86E6-4F2F-9021-6E7C587CC26E}"/>
              </a:ext>
            </a:extLst>
          </p:cNvPr>
          <p:cNvSpPr txBox="1"/>
          <p:nvPr/>
        </p:nvSpPr>
        <p:spPr>
          <a:xfrm>
            <a:off x="1316814" y="1769370"/>
            <a:ext cx="89361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Hỏi – đáp về các nhân vật trong câu chuyện trên.</a:t>
            </a:r>
          </a:p>
          <a:p>
            <a:pPr algn="just"/>
            <a:r>
              <a:rPr lang="en-US" sz="3200" b="1" i="0" smtClean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vi-VN" sz="3200" b="1" i="0" smtClean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- Trong hộp bút, ai được dùng nhiều đến mức mờ hết cả số?</a:t>
            </a:r>
          </a:p>
          <a:p>
            <a:pPr algn="just"/>
            <a:r>
              <a:rPr lang="en-US" sz="3200" b="1" i="0" smtClean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</a:t>
            </a:r>
            <a:r>
              <a:rPr lang="vi-VN" sz="3200" b="1" i="0" smtClean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Thước kẻ được dùng nhiều đến mức mờ hết cả số.</a:t>
            </a:r>
          </a:p>
          <a:p>
            <a:pPr algn="just"/>
            <a:r>
              <a:rPr lang="vi-VN" sz="3200" b="1" i="0" dirty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Ghi lại 1 – 2 câu hỏi em và bạn vừa thực hiện ở trên.</a:t>
            </a:r>
          </a:p>
        </p:txBody>
      </p: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=""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=""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=""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0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=""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4027247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US" sz="3600" smtClean="0">
                <a:solidFill>
                  <a:prstClr val="white"/>
                </a:solidFill>
                <a:latin typeface="Calibri"/>
              </a:rPr>
              <a:t>Gọt bút chì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38" y="1899138"/>
            <a:ext cx="3161512" cy="262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84" y="1531693"/>
            <a:ext cx="3076208" cy="314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85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443716" y="1138918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=""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=""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771244" y="233558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=""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771244" y="303643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=""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=""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656215" y="3636319"/>
            <a:ext cx="2610131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=""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768895" y="437005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=""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805546" y="507663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=""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=""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557616" y="22371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=""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544737" y="2896792"/>
            <a:ext cx="2492529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2" y="1093165"/>
            <a:ext cx="2445688" cy="1058176"/>
            <a:chOff x="4795735" y="5018846"/>
            <a:chExt cx="1433654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=""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=""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341368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=""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592339" y="347141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=""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592339" y="414841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=""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544737" y="4811803"/>
            <a:ext cx="2782405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=""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12345" y="-93989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=""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430671" y="223854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Bàn, ghế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=""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498845" y="296236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 đá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=""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=""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=""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479360" y="371161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=""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549788" y="4375002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=""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498845" y="5044902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=""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32711" y="-215914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=""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28951" y="22882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=""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76351" y="30213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8923359" y="1093163"/>
            <a:ext cx="2671223" cy="1058176"/>
            <a:chOff x="4731042" y="5018846"/>
            <a:chExt cx="1565862" cy="1035857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=""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=""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731042" y="5218593"/>
              <a:ext cx="1565862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234396" y="373161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=""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34396" y="43950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176351" y="5116789"/>
            <a:ext cx="2502065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=""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528926" y="5458259"/>
            <a:ext cx="2782405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y tế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Rounded Rectangle 2">
            <a:extLst>
              <a:ext uri="{FF2B5EF4-FFF2-40B4-BE49-F238E27FC236}">
                <a16:creationId xmlns=""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146409" y="6142159"/>
            <a:ext cx="3299267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hội đồng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=""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549788" y="580961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Rounded Rectangle 2">
            <a:extLst>
              <a:ext uri="{FF2B5EF4-FFF2-40B4-BE49-F238E27FC236}">
                <a16:creationId xmlns=""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234395" y="5799580"/>
            <a:ext cx="2502065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 thể dục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ounded Rectangle 2">
            <a:extLst>
              <a:ext uri="{FF2B5EF4-FFF2-40B4-BE49-F238E27FC236}">
                <a16:creationId xmlns=""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188071" y="5809617"/>
            <a:ext cx="3078273" cy="99593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 viên thư 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4" fill="hold">
                          <p:stCondLst>
                            <p:cond delay="indefinite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4" fill="hold">
                          <p:stCondLst>
                            <p:cond delay="indefinite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298</Words>
  <Application>Microsoft Office PowerPoint</Application>
  <PresentationFormat>Custom</PresentationFormat>
  <Paragraphs>70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2022-06-25T07:22:12Z</dcterms:created>
  <dcterms:modified xsi:type="dcterms:W3CDTF">2023-08-13T13:52:40Z</dcterms:modified>
</cp:coreProperties>
</file>