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15"/>
  </p:notesMasterIdLst>
  <p:sldIdLst>
    <p:sldId id="361" r:id="rId4"/>
    <p:sldId id="355" r:id="rId5"/>
    <p:sldId id="256" r:id="rId6"/>
    <p:sldId id="358" r:id="rId7"/>
    <p:sldId id="258" r:id="rId8"/>
    <p:sldId id="363" r:id="rId9"/>
    <p:sldId id="331" r:id="rId10"/>
    <p:sldId id="332" r:id="rId11"/>
    <p:sldId id="333" r:id="rId12"/>
    <p:sldId id="298" r:id="rId13"/>
    <p:sldId id="310" r:id="rId14"/>
  </p:sldIdLst>
  <p:sldSz cx="12192000" cy="6858000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.VnArial" panose="020B7200000000000000" pitchFamily="34" charset="0"/>
      <p:regular r:id="rId18"/>
      <p:bold r:id="rId19"/>
      <p:italic r:id="rId20"/>
      <p:boldItalic r:id="rId21"/>
    </p:embeddedFont>
    <p:embeddedFont>
      <p:font typeface="Sigmar One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2123E-624E-4282-8430-7CA68BE6CD26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6E209-2154-4639-954A-28BD71F8C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0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E209-2154-4639-954A-28BD71F8CA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1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487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D7F94D-10FB-7A9C-6597-925C06345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75074"/>
            <a:ext cx="1605700" cy="16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3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4.png"/><Relationship Id="rId5" Type="http://schemas.microsoft.com/office/2007/relationships/media" Target="../media/media4.mp4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1.xml"/><Relationship Id="rId4" Type="http://schemas.microsoft.com/office/2007/relationships/media" Target="../media/media3.m4a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3">
            <a:extLst>
              <a:ext uri="{FF2B5EF4-FFF2-40B4-BE49-F238E27FC236}">
                <a16:creationId xmlns:a16="http://schemas.microsoft.com/office/drawing/2014/main" id="{EA9AA579-D266-4CB8-9EE1-32C66B439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0" y="4907071"/>
            <a:ext cx="2187972" cy="191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DB4AB581-E960-4720-84E9-2F6D73EF2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879" y="546584"/>
            <a:ext cx="7518777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TH TOÀN THẮNG – TIÊN THẮNG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96441B4A-7D15-4FB1-8A8F-71BD7630F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336" y="3257768"/>
            <a:ext cx="10111048" cy="1814661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1087940" eaLnBrk="1" hangingPunct="1"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38: TÍNH GIÁ TRỊ CỦA BIỂU THỨC CÓ DẤU NGOẶC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1C76049C-5BC7-4A06-8D95-6D96CB189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98" y="1545441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3C5</a:t>
            </a:r>
          </a:p>
        </p:txBody>
      </p:sp>
      <p:pic>
        <p:nvPicPr>
          <p:cNvPr id="3078" name="Picture 22" descr="bd21315_">
            <a:extLst>
              <a:ext uri="{FF2B5EF4-FFF2-40B4-BE49-F238E27FC236}">
                <a16:creationId xmlns:a16="http://schemas.microsoft.com/office/drawing/2014/main" id="{8764142B-45F9-4D17-9DF1-CE027052C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54" y="5187702"/>
            <a:ext cx="4207090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BFE0DE-E22F-48E0-9E5A-470B7F36829D}"/>
              </a:ext>
            </a:extLst>
          </p:cNvPr>
          <p:cNvCxnSpPr/>
          <p:nvPr/>
        </p:nvCxnSpPr>
        <p:spPr>
          <a:xfrm flipV="1">
            <a:off x="4050127" y="1088821"/>
            <a:ext cx="448415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80" name="Picture 7" descr="BƯỚM 58">
            <a:extLst>
              <a:ext uri="{FF2B5EF4-FFF2-40B4-BE49-F238E27FC236}">
                <a16:creationId xmlns:a16="http://schemas.microsoft.com/office/drawing/2014/main" id="{A18AC52A-C3E8-43C8-B59D-035C4BADE7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725" y="5062845"/>
            <a:ext cx="870432" cy="113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animal-14[1]">
            <a:extLst>
              <a:ext uri="{FF2B5EF4-FFF2-40B4-BE49-F238E27FC236}">
                <a16:creationId xmlns:a16="http://schemas.microsoft.com/office/drawing/2014/main" id="{5B68A971-A4CE-4FA5-B2FA-24E7FCCD9A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33730" y="5154407"/>
            <a:ext cx="800275" cy="5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POINSET2">
            <a:extLst>
              <a:ext uri="{FF2B5EF4-FFF2-40B4-BE49-F238E27FC236}">
                <a16:creationId xmlns:a16="http://schemas.microsoft.com/office/drawing/2014/main" id="{5F83F714-2DEA-446C-8E17-20A0745D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263" y="-77701"/>
            <a:ext cx="1035720" cy="123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5FA59D-BE42-6CAB-ABAA-9E2E436F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5" y="164129"/>
            <a:ext cx="2850399" cy="81776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5FE7CC2-3EC0-81F0-39C9-A39FB67626BE}"/>
              </a:ext>
            </a:extLst>
          </p:cNvPr>
          <p:cNvSpPr/>
          <p:nvPr/>
        </p:nvSpPr>
        <p:spPr>
          <a:xfrm>
            <a:off x="401578" y="847925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72DA2-59B8-EC21-A536-A81F1697D5F2}"/>
              </a:ext>
            </a:extLst>
          </p:cNvPr>
          <p:cNvSpPr txBox="1"/>
          <p:nvPr/>
        </p:nvSpPr>
        <p:spPr>
          <a:xfrm>
            <a:off x="1030228" y="895167"/>
            <a:ext cx="87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số là giá trị của mỗi biểu thức.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0A1F8-A977-1DC4-2E97-C032A55DC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04" y="1446770"/>
            <a:ext cx="8688012" cy="442021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729892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3FEE-1C92-DDB7-F65B-C5669A44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395A9-8D9F-AAE1-65F2-A93018331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F63A6550-E6F5-6C15-5874-A750C26B2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6F2D3F6-118F-4FD6-7AB9-CAC1D91043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599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A40C41A-3D1B-82A0-EDF6-D3C5184A7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00873BCB-3B65-F090-5F61-4859FFB16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92" y="1197655"/>
            <a:ext cx="4695825" cy="5368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FE345-DD6B-FBEC-8333-054B8F460D06}"/>
              </a:ext>
            </a:extLst>
          </p:cNvPr>
          <p:cNvSpPr txBox="1"/>
          <p:nvPr/>
        </p:nvSpPr>
        <p:spPr>
          <a:xfrm>
            <a:off x="4957143" y="3429000"/>
            <a:ext cx="11295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7030A0"/>
                </a:solidFill>
                <a:latin typeface="Sigmar One" panose="00000500000000000000" pitchFamily="2" charset="0"/>
              </a:rPr>
              <a:t>Hẹn gặp lại</a:t>
            </a:r>
          </a:p>
          <a:p>
            <a:r>
              <a:rPr lang="en-US" sz="7200">
                <a:solidFill>
                  <a:srgbClr val="7030A0"/>
                </a:solidFill>
                <a:latin typeface="Sigmar One" panose="00000500000000000000" pitchFamily="2" charset="0"/>
              </a:rPr>
              <a:t> các em!</a:t>
            </a:r>
          </a:p>
        </p:txBody>
      </p:sp>
    </p:spTree>
    <p:extLst>
      <p:ext uri="{BB962C8B-B14F-4D97-AF65-F5344CB8AC3E}">
        <p14:creationId xmlns:p14="http://schemas.microsoft.com/office/powerpoint/2010/main" val="181147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24+8:2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45:9+10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5x5+5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32+8-18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5462-C470-48D2-B6B8-F3DE88DE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I Đoạn 1">
            <a:hlinkClick r:id="" action="ppaction://media"/>
            <a:extLst>
              <a:ext uri="{FF2B5EF4-FFF2-40B4-BE49-F238E27FC236}">
                <a16:creationId xmlns:a16="http://schemas.microsoft.com/office/drawing/2014/main" id="{80658043-D1EC-4BD2-A2AB-FF2D5E110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436322-B227-E5FC-0F8B-C4A9006E8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5" y="152774"/>
            <a:ext cx="2314575" cy="1006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AF20A-D8A5-442A-4FF0-9317EE1DE1DB}"/>
              </a:ext>
            </a:extLst>
          </p:cNvPr>
          <p:cNvSpPr txBox="1"/>
          <p:nvPr/>
        </p:nvSpPr>
        <p:spPr>
          <a:xfrm>
            <a:off x="556592" y="178738"/>
            <a:ext cx="10476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a)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tai.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con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trắng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con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nâu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49542-3B5B-1E7A-62E8-991231405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647" y="2814693"/>
            <a:ext cx="8606653" cy="39534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28291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D69CCF-464B-F6D0-3C1E-1242804A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6" y="85641"/>
            <a:ext cx="2476717" cy="1190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C2CF3-9366-93A0-FF78-89E6CAB25854}"/>
              </a:ext>
            </a:extLst>
          </p:cNvPr>
          <p:cNvSpPr txBox="1"/>
          <p:nvPr/>
        </p:nvSpPr>
        <p:spPr>
          <a:xfrm>
            <a:off x="1224496" y="1377147"/>
            <a:ext cx="8505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Tính giá trị của biểu thức  2 x ( 3+ 4) như sau:</a:t>
            </a:r>
          </a:p>
          <a:p>
            <a:r>
              <a:rPr lang="en-US" sz="28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2 x ( 3 + 4 ) = 2 x 7</a:t>
            </a:r>
          </a:p>
          <a:p>
            <a:r>
              <a:rPr lang="en-US" sz="28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</a:t>
            </a:r>
            <a:r>
              <a:rPr lang="en-US" sz="2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9DB20-DE52-8009-7E2D-AD5621B14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53" y="2907314"/>
            <a:ext cx="9907383" cy="12003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392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6CB9E-86EB-A176-28FF-4E8DB2A8C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EDAB3-C7DB-66B8-24A4-BBB129B2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90" y="72185"/>
            <a:ext cx="3089657" cy="12933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83DF0F9-203F-5468-16AD-B8B90387F425}"/>
              </a:ext>
            </a:extLst>
          </p:cNvPr>
          <p:cNvSpPr/>
          <p:nvPr/>
        </p:nvSpPr>
        <p:spPr>
          <a:xfrm>
            <a:off x="3012312" y="383894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64DAD-8C03-A2AA-F7E3-3D6ECCA3600A}"/>
              </a:ext>
            </a:extLst>
          </p:cNvPr>
          <p:cNvSpPr txBox="1"/>
          <p:nvPr/>
        </p:nvSpPr>
        <p:spPr>
          <a:xfrm>
            <a:off x="3516810" y="388891"/>
            <a:ext cx="7846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 ( theo mẫu)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8E62E-C960-E0BE-6E21-BA0B6B876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14" y="1552355"/>
            <a:ext cx="4784646" cy="14002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8C7B9B-11D8-7C52-3DDE-9D285A009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795" y="1609367"/>
            <a:ext cx="4086894" cy="13432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4715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oán 3  Biểu thức số- Tính giá trị biểu thức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161</Words>
  <Application>Microsoft Office PowerPoint</Application>
  <PresentationFormat>Widescreen</PresentationFormat>
  <Paragraphs>27</Paragraphs>
  <Slides>11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Tahoma</vt:lpstr>
      <vt:lpstr>#9Slide02 Noi dung dai</vt:lpstr>
      <vt:lpstr>Times New Roman</vt:lpstr>
      <vt:lpstr>Arial</vt:lpstr>
      <vt:lpstr>.VnArial</vt:lpstr>
      <vt:lpstr>#9Slide02 Tieu de dai</vt:lpstr>
      <vt:lpstr>Sigmar One</vt:lpstr>
      <vt:lpstr>Calibri Light</vt:lpstr>
      <vt:lpstr>Cambria</vt:lpstr>
      <vt:lpstr>等线 Light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3  Biểu thức số- Tính giá trị biểu thức</dc:title>
  <dc:creator>Mr Manh</dc:creator>
  <cp:lastModifiedBy>Admin</cp:lastModifiedBy>
  <cp:revision>23</cp:revision>
  <dcterms:created xsi:type="dcterms:W3CDTF">2022-06-15T15:08:53Z</dcterms:created>
  <dcterms:modified xsi:type="dcterms:W3CDTF">2025-01-25T04:15:32Z</dcterms:modified>
</cp:coreProperties>
</file>