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59" r:id="rId6"/>
    <p:sldId id="260" r:id="rId7"/>
    <p:sldId id="261" r:id="rId8"/>
    <p:sldId id="262" r:id="rId9"/>
    <p:sldId id="265" r:id="rId10"/>
    <p:sldId id="263" r:id="rId11"/>
    <p:sldId id="276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9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451-5150-4066-9A6E-0AB8665C93EB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44C5-10E1-497D-8462-8461FFC99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59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451-5150-4066-9A6E-0AB8665C93EB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44C5-10E1-497D-8462-8461FFC99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07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451-5150-4066-9A6E-0AB8665C93EB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44C5-10E1-497D-8462-8461FFC99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5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451-5150-4066-9A6E-0AB8665C93EB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44C5-10E1-497D-8462-8461FFC99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2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451-5150-4066-9A6E-0AB8665C93EB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44C5-10E1-497D-8462-8461FFC99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68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451-5150-4066-9A6E-0AB8665C93EB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44C5-10E1-497D-8462-8461FFC99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4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451-5150-4066-9A6E-0AB8665C93EB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44C5-10E1-497D-8462-8461FFC99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5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451-5150-4066-9A6E-0AB8665C93EB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44C5-10E1-497D-8462-8461FFC99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8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451-5150-4066-9A6E-0AB8665C93EB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44C5-10E1-497D-8462-8461FFC99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8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451-5150-4066-9A6E-0AB8665C93EB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44C5-10E1-497D-8462-8461FFC99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56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451-5150-4066-9A6E-0AB8665C93EB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44C5-10E1-497D-8462-8461FFC99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52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2A451-5150-4066-9A6E-0AB8665C93EB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344C5-10E1-497D-8462-8461FFC99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1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014084" y="454752"/>
            <a:ext cx="9803219" cy="36303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7893" y="1158739"/>
            <a:ext cx="80621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</a:t>
            </a:r>
          </a:p>
          <a:p>
            <a:pPr lvl="0" algn="ctr">
              <a:defRPr/>
            </a:pP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9:Giữ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vệ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học-Tiết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1</a:t>
            </a:r>
          </a:p>
          <a:p>
            <a:pPr lvl="0" algn="ctr">
              <a:defRPr/>
            </a:pP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viên:Ngô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Thảo</a:t>
            </a:r>
            <a:endParaRPr lang="en-US" altLang="zh-CN" sz="40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017" y="3912493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52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5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" y="94620"/>
            <a:ext cx="12191365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48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789" y="5473524"/>
            <a:ext cx="11861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tập,vui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chơi.Vì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126" y="2857325"/>
            <a:ext cx="4704582" cy="2476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12" y="2871989"/>
            <a:ext cx="4786218" cy="2461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12" y="180306"/>
            <a:ext cx="4786218" cy="2646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126" y="180306"/>
            <a:ext cx="4704582" cy="253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99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3388" y="215384"/>
            <a:ext cx="1241699" cy="1021452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7" name="Text Box 1"/>
          <p:cNvSpPr txBox="1"/>
          <p:nvPr/>
        </p:nvSpPr>
        <p:spPr>
          <a:xfrm>
            <a:off x="1455313" y="160511"/>
            <a:ext cx="10599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làm,không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414972" y="1594496"/>
            <a:ext cx="5384165" cy="58477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5"/>
          <p:cNvSpPr txBox="1"/>
          <p:nvPr/>
        </p:nvSpPr>
        <p:spPr>
          <a:xfrm>
            <a:off x="6826567" y="1632149"/>
            <a:ext cx="5228058" cy="58477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4972" y="2357954"/>
            <a:ext cx="5384165" cy="333692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Quét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lớp học.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Lau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sổ,bàn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-Không vứt rác bừa bãi ra nền lớp học,sân trường.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-Rửa cốc uống nước ở lớp.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........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9077" y="2366844"/>
            <a:ext cx="5187950" cy="296227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 nền lớp học,sân trường.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-Lấy phấn ,bút màu vẽ lên bàn học,lên tường...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-Nhổ cây xanh trong bồn hoa ,vườn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.........</a:t>
            </a:r>
          </a:p>
        </p:txBody>
      </p:sp>
    </p:spTree>
    <p:extLst>
      <p:ext uri="{BB962C8B-B14F-4D97-AF65-F5344CB8AC3E}">
        <p14:creationId xmlns:p14="http://schemas.microsoft.com/office/powerpoint/2010/main" val="377007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4432" y="364438"/>
            <a:ext cx="2117347" cy="61001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5226" y="2366645"/>
            <a:ext cx="8761730" cy="44913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62897" y="669446"/>
            <a:ext cx="9298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2139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1" descr="z3847826675581_bafacbad5e5e982af2e078d9fcf0326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515" y="386366"/>
            <a:ext cx="9144000" cy="55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24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BFFAB9-758B-882D-3A9D-4434A5D25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0"/>
            <a:ext cx="1011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28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1" descr="z3847828436186_ce248c4916ed1b1dc158b062fc4f4f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67" y="568642"/>
            <a:ext cx="9714865" cy="572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32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4836292547883_6af794180a64e34f8726f3431261d74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09" y="206062"/>
            <a:ext cx="9002332" cy="665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14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4836292526640_9fba269a9ed1ddbc32cf0df2f3f2d4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04" y="231820"/>
            <a:ext cx="9839459" cy="66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95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CD0C4-A523-37A7-9FC7-A276D484D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10" y="0"/>
            <a:ext cx="7955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01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5413" y="499279"/>
            <a:ext cx="32496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08338" y="2705725"/>
            <a:ext cx="10084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 hát:Giữ vệ sinh trường học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09239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21AA6-3ED5-F78F-71A9-6351D3F8D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30" y="0"/>
            <a:ext cx="7646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22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Giữ Gìn Vệ Sinh Trường Lớp Chuyên Đề Đạo Đức Lớp 1 Cấp Thành Phố Ca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4548"/>
            <a:ext cx="12192000" cy="5814656"/>
          </a:xfrm>
        </p:spPr>
      </p:pic>
    </p:spTree>
    <p:extLst>
      <p:ext uri="{BB962C8B-B14F-4D97-AF65-F5344CB8AC3E}">
        <p14:creationId xmlns:p14="http://schemas.microsoft.com/office/powerpoint/2010/main" val="19844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34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6076" y="249304"/>
            <a:ext cx="10225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1365160"/>
            <a:ext cx="12292330" cy="526745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0" y="249304"/>
            <a:ext cx="1712890" cy="961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85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/>
        </p:nvSpPr>
        <p:spPr>
          <a:xfrm>
            <a:off x="2610084" y="564629"/>
            <a:ext cx="9389765" cy="583565"/>
          </a:xfrm>
          <a:prstGeom prst="rect">
            <a:avLst/>
          </a:prstGeom>
          <a:solidFill>
            <a:sysClr val="window" lastClr="FFFFFF">
              <a:tint val="95000"/>
              <a:satMod val="170000"/>
            </a:sys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280034" y="1120369"/>
            <a:ext cx="11719815" cy="584775"/>
          </a:xfrm>
          <a:prstGeom prst="rect">
            <a:avLst/>
          </a:prstGeom>
          <a:solidFill>
            <a:sysClr val="window" lastClr="FFFFFF">
              <a:tint val="95000"/>
              <a:satMod val="170000"/>
            </a:sys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04" y="1881762"/>
            <a:ext cx="5322570" cy="2573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19" y="4546845"/>
            <a:ext cx="5023485" cy="2265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04" y="4556370"/>
            <a:ext cx="4039870" cy="224091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31225" y="63080"/>
            <a:ext cx="2009700" cy="956324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21" y="1900740"/>
            <a:ext cx="5332730" cy="265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5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2" y="1314556"/>
            <a:ext cx="12191365" cy="5387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8941" y="237342"/>
            <a:ext cx="115265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không?Vì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5581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558"/>
            <a:ext cx="12192000" cy="61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69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200428"/>
            <a:ext cx="12382500" cy="55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76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314</Words>
  <Application>Microsoft Office PowerPoint</Application>
  <PresentationFormat>Widescreen</PresentationFormat>
  <Paragraphs>30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44</cp:revision>
  <dcterms:created xsi:type="dcterms:W3CDTF">2023-10-31T14:04:41Z</dcterms:created>
  <dcterms:modified xsi:type="dcterms:W3CDTF">2024-10-21T00:36:31Z</dcterms:modified>
</cp:coreProperties>
</file>