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8" r:id="rId3"/>
    <p:sldId id="341" r:id="rId4"/>
    <p:sldId id="340" r:id="rId5"/>
    <p:sldId id="365" r:id="rId6"/>
    <p:sldId id="361" r:id="rId7"/>
    <p:sldId id="348" r:id="rId8"/>
    <p:sldId id="285" r:id="rId9"/>
    <p:sldId id="347" r:id="rId10"/>
    <p:sldId id="290" r:id="rId11"/>
    <p:sldId id="367" r:id="rId12"/>
    <p:sldId id="287" r:id="rId13"/>
    <p:sldId id="288" r:id="rId14"/>
    <p:sldId id="364" r:id="rId15"/>
    <p:sldId id="362" r:id="rId16"/>
    <p:sldId id="363" r:id="rId17"/>
    <p:sldId id="351" r:id="rId18"/>
    <p:sldId id="275" r:id="rId19"/>
    <p:sldId id="349" r:id="rId20"/>
    <p:sldId id="352" r:id="rId21"/>
    <p:sldId id="354" r:id="rId22"/>
    <p:sldId id="353" r:id="rId23"/>
    <p:sldId id="289" r:id="rId24"/>
    <p:sldId id="366" r:id="rId25"/>
    <p:sldId id="357" r:id="rId26"/>
    <p:sldId id="344" r:id="rId27"/>
    <p:sldId id="355" r:id="rId28"/>
    <p:sldId id="360" r:id="rId29"/>
    <p:sldId id="358" r:id="rId30"/>
    <p:sldId id="35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5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27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0FC71E-C833-49EE-AE36-7172FF7BC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844544-1CBC-4B6C-8434-BC52A3EB8A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3B06ED-F631-4C80-A9F0-B140FDA6C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A1C1C3C-5DD9-4010-BC8D-DD5252FFB9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020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054A57-9116-4EAB-97CC-4142E3E191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B50788-47EF-49F8-8CD7-FBF813E9F6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93A89B-B8EA-4BF5-A8F1-6187E4D49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85746B0-DFC8-413F-9FE7-AB6363F61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749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D74250-FDA5-4F0C-A186-3CCB93FC66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748A76-2275-41DF-A019-51181400A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A54F8-BEE8-4224-A177-82C829404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883014-EB47-48F3-AD98-540371188E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988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40C43-479F-42A2-BDD5-FF5CDE14D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B68AD-17F6-4525-B976-F9F1AB9878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54CEF-CC86-4F79-B0D0-E7DCCA176B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253756D-BFDE-4A0E-A47D-E15854D642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183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07F1900-2365-4642-BA92-BAE516BE94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7F2C6A-EB32-4F73-BD16-BB953EB89D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759446-EFF1-47CC-8B36-CA8E41F77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75D567D-D1D4-463F-98FF-502E47F29A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225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22C1A0-244D-4056-BCCD-B56C748C02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55BC47-69B0-464E-BE87-97654DB5E4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8D8E6B5-B8BA-47E4-886D-C0426F4F7B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4E73F4-5025-4A0D-B87A-E24DCFBB5A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930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F9FA869-7894-45BA-A399-35F26AB53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08EEAD-CB7D-476D-97B6-34B84E2C28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5FC5AA-BCB1-4CAC-8975-D645D558D3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74CD31-4957-48DD-BE13-AB6B22CE35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343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78229-6FFC-45A2-898A-894DDA5D4B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4148C-3758-4D42-B598-C1FF6028C8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5EFD7-3EE7-43E4-9AA2-427520297F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A7B5556-43AD-4DC2-84FC-ABD6D8EBAA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4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71809-A9B6-427A-975C-D213B0E9DF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A06AE-9F54-42F8-A00D-14F7149ADE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02D7C-278C-47E1-9133-771AD7E07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611F1E-F93D-4461-9D8F-E04C5F20E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139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38A6B2-0830-4BB0-8562-7BADC2534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6868ED-D360-40BF-AC83-A1598E1564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AAD245-F8DB-43A8-B571-6EBF1F763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091E09D-BC1D-41D7-BCFA-469528C3E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051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8D2E8B-AA3F-46BB-BFE2-ABDD3905CE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462F9B-F41C-48BD-BB9D-17B7A5D60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70D716-5794-4989-ACE5-14FE4BCAEB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617BBE-9243-4FA6-9EB0-883A12567B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33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4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4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0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1E81692-2013-454D-9051-1CC40FA84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E46D36E-29DB-4554-ACC8-BF8953AE2D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B4FFDF72-72E7-467F-AF6C-F823D3A66B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9BDFA89D-9110-4AE6-BA2E-D3658D80A2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7109558F-9863-46F5-909A-4CB8C5B4E9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05BCE81-9275-49BE-806E-E6AC5DD53D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55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6">
            <a:extLst>
              <a:ext uri="{FF2B5EF4-FFF2-40B4-BE49-F238E27FC236}">
                <a16:creationId xmlns:a16="http://schemas.microsoft.com/office/drawing/2014/main" id="{CE129E81-4EC4-4237-A979-F978FFD02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-228600"/>
            <a:ext cx="9409113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 TIỂU HỌC BẮC HƯNG</a:t>
            </a:r>
          </a:p>
        </p:txBody>
      </p:sp>
      <p:sp>
        <p:nvSpPr>
          <p:cNvPr id="15363" name="WordArt 13">
            <a:extLst>
              <a:ext uri="{FF2B5EF4-FFF2-40B4-BE49-F238E27FC236}">
                <a16:creationId xmlns:a16="http://schemas.microsoft.com/office/drawing/2014/main" id="{58D1ACCB-794F-457D-8086-F72B277BA7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588" y="554038"/>
            <a:ext cx="11174412" cy="1046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liệt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5364" name="WordArt 14">
            <a:extLst>
              <a:ext uri="{FF2B5EF4-FFF2-40B4-BE49-F238E27FC236}">
                <a16:creationId xmlns:a16="http://schemas.microsoft.com/office/drawing/2014/main" id="{6A3DF6BC-6024-4260-B24F-52712491B9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2209800"/>
            <a:ext cx="8520113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65" name="WordArt 14">
            <a:extLst>
              <a:ext uri="{FF2B5EF4-FFF2-40B4-BE49-F238E27FC236}">
                <a16:creationId xmlns:a16="http://schemas.microsoft.com/office/drawing/2014/main" id="{48F3EB7E-33B5-48C5-9250-336E4DB63D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3600" y="3429000"/>
            <a:ext cx="2540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14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4B </a:t>
            </a:r>
          </a:p>
        </p:txBody>
      </p:sp>
      <p:sp>
        <p:nvSpPr>
          <p:cNvPr id="15366" name="WordArt 14">
            <a:extLst>
              <a:ext uri="{FF2B5EF4-FFF2-40B4-BE49-F238E27FC236}">
                <a16:creationId xmlns:a16="http://schemas.microsoft.com/office/drawing/2014/main" id="{160100B4-9450-4223-93E8-D5E1FE05E2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6800" y="4267200"/>
            <a:ext cx="7112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Lương Thị Anh</a:t>
            </a:r>
            <a:endParaRPr kumimoji="0" lang="en-US" sz="14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C75F1-1370-4BAD-8D9A-ADD9E212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8E151A-6EAD-4AA6-B4B6-B53FCBE0D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1" y="365125"/>
            <a:ext cx="5461446" cy="290153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B7783-FFA4-4575-96F4-84BBD86FA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1" y="3591339"/>
            <a:ext cx="5461446" cy="2901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E60ECF-852A-4D15-AD70-5170843670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91339"/>
            <a:ext cx="5726489" cy="3020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ED4051-9BD7-4A13-B169-5D326553D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11" y="391975"/>
            <a:ext cx="5734878" cy="290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60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020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04B4F1-BE8A-4FEB-84CA-52130AFA35A0}"/>
              </a:ext>
            </a:extLst>
          </p:cNvPr>
          <p:cNvSpPr txBox="1"/>
          <p:nvPr/>
        </p:nvSpPr>
        <p:spPr>
          <a:xfrm>
            <a:off x="1152940" y="881267"/>
            <a:ext cx="1013791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775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354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CE0810-07B3-4820-8183-283F9EBAE81A}"/>
              </a:ext>
            </a:extLst>
          </p:cNvPr>
          <p:cNvSpPr/>
          <p:nvPr/>
        </p:nvSpPr>
        <p:spPr>
          <a:xfrm>
            <a:off x="1020417" y="251791"/>
            <a:ext cx="10310192" cy="477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gam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BF98652-F759-4DA5-9BA3-6D475CBB7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1" y="728870"/>
            <a:ext cx="11211340" cy="587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27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897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879E9-A1DD-4DF9-AB2A-52BE1D1F6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Gam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Gam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Gam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7FC0A3-C8BC-489D-9B96-833D5BBC34C9}"/>
              </a:ext>
            </a:extLst>
          </p:cNvPr>
          <p:cNvSpPr/>
          <p:nvPr/>
        </p:nvSpPr>
        <p:spPr>
          <a:xfrm>
            <a:off x="2690191" y="459201"/>
            <a:ext cx="6115878" cy="5466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17351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51A9AD-2C31-4ED2-9642-0C9C100CBC74}"/>
              </a:ext>
            </a:extLst>
          </p:cNvPr>
          <p:cNvSpPr/>
          <p:nvPr/>
        </p:nvSpPr>
        <p:spPr>
          <a:xfrm>
            <a:off x="2069805" y="3968253"/>
            <a:ext cx="10122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vi-VN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755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2CDF-3075-4685-8DEE-CF0225201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35" y="1603513"/>
            <a:ext cx="7580243" cy="163001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50F604-3449-4287-A05B-FFC96DCED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7" y="1325216"/>
            <a:ext cx="10581861" cy="2521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CA0AA5-1239-4762-9AC9-9F9A5D15D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7" y="3846487"/>
            <a:ext cx="10581860" cy="2521271"/>
          </a:xfrm>
          <a:prstGeom prst="rect">
            <a:avLst/>
          </a:prstGeom>
        </p:spPr>
      </p:pic>
      <p:sp>
        <p:nvSpPr>
          <p:cNvPr id="15" name="Pentagon 3">
            <a:extLst>
              <a:ext uri="{FF2B5EF4-FFF2-40B4-BE49-F238E27FC236}">
                <a16:creationId xmlns:a16="http://schemas.microsoft.com/office/drawing/2014/main" id="{A91C7DB7-5D1D-4A71-984F-E7190CF47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9704" y="630937"/>
            <a:ext cx="6639339" cy="69428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marL="0" indent="0" algn="just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MÀU NÓNG VÀ BẢNG MÀU LẠNH</a:t>
            </a:r>
          </a:p>
        </p:txBody>
      </p:sp>
    </p:spTree>
    <p:extLst>
      <p:ext uri="{BB962C8B-B14F-4D97-AF65-F5344CB8AC3E}">
        <p14:creationId xmlns:p14="http://schemas.microsoft.com/office/powerpoint/2010/main" val="389981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3"/>
      <p:bldP spid="2" grpId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33C80-CF5A-4F9D-A7FA-A75A668F2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4643"/>
            <a:ext cx="10515600" cy="5302320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*GV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gam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 cam,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Gam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lam,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79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ED2B3-88E0-479D-AFC6-5B5AD72B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19986-5E8A-4F51-8419-264A0F8D1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4D7C98D-74AE-495E-830B-718D24E36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167DC7-3DB1-455D-A9D4-9B6409EBC4F8}"/>
              </a:ext>
            </a:extLst>
          </p:cNvPr>
          <p:cNvSpPr txBox="1"/>
          <p:nvPr/>
        </p:nvSpPr>
        <p:spPr>
          <a:xfrm>
            <a:off x="4426225" y="1246257"/>
            <a:ext cx="3737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KHỞI ĐỘNG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CDF8E8-1A1B-4836-93D5-E9A94D1C27DA}"/>
              </a:ext>
            </a:extLst>
          </p:cNvPr>
          <p:cNvSpPr txBox="1"/>
          <p:nvPr/>
        </p:nvSpPr>
        <p:spPr>
          <a:xfrm rot="10800000" flipV="1">
            <a:off x="1364973" y="3447718"/>
            <a:ext cx="9859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7030A0"/>
                </a:solidFill>
              </a:rPr>
              <a:t>HS </a:t>
            </a:r>
            <a:r>
              <a:rPr lang="en-US" sz="4000" dirty="0" err="1">
                <a:solidFill>
                  <a:srgbClr val="7030A0"/>
                </a:solidFill>
              </a:rPr>
              <a:t>múa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hát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theo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lời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bài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hát</a:t>
            </a:r>
            <a:r>
              <a:rPr lang="en-US" sz="4000" dirty="0">
                <a:solidFill>
                  <a:srgbClr val="7030A0"/>
                </a:solidFill>
              </a:rPr>
              <a:t> “</a:t>
            </a:r>
            <a:r>
              <a:rPr lang="en-US" sz="4000" dirty="0" err="1">
                <a:solidFill>
                  <a:srgbClr val="7030A0"/>
                </a:solidFill>
              </a:rPr>
              <a:t>Quê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hương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tươi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đẹp</a:t>
            </a:r>
            <a:r>
              <a:rPr lang="en-US" sz="4000" dirty="0">
                <a:solidFill>
                  <a:srgbClr val="7030A0"/>
                </a:solidFill>
              </a:rPr>
              <a:t>”</a:t>
            </a:r>
            <a:endParaRPr lang="en-US" alt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0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35A1E-B210-4AC6-A79E-02B4DAE70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27" y="1298713"/>
            <a:ext cx="10320129" cy="3220278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5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hài hoà về màu sắc được tạo nên bởi sự kết hợp giữa màu nóng và màu lạnh, màu đậm và màu nhạt trong một tổng thể.</a:t>
            </a:r>
            <a:br>
              <a:rPr lang="en-US" sz="5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228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B2F1A-F86D-4021-A26A-B59AC28C5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38200" y="848139"/>
            <a:ext cx="10515600" cy="1179443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E89A9647-3F52-4439-8108-A02426007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31304"/>
            <a:ext cx="5791200" cy="3024865"/>
          </a:xfr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2D8B894-8B06-492C-BFDB-0448F4F88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29" y="662609"/>
            <a:ext cx="635344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0A43245C-EBB5-4EF9-9AFC-E4948FE1C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4" y="3395927"/>
            <a:ext cx="6233214" cy="340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04158FF-2183-4BCA-AAE0-D619CCE5E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5287" y="446598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9006270-5DEE-4235-85C7-E70C96772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714" y="45919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B7ECE059-64C6-4325-B591-0185F9451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371061"/>
            <a:ext cx="5711687" cy="29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012C2C-2E6D-44EF-81E7-7B17F1345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6665F7-5D4A-45BB-8509-11C2D512E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583216"/>
            <a:ext cx="5711687" cy="306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F5FF994F-6017-4BE0-AD54-8E462541A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0" y="528931"/>
            <a:ext cx="5207266" cy="290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B9E8333E-6DCE-4722-9D58-22D603EA7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05" y="434077"/>
            <a:ext cx="5092995" cy="308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0">
            <a:extLst>
              <a:ext uri="{FF2B5EF4-FFF2-40B4-BE49-F238E27FC236}">
                <a16:creationId xmlns:a16="http://schemas.microsoft.com/office/drawing/2014/main" id="{2E9D8B05-84D0-4EA8-AE9D-7735A594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0" y="3901744"/>
            <a:ext cx="5207265" cy="24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57662C69-05C0-41F3-967B-8141AB1DE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05" y="3901744"/>
            <a:ext cx="5092995" cy="24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42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1EFB4-F7F2-40C5-A77C-2C736DEA0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88BF5-8ED8-438F-A08A-8253941E9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67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68E4F7-5575-4D05-A519-A9303E99EBB0}"/>
              </a:ext>
            </a:extLst>
          </p:cNvPr>
          <p:cNvSpPr/>
          <p:nvPr/>
        </p:nvSpPr>
        <p:spPr>
          <a:xfrm>
            <a:off x="3538330" y="163062"/>
            <a:ext cx="4320209" cy="4243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CỦA HỌC SINH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0C505-5DD4-48ED-B56C-EB7F5C6F9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425" y="728247"/>
            <a:ext cx="5983254" cy="269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D51966-8D60-4EB0-A427-2149029F5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21" y="3729658"/>
            <a:ext cx="5457618" cy="2876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35788F-5EEB-4838-9904-8E1840F12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21" y="728247"/>
            <a:ext cx="5457618" cy="2533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5F8926-7B71-443D-A4CD-1E6C4A4BA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043" y="3595894"/>
            <a:ext cx="5944635" cy="295275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666A9AC-A2B4-43A6-B973-F22F51FAE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230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32E0C-A7A9-4D4D-9554-71677EF8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2AE7F-952F-4EED-B8C1-40472A0DB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E1FEFA7-B876-4604-B50D-284092FB2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12222163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CE2828-7B11-4425-BD44-44B5DE41A2A8}"/>
              </a:ext>
            </a:extLst>
          </p:cNvPr>
          <p:cNvSpPr/>
          <p:nvPr/>
        </p:nvSpPr>
        <p:spPr>
          <a:xfrm>
            <a:off x="2305878" y="1245704"/>
            <a:ext cx="7036905" cy="95415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solidFill>
                    <a:srgbClr val="0563C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GIỜ HỌC ĐÃ KẾT THÚC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D60D58-F65F-40E2-8F27-494902B1C45A}"/>
              </a:ext>
            </a:extLst>
          </p:cNvPr>
          <p:cNvSpPr/>
          <p:nvPr/>
        </p:nvSpPr>
        <p:spPr>
          <a:xfrm>
            <a:off x="1437861" y="2782611"/>
            <a:ext cx="9316278" cy="14047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LUÔN MẠNH KHỎE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 CHĂM NGOAN HỌC GIỎI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5D3627-9957-4D45-843E-C3FB77CA7A68}"/>
              </a:ext>
            </a:extLst>
          </p:cNvPr>
          <p:cNvSpPr/>
          <p:nvPr/>
        </p:nvSpPr>
        <p:spPr>
          <a:xfrm>
            <a:off x="2464904" y="4969565"/>
            <a:ext cx="7169426" cy="9409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98822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 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>
                  <a:alpha val="98822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9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304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32E0C-A7A9-4D4D-9554-71677EF8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2AE7F-952F-4EED-B8C1-40472A0DB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E1FEFA7-B876-4604-B50D-284092FB2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08" y="0"/>
            <a:ext cx="1222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017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F11EE-D77A-4F2E-A1C6-D216CCB2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[KARAOKE] QUÊ HƯƠNG TƯƠI ĐẸP - CD CHUẨN BGD - ÂM NHẠC LỚP 1">
            <a:hlinkClick r:id="" action="ppaction://media"/>
            <a:extLst>
              <a:ext uri="{FF2B5EF4-FFF2-40B4-BE49-F238E27FC236}">
                <a16:creationId xmlns:a16="http://schemas.microsoft.com/office/drawing/2014/main" id="{1A6747B0-917A-403A-A0A0-2A800A3C37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74638"/>
            <a:ext cx="10972800" cy="5851525"/>
          </a:xfrm>
        </p:spPr>
      </p:pic>
    </p:spTree>
    <p:extLst>
      <p:ext uri="{BB962C8B-B14F-4D97-AF65-F5344CB8AC3E}">
        <p14:creationId xmlns:p14="http://schemas.microsoft.com/office/powerpoint/2010/main" val="132102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AC45D-4D14-4227-A76A-0310F27C1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0B491-DB34-405A-8022-9815C6DCF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51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21B7C9EF-CCD0-47D0-A3F3-B239AA1A6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43" y="1934817"/>
            <a:ext cx="4793709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D1037049-8263-45EA-A730-EF71BA83B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388"/>
            <a:ext cx="11569149" cy="313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0900BA5F-3570-489E-8BC7-7CCD01747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843" y="51353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C9642E7C-AA52-4536-9A4A-9849494F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2" y="3330659"/>
            <a:ext cx="11184835" cy="333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063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728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8532F5-937C-4B84-B659-F8ECF4D308D5}"/>
              </a:ext>
            </a:extLst>
          </p:cNvPr>
          <p:cNvSpPr/>
          <p:nvPr/>
        </p:nvSpPr>
        <p:spPr>
          <a:xfrm>
            <a:off x="1080052" y="1895061"/>
            <a:ext cx="10369826" cy="35118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40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8C085E-3AE4-4264-B048-C2CB96791B9C}"/>
              </a:ext>
            </a:extLst>
          </p:cNvPr>
          <p:cNvSpPr/>
          <p:nvPr/>
        </p:nvSpPr>
        <p:spPr>
          <a:xfrm>
            <a:off x="2696817" y="1136374"/>
            <a:ext cx="6162261" cy="6294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A3AA7-A468-4432-A56A-F848C12C86EF}"/>
              </a:ext>
            </a:extLst>
          </p:cNvPr>
          <p:cNvSpPr/>
          <p:nvPr/>
        </p:nvSpPr>
        <p:spPr>
          <a:xfrm>
            <a:off x="947531" y="2213114"/>
            <a:ext cx="10164417" cy="2822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Gam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gam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61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167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8E1AE2-128A-425F-A9E4-DB79E8B6B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95" y="344557"/>
            <a:ext cx="3349935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AA5B8ACA-4B89-4E7D-B84E-A4066CD75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44" y="4296366"/>
            <a:ext cx="5014860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01A3FA-9449-4AEC-973A-B14E2C96B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62" y="3531717"/>
            <a:ext cx="5738194" cy="2855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9FB5C9-D42A-47A2-92C8-27A70862C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63" y="344556"/>
            <a:ext cx="5738194" cy="28558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35E58A-5B59-411A-8F96-33C5BA33E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43" y="384312"/>
            <a:ext cx="5581568" cy="28160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7603E6-6B07-4249-90E0-F8B2F106B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43" y="3531717"/>
            <a:ext cx="5581568" cy="285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14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323</Words>
  <Application>Microsoft Office PowerPoint</Application>
  <PresentationFormat>Widescreen</PresentationFormat>
  <Paragraphs>32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  *Ghi nhớ: Sự hài hoà về màu sắc được tạo nên bởi sự kết hợp giữa màu nóng và màu lạnh, màu đậm và màu nhạt trong một tổng thể. </vt:lpstr>
      <vt:lpstr>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Administrator</cp:lastModifiedBy>
  <cp:revision>118</cp:revision>
  <dcterms:created xsi:type="dcterms:W3CDTF">2022-09-04T02:35:10Z</dcterms:created>
  <dcterms:modified xsi:type="dcterms:W3CDTF">2024-10-21T22:57:10Z</dcterms:modified>
</cp:coreProperties>
</file>