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293" r:id="rId2"/>
    <p:sldId id="283" r:id="rId3"/>
    <p:sldId id="284" r:id="rId4"/>
    <p:sldId id="285" r:id="rId5"/>
    <p:sldId id="286" r:id="rId6"/>
    <p:sldId id="294" r:id="rId7"/>
    <p:sldId id="257" r:id="rId8"/>
    <p:sldId id="287" r:id="rId9"/>
    <p:sldId id="280" r:id="rId10"/>
    <p:sldId id="281" r:id="rId11"/>
    <p:sldId id="290" r:id="rId12"/>
    <p:sldId id="288" r:id="rId13"/>
    <p:sldId id="272" r:id="rId14"/>
    <p:sldId id="270" r:id="rId15"/>
    <p:sldId id="282" r:id="rId16"/>
    <p:sldId id="258" r:id="rId17"/>
    <p:sldId id="260" r:id="rId18"/>
    <p:sldId id="277" r:id="rId19"/>
    <p:sldId id="278" r:id="rId20"/>
    <p:sldId id="279" r:id="rId21"/>
    <p:sldId id="274" r:id="rId22"/>
    <p:sldId id="28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94" d="100"/>
          <a:sy n="94" d="100"/>
        </p:scale>
        <p:origin x="1136" y="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FF2696-86FD-4CB1-B5E3-084350DC4B8F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0D7AD-007F-46C8-B31B-0E922C4E15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2337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hyperlink" Target="https://www.facebook.com/groups/629898828017053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BC96797C-587C-9562-9A94-E0267E28A2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custGeom>
            <a:avLst/>
            <a:gdLst>
              <a:gd name="connsiteX0" fmla="*/ 0 w 5171430"/>
              <a:gd name="connsiteY0" fmla="*/ 0 h 4224337"/>
              <a:gd name="connsiteX1" fmla="*/ 5171430 w 5171430"/>
              <a:gd name="connsiteY1" fmla="*/ 0 h 4224337"/>
              <a:gd name="connsiteX2" fmla="*/ 5171430 w 5171430"/>
              <a:gd name="connsiteY2" fmla="*/ 4224337 h 4224337"/>
              <a:gd name="connsiteX3" fmla="*/ 0 w 5171430"/>
              <a:gd name="connsiteY3" fmla="*/ 4224337 h 4224337"/>
              <a:gd name="connsiteX4" fmla="*/ 0 w 5171430"/>
              <a:gd name="connsiteY4" fmla="*/ 0 h 4224337"/>
              <a:gd name="connsiteX5" fmla="*/ 3195290 w 5171430"/>
              <a:gd name="connsiteY5" fmla="*/ 806561 h 4224337"/>
              <a:gd name="connsiteX6" fmla="*/ 3195290 w 5171430"/>
              <a:gd name="connsiteY6" fmla="*/ 1879890 h 4224337"/>
              <a:gd name="connsiteX7" fmla="*/ 5025120 w 5171430"/>
              <a:gd name="connsiteY7" fmla="*/ 1879890 h 4224337"/>
              <a:gd name="connsiteX8" fmla="*/ 5025120 w 5171430"/>
              <a:gd name="connsiteY8" fmla="*/ 806561 h 4224337"/>
              <a:gd name="connsiteX9" fmla="*/ 3195290 w 5171430"/>
              <a:gd name="connsiteY9" fmla="*/ 806561 h 4224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171430" h="4224337">
                <a:moveTo>
                  <a:pt x="0" y="0"/>
                </a:moveTo>
                <a:lnTo>
                  <a:pt x="5171430" y="0"/>
                </a:lnTo>
                <a:lnTo>
                  <a:pt x="5171430" y="4224337"/>
                </a:lnTo>
                <a:lnTo>
                  <a:pt x="0" y="4224337"/>
                </a:lnTo>
                <a:lnTo>
                  <a:pt x="0" y="0"/>
                </a:lnTo>
                <a:close/>
                <a:moveTo>
                  <a:pt x="3195290" y="806561"/>
                </a:moveTo>
                <a:lnTo>
                  <a:pt x="3195290" y="1879890"/>
                </a:lnTo>
                <a:lnTo>
                  <a:pt x="5025120" y="1879890"/>
                </a:lnTo>
                <a:lnTo>
                  <a:pt x="5025120" y="806561"/>
                </a:lnTo>
                <a:lnTo>
                  <a:pt x="3195290" y="806561"/>
                </a:lnTo>
                <a:close/>
              </a:path>
            </a:pathLst>
          </a:cu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78165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00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18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id="{44D8E5E5-F277-62AC-95A3-245ABE9CC9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C7764765-5CBE-6030-7BC1-85B89981B3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id="{4028FD0A-D760-A27B-59EF-3B77050DF4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6025FC-A99E-0014-FA49-3116B82F9C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0816B53-4923-E308-D313-B49E25FB83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0"/>
          <a:stretch/>
        </p:blipFill>
        <p:spPr>
          <a:xfrm>
            <a:off x="-479844" y="2120900"/>
            <a:ext cx="5171430" cy="422433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25C27-1460-69DD-8954-53C412B320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sp>
        <p:nvSpPr>
          <p:cNvPr id="13" name="矩形: 圆角 3">
            <a:extLst>
              <a:ext uri="{FF2B5EF4-FFF2-40B4-BE49-F238E27FC236}">
                <a16:creationId xmlns:a16="http://schemas.microsoft.com/office/drawing/2014/main" id="{C69B8B1E-A35E-4FA2-BFC7-60F043E6603A}"/>
              </a:ext>
            </a:extLst>
          </p:cNvPr>
          <p:cNvSpPr/>
          <p:nvPr userDrawn="1"/>
        </p:nvSpPr>
        <p:spPr>
          <a:xfrm>
            <a:off x="150675" y="148856"/>
            <a:ext cx="11890651" cy="6560288"/>
          </a:xfrm>
          <a:prstGeom prst="roundRect">
            <a:avLst>
              <a:gd name="adj" fmla="val 2509"/>
            </a:avLst>
          </a:prstGeom>
          <a:noFill/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  <p:sp>
        <p:nvSpPr>
          <p:cNvPr id="14" name="矩形: 圆角 1">
            <a:extLst>
              <a:ext uri="{FF2B5EF4-FFF2-40B4-BE49-F238E27FC236}">
                <a16:creationId xmlns:a16="http://schemas.microsoft.com/office/drawing/2014/main" id="{2E10F108-AEE4-A294-97D3-BA373A51CD95}"/>
              </a:ext>
            </a:extLst>
          </p:cNvPr>
          <p:cNvSpPr/>
          <p:nvPr userDrawn="1"/>
        </p:nvSpPr>
        <p:spPr>
          <a:xfrm>
            <a:off x="264041" y="244549"/>
            <a:ext cx="11663916" cy="6368902"/>
          </a:xfrm>
          <a:prstGeom prst="roundRect">
            <a:avLst>
              <a:gd name="adj" fmla="val 250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79号-萌趣奶油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4337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2">
            <a:extLst>
              <a:ext uri="{FF2B5EF4-FFF2-40B4-BE49-F238E27FC236}">
                <a16:creationId xmlns:a16="http://schemas.microsoft.com/office/drawing/2014/main" id="{3F48D784-3933-2DC4-A0F2-028D04CD28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79"/>
          <a:stretch/>
        </p:blipFill>
        <p:spPr>
          <a:xfrm flipV="1">
            <a:off x="174624" y="120035"/>
            <a:ext cx="11842750" cy="6617929"/>
          </a:xfrm>
          <a:prstGeom prst="rect">
            <a:avLst/>
          </a:prstGeom>
        </p:spPr>
      </p:pic>
      <p:pic>
        <p:nvPicPr>
          <p:cNvPr id="8" name="图片 14">
            <a:extLst>
              <a:ext uri="{FF2B5EF4-FFF2-40B4-BE49-F238E27FC236}">
                <a16:creationId xmlns:a16="http://schemas.microsoft.com/office/drawing/2014/main" id="{04F049AE-79B2-35D2-B71F-876302A1B0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75"/>
          <a:stretch/>
        </p:blipFill>
        <p:spPr>
          <a:xfrm flipH="1">
            <a:off x="0" y="3860799"/>
            <a:ext cx="12192000" cy="2997199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8092C641-2E0B-EFE1-AD4D-A0B9DB2DB5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47689" t="23916" r="9611" b="27215"/>
          <a:stretch/>
        </p:blipFill>
        <p:spPr>
          <a:xfrm flipH="1" flipV="1">
            <a:off x="8773588" y="3860797"/>
            <a:ext cx="3397250" cy="2997203"/>
          </a:xfrm>
          <a:prstGeom prst="rect">
            <a:avLst/>
          </a:prstGeom>
        </p:spPr>
      </p:pic>
      <p:pic>
        <p:nvPicPr>
          <p:cNvPr id="12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  <p:pic>
        <p:nvPicPr>
          <p:cNvPr id="13" name="图片 37">
            <a:extLst>
              <a:ext uri="{FF2B5EF4-FFF2-40B4-BE49-F238E27FC236}">
                <a16:creationId xmlns:a16="http://schemas.microsoft.com/office/drawing/2014/main" id="{F8BC1405-B4FA-6B7F-CCAB-E8864AA8D9E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288" y="2329084"/>
            <a:ext cx="2604963" cy="1070618"/>
          </a:xfrm>
          <a:prstGeom prst="rect">
            <a:avLst/>
          </a:prstGeom>
        </p:spPr>
      </p:pic>
      <p:sp>
        <p:nvSpPr>
          <p:cNvPr id="14" name="矩形 18">
            <a:extLst>
              <a:ext uri="{FF2B5EF4-FFF2-40B4-BE49-F238E27FC236}">
                <a16:creationId xmlns:a16="http://schemas.microsoft.com/office/drawing/2014/main" id="{A9BE507D-9312-D452-9360-08C5049E8032}"/>
              </a:ext>
            </a:extLst>
          </p:cNvPr>
          <p:cNvSpPr/>
          <p:nvPr userDrawn="1"/>
        </p:nvSpPr>
        <p:spPr>
          <a:xfrm flipH="1">
            <a:off x="5464104" y="2231546"/>
            <a:ext cx="5265512" cy="4023270"/>
          </a:xfrm>
          <a:prstGeom prst="rect">
            <a:avLst/>
          </a:prstGeom>
          <a:noFill/>
          <a:ln w="12700" cmpd="sng">
            <a:noFill/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208DF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571500" indent="-571500" algn="just" fontAlgn="auto">
              <a:lnSpc>
                <a:spcPct val="150000"/>
              </a:lnSpc>
              <a:buFont typeface="+mj-ea"/>
              <a:buAutoNum type="ea1JpnChsDbPeriod"/>
            </a:pPr>
            <a:endParaRPr lang="zh-CN" altLang="en-US" sz="3200" dirty="0">
              <a:solidFill>
                <a:schemeClr val="tx1">
                  <a:lumMod val="85000"/>
                  <a:lumOff val="15000"/>
                </a:schemeClr>
              </a:solidFill>
              <a:latin typeface="字魂79号-萌趣奶油体" panose="00000500000000000000" pitchFamily="2" charset="-122"/>
              <a:ea typeface="字魂79号-萌趣奶油体" panose="00000500000000000000" pitchFamily="2" charset="-122"/>
              <a:cs typeface="字体管家棉花糖" panose="00020600040101010101" charset="-122"/>
              <a:sym typeface="+mn-e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3"/>
            <a:ext cx="2432012" cy="2669980"/>
          </a:xfrm>
          <a:prstGeom prst="rect">
            <a:avLst/>
          </a:prstGeom>
        </p:spPr>
      </p:pic>
      <p:sp>
        <p:nvSpPr>
          <p:cNvPr id="16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948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50" fill="hold"/>
                                        <p:tgtEl>
                                          <p:spTgt spid="2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ldLvl="0"/>
      <p:bldP spid="14" grpId="1"/>
      <p:bldP spid="20" grpId="0"/>
      <p:bldP spid="20" grpId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1">
            <a:extLst>
              <a:ext uri="{FF2B5EF4-FFF2-40B4-BE49-F238E27FC236}">
                <a16:creationId xmlns:a16="http://schemas.microsoft.com/office/drawing/2014/main" id="{5066122D-CB55-FC29-DB9C-FF706A23E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3206" t="23916" r="9611" b="47207"/>
          <a:stretch/>
        </p:blipFill>
        <p:spPr>
          <a:xfrm flipH="1">
            <a:off x="6743700" y="-3"/>
            <a:ext cx="5448300" cy="2120903"/>
          </a:xfrm>
          <a:prstGeom prst="rect">
            <a:avLst/>
          </a:prstGeom>
        </p:spPr>
      </p:pic>
      <p:pic>
        <p:nvPicPr>
          <p:cNvPr id="10" name="图片 16">
            <a:extLst>
              <a:ext uri="{FF2B5EF4-FFF2-40B4-BE49-F238E27FC236}">
                <a16:creationId xmlns:a16="http://schemas.microsoft.com/office/drawing/2014/main" id="{FB51310D-0D57-6E45-724E-4D1CA1E0AF1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171" y="3818662"/>
            <a:ext cx="5171430" cy="30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994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5792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15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13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C310A7E-414A-49D9-9250-0C766B9CDF2B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7C9DB5-6AD2-4400-8557-40291A5704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6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9">
            <a:extLst>
              <a:ext uri="{FF2B5EF4-FFF2-40B4-BE49-F238E27FC236}">
                <a16:creationId xmlns:a16="http://schemas.microsoft.com/office/drawing/2014/main" id="{7C5FDE4E-FDE3-E297-4653-B31DE63236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68" b="121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5500860-1352-3DA6-D6B4-A8953D0010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063" y="0"/>
            <a:ext cx="1670800" cy="167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4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microsoft.com/office/2007/relationships/media" Target="../media/media4.mp3"/><Relationship Id="rId12" Type="http://schemas.openxmlformats.org/officeDocument/2006/relationships/image" Target="../media/image1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video" Target="../media/media3.mp4"/><Relationship Id="rId11" Type="http://schemas.openxmlformats.org/officeDocument/2006/relationships/image" Target="../media/image15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microsoft.com/office/2007/relationships/media" Target="../media/media2.m4a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269100BF-96CA-F1D5-6580-E491E66E8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41" y="0"/>
            <a:ext cx="12418792" cy="6991780"/>
          </a:xfrm>
          <a:prstGeom prst="rect">
            <a:avLst/>
          </a:prstGeom>
        </p:spPr>
      </p:pic>
      <p:sp>
        <p:nvSpPr>
          <p:cNvPr id="3" name="Text Box 3">
            <a:extLst>
              <a:ext uri="{FF2B5EF4-FFF2-40B4-BE49-F238E27FC236}">
                <a16:creationId xmlns:a16="http://schemas.microsoft.com/office/drawing/2014/main" id="{C11AA4BD-61C9-081A-E17F-779E50281E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0449" y="3878047"/>
            <a:ext cx="7518777" cy="1117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0" tIns="53815" rIns="107630" bIns="53815">
            <a:spAutoFit/>
          </a:bodyPr>
          <a:lstStyle>
            <a:lvl1pPr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450975" eaLnBrk="0" fontAlgn="base" hangingPunct="0">
              <a:spcBef>
                <a:spcPct val="0"/>
              </a:spcBef>
              <a:spcAft>
                <a:spcPct val="0"/>
              </a:spcAft>
              <a:defRPr sz="29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GV: Phan Huyền Trang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Đơn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Trường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Tiểu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622" b="1" dirty="0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622" b="1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Hưng</a:t>
            </a:r>
            <a:endParaRPr lang="en-US" altLang="en-US" sz="2622" b="1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EBF8CA85-F956-53B1-47DB-F07200883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81822" y="2539449"/>
            <a:ext cx="10111048" cy="569705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spcBef>
                <a:spcPts val="1348"/>
              </a:spcBef>
              <a:defRPr/>
            </a:pP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996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9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sp>
        <p:nvSpPr>
          <p:cNvPr id="5" name="Text Box 17">
            <a:extLst>
              <a:ext uri="{FF2B5EF4-FFF2-40B4-BE49-F238E27FC236}">
                <a16:creationId xmlns:a16="http://schemas.microsoft.com/office/drawing/2014/main" id="{61E51BD6-FEB5-5FE8-9A37-458DB5AA20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0504" y="727293"/>
            <a:ext cx="8592548" cy="1491880"/>
          </a:xfrm>
          <a:prstGeom prst="rect">
            <a:avLst/>
          </a:prstGeom>
          <a:noFill/>
          <a:ln>
            <a:noFill/>
          </a:ln>
          <a:effectLst/>
        </p:spPr>
        <p:txBody>
          <a:bodyPr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1087940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</a:t>
            </a:r>
          </a:p>
        </p:txBody>
      </p:sp>
    </p:spTree>
    <p:extLst>
      <p:ext uri="{BB962C8B-B14F-4D97-AF65-F5344CB8AC3E}">
        <p14:creationId xmlns:p14="http://schemas.microsoft.com/office/powerpoint/2010/main" val="2617843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73264A-16A6-CDB8-B501-899DF2200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840" y="541020"/>
            <a:ext cx="9224264" cy="46872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6F731B-8B25-A054-FD91-BF8C6CC3BE19}"/>
              </a:ext>
            </a:extLst>
          </p:cNvPr>
          <p:cNvSpPr txBox="1"/>
          <p:nvPr/>
        </p:nvSpPr>
        <p:spPr>
          <a:xfrm>
            <a:off x="1112835" y="5321943"/>
            <a:ext cx="1081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Đại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Lý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Thánh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Tông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 Long (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1054 </a:t>
            </a:r>
            <a:r>
              <a:rPr lang="en-US" sz="32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1804).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806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4 ">
            <a:hlinkClick r:id="" action="ppaction://media"/>
            <a:extLst>
              <a:ext uri="{FF2B5EF4-FFF2-40B4-BE49-F238E27FC236}">
                <a16:creationId xmlns:a16="http://schemas.microsoft.com/office/drawing/2014/main" id="{C158BC88-1B3E-3D12-E932-2793EDF609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90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83CD64-16BB-B943-EA01-CCCC30CDC8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397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2601" y="1452790"/>
            <a:ext cx="488550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Chúc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các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em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học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tốt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  <p:pic>
        <p:nvPicPr>
          <p:cNvPr id="4" name="图片 47108" descr="1-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764284" y="993367"/>
            <a:ext cx="6034654" cy="54489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23">
            <a:extLst>
              <a:ext uri="{FF2B5EF4-FFF2-40B4-BE49-F238E27FC236}">
                <a16:creationId xmlns:a16="http://schemas.microsoft.com/office/drawing/2014/main" id="{769D021F-3A73-4B9E-B77A-23E6FE0C9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941" y="135749"/>
            <a:ext cx="1318567" cy="1640800"/>
          </a:xfrm>
          <a:prstGeom prst="rect">
            <a:avLst/>
          </a:prstGeom>
        </p:spPr>
      </p:pic>
      <p:pic>
        <p:nvPicPr>
          <p:cNvPr id="6" name="图片 22">
            <a:extLst>
              <a:ext uri="{FF2B5EF4-FFF2-40B4-BE49-F238E27FC236}">
                <a16:creationId xmlns:a16="http://schemas.microsoft.com/office/drawing/2014/main" id="{0D211E24-978B-48DA-8E62-7FA90E16C78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3448" y="792676"/>
            <a:ext cx="760917" cy="983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208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7133" y="1064374"/>
            <a:ext cx="4920341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Dặn dò</a:t>
            </a:r>
          </a:p>
        </p:txBody>
      </p:sp>
      <p:sp>
        <p:nvSpPr>
          <p:cNvPr id="3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5532557" y="1347448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Hoàn thành bài tập.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A5A5A5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Oval 36">
            <a:extLst>
              <a:ext uri="{FF2B5EF4-FFF2-40B4-BE49-F238E27FC236}">
                <a16:creationId xmlns:a16="http://schemas.microsoft.com/office/drawing/2014/main" id="{924774E0-BE26-4A25-7C11-140EBCC87090}"/>
              </a:ext>
            </a:extLst>
          </p:cNvPr>
          <p:cNvSpPr/>
          <p:nvPr/>
        </p:nvSpPr>
        <p:spPr>
          <a:xfrm>
            <a:off x="7795725" y="3935656"/>
            <a:ext cx="3437363" cy="2588208"/>
          </a:xfrm>
          <a:custGeom>
            <a:avLst/>
            <a:gdLst>
              <a:gd name="connsiteX0" fmla="*/ 0 w 3437363"/>
              <a:gd name="connsiteY0" fmla="*/ 1294104 h 2588208"/>
              <a:gd name="connsiteX1" fmla="*/ 1718682 w 3437363"/>
              <a:gd name="connsiteY1" fmla="*/ 0 h 2588208"/>
              <a:gd name="connsiteX2" fmla="*/ 3437364 w 3437363"/>
              <a:gd name="connsiteY2" fmla="*/ 1294104 h 2588208"/>
              <a:gd name="connsiteX3" fmla="*/ 1718682 w 3437363"/>
              <a:gd name="connsiteY3" fmla="*/ 2588208 h 2588208"/>
              <a:gd name="connsiteX4" fmla="*/ 0 w 3437363"/>
              <a:gd name="connsiteY4" fmla="*/ 1294104 h 2588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37363" h="2588208" fill="none" extrusionOk="0">
                <a:moveTo>
                  <a:pt x="0" y="1294104"/>
                </a:moveTo>
                <a:cubicBezTo>
                  <a:pt x="-99557" y="539318"/>
                  <a:pt x="808737" y="8969"/>
                  <a:pt x="1718682" y="0"/>
                </a:cubicBezTo>
                <a:cubicBezTo>
                  <a:pt x="2719950" y="-62529"/>
                  <a:pt x="3550002" y="589939"/>
                  <a:pt x="3437364" y="1294104"/>
                </a:cubicBezTo>
                <a:cubicBezTo>
                  <a:pt x="3459116" y="2029216"/>
                  <a:pt x="2567085" y="2485476"/>
                  <a:pt x="1718682" y="2588208"/>
                </a:cubicBezTo>
                <a:cubicBezTo>
                  <a:pt x="715238" y="2534907"/>
                  <a:pt x="31716" y="2045455"/>
                  <a:pt x="0" y="1294104"/>
                </a:cubicBezTo>
                <a:close/>
              </a:path>
              <a:path w="3437363" h="2588208" stroke="0" extrusionOk="0">
                <a:moveTo>
                  <a:pt x="0" y="1294104"/>
                </a:moveTo>
                <a:cubicBezTo>
                  <a:pt x="74034" y="588181"/>
                  <a:pt x="762024" y="-10032"/>
                  <a:pt x="1718682" y="0"/>
                </a:cubicBezTo>
                <a:cubicBezTo>
                  <a:pt x="2644161" y="2495"/>
                  <a:pt x="3427887" y="614866"/>
                  <a:pt x="3437364" y="1294104"/>
                </a:cubicBezTo>
                <a:cubicBezTo>
                  <a:pt x="3416192" y="2070186"/>
                  <a:pt x="2778114" y="2663082"/>
                  <a:pt x="1718682" y="2588208"/>
                </a:cubicBezTo>
                <a:cubicBezTo>
                  <a:pt x="748472" y="2682195"/>
                  <a:pt x="-138509" y="2031908"/>
                  <a:pt x="0" y="129410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ellips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Chuẩn bị bài tiếp theo.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7">
            <a:extLst>
              <a:ext uri="{FF2B5EF4-FFF2-40B4-BE49-F238E27FC236}">
                <a16:creationId xmlns:a16="http://schemas.microsoft.com/office/drawing/2014/main" id="{B246C072-171A-FC5D-8F12-868BC45609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3066" y="2510924"/>
            <a:ext cx="4591354" cy="459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943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19220"/>
            <a:ext cx="107950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ô-bốt cao 0,9 m. Mi cao hơn Rô-bốt 0,35 m. Mi thấp hơn Mai 0,31 m. Hỏi: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Mi cao bao nhiêu mét?</a:t>
            </a:r>
          </a:p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Mai cao hơn Rô-bốt bao nhiêu mét?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33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DDADDD-CFFF-0A63-BCB8-22B840899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8308" y="1970828"/>
            <a:ext cx="9071634" cy="19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22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42D4E4-559A-7D3C-83E2-C7F29A469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7678990" y="2999582"/>
            <a:ext cx="4432647" cy="37933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3ECBB3-5749-99D7-BAA4-575EB0EDF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3493"/>
            <a:ext cx="11845555" cy="1347333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21F9C78-5B13-0AA1-62AE-33A7191AF129}"/>
              </a:ext>
            </a:extLst>
          </p:cNvPr>
          <p:cNvSpPr/>
          <p:nvPr/>
        </p:nvSpPr>
        <p:spPr>
          <a:xfrm>
            <a:off x="552890" y="2321532"/>
            <a:ext cx="6985830" cy="3632227"/>
          </a:xfrm>
          <a:prstGeom prst="roundRect">
            <a:avLst>
              <a:gd name="adj" fmla="val 13777"/>
            </a:avLst>
          </a:prstGeom>
          <a:solidFill>
            <a:srgbClr val="FAECEC"/>
          </a:solidFill>
          <a:ln>
            <a:solidFill>
              <a:srgbClr val="D13F3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Tx/>
              <a:buChar char="-"/>
              <a:defRPr/>
            </a:pP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đội chơi, mỗi đội 4 em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 khi có hiệu lệnh các đội nối phép tính với kết quả đúng.</a:t>
            </a:r>
            <a:endParaRPr lang="en-US" sz="36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lvl="0" indent="-571500" algn="just">
              <a:buFontTx/>
              <a:buChar char="-"/>
              <a:defRPr/>
            </a:pP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nối nhanh và đúng thì đội đó thắng.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691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566EEDB-891C-DD58-E5BD-1CFDF37742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9191285"/>
              </p:ext>
            </p:extLst>
          </p:nvPr>
        </p:nvGraphicFramePr>
        <p:xfrm>
          <a:off x="895832" y="86430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>
                          <a:solidFill>
                            <a:srgbClr val="002060"/>
                          </a:solidFill>
                          <a:effectLst/>
                        </a:rPr>
                        <a:t>37,5 + 56,2</a:t>
                      </a:r>
                      <a:endParaRPr lang="en-US" sz="4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19,48 + 26,15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45,7 + 129,46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000" dirty="0">
                          <a:solidFill>
                            <a:srgbClr val="002060"/>
                          </a:solidFill>
                          <a:effectLst/>
                        </a:rPr>
                        <a:t>0,762 + 1,06</a:t>
                      </a:r>
                      <a:endParaRPr lang="en-US" sz="4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7D8BA68-4203-EF8F-8829-8BBBE0357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395613"/>
              </p:ext>
            </p:extLst>
          </p:nvPr>
        </p:nvGraphicFramePr>
        <p:xfrm>
          <a:off x="7377912" y="854140"/>
          <a:ext cx="3584728" cy="5191060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3584728">
                  <a:extLst>
                    <a:ext uri="{9D8B030D-6E8A-4147-A177-3AD203B41FA5}">
                      <a16:colId xmlns:a16="http://schemas.microsoft.com/office/drawing/2014/main" val="2523004513"/>
                    </a:ext>
                  </a:extLst>
                </a:gridCol>
              </a:tblGrid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1,822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5775883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45,63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026849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93,7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3300182"/>
                  </a:ext>
                </a:extLst>
              </a:tr>
              <a:tr h="129776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4400" dirty="0">
                          <a:solidFill>
                            <a:srgbClr val="002060"/>
                          </a:solidFill>
                          <a:effectLst/>
                        </a:rPr>
                        <a:t>175,16</a:t>
                      </a:r>
                      <a:endParaRPr lang="en-US" sz="44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51045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0EBC8D2-26D7-E64F-8CFC-83B65549D152}"/>
              </a:ext>
            </a:extLst>
          </p:cNvPr>
          <p:cNvCxnSpPr/>
          <p:nvPr/>
        </p:nvCxnSpPr>
        <p:spPr>
          <a:xfrm>
            <a:off x="4460240" y="1503680"/>
            <a:ext cx="2875280" cy="268224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7DE54E-A798-BA34-C15E-4F18132E7A9F}"/>
              </a:ext>
            </a:extLst>
          </p:cNvPr>
          <p:cNvCxnSpPr>
            <a:cxnSpLocks/>
          </p:cNvCxnSpPr>
          <p:nvPr/>
        </p:nvCxnSpPr>
        <p:spPr>
          <a:xfrm flipV="1">
            <a:off x="4490720" y="2631440"/>
            <a:ext cx="2885440" cy="23368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DA27367-C7AD-C5F0-5D8B-F836CDA7B8AF}"/>
              </a:ext>
            </a:extLst>
          </p:cNvPr>
          <p:cNvCxnSpPr>
            <a:cxnSpLocks/>
          </p:cNvCxnSpPr>
          <p:nvPr/>
        </p:nvCxnSpPr>
        <p:spPr>
          <a:xfrm>
            <a:off x="4470400" y="4226560"/>
            <a:ext cx="2926080" cy="1219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D7BFFC-2F7E-0FDB-710C-64AF17319E29}"/>
              </a:ext>
            </a:extLst>
          </p:cNvPr>
          <p:cNvCxnSpPr>
            <a:cxnSpLocks/>
          </p:cNvCxnSpPr>
          <p:nvPr/>
        </p:nvCxnSpPr>
        <p:spPr>
          <a:xfrm flipV="1">
            <a:off x="4500880" y="1625600"/>
            <a:ext cx="2915920" cy="377952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022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A22EF5D9-9CC9-F6C0-6DFA-6DF8E2612C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651" y="3506915"/>
            <a:ext cx="3683000" cy="3683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DBB2FA-1FF0-8C4B-25A2-4BF4B1CADA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87" y="70380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65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115090-DB67-CF42-5929-AA691D788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001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96E91B0-A904-899F-A444-ACE98213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25218" y="-2743200"/>
            <a:ext cx="794156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170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480249" y="30683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102344" y="370020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bằng cách thuận tiện.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328AC-F9E0-1963-EAB4-23465676BC62}"/>
              </a:ext>
            </a:extLst>
          </p:cNvPr>
          <p:cNvSpPr/>
          <p:nvPr/>
        </p:nvSpPr>
        <p:spPr>
          <a:xfrm>
            <a:off x="538480" y="1503680"/>
            <a:ext cx="474472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9,2 + 17,56 + 0,8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0C767A8-0C60-4122-65A0-A26A0A1142AF}"/>
              </a:ext>
            </a:extLst>
          </p:cNvPr>
          <p:cNvSpPr/>
          <p:nvPr/>
        </p:nvSpPr>
        <p:spPr>
          <a:xfrm>
            <a:off x="6421120" y="1534160"/>
            <a:ext cx="5344160" cy="90424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92,15 + 7,99 + 0,01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5E4664-5894-1218-9243-5C0194E966FB}"/>
              </a:ext>
            </a:extLst>
          </p:cNvPr>
          <p:cNvSpPr txBox="1"/>
          <p:nvPr/>
        </p:nvSpPr>
        <p:spPr>
          <a:xfrm>
            <a:off x="548640" y="2773680"/>
            <a:ext cx="462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(9,2 + 0,8)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10 + 17,56</a:t>
            </a:r>
          </a:p>
          <a:p>
            <a:pPr algn="just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27,56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ABB14B-97F8-F9CE-2FB2-8D9F18382687}"/>
              </a:ext>
            </a:extLst>
          </p:cNvPr>
          <p:cNvSpPr txBox="1"/>
          <p:nvPr/>
        </p:nvSpPr>
        <p:spPr>
          <a:xfrm>
            <a:off x="6370320" y="2773680"/>
            <a:ext cx="55575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(7,99 + 0,01)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92,15 + 8</a:t>
            </a:r>
          </a:p>
          <a:p>
            <a:pPr algn="just"/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100,15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91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2" grpId="0" animBg="1"/>
      <p:bldP spid="3" grpId="0" animBg="1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oup 52">
            <a:extLst>
              <a:ext uri="{FF2B5EF4-FFF2-40B4-BE49-F238E27FC236}">
                <a16:creationId xmlns:a16="http://schemas.microsoft.com/office/drawing/2014/main" id="{65EDFA86-4F10-AA73-25E4-0E98E9FE5681}"/>
              </a:ext>
            </a:extLst>
          </p:cNvPr>
          <p:cNvGrpSpPr/>
          <p:nvPr/>
        </p:nvGrpSpPr>
        <p:grpSpPr>
          <a:xfrm>
            <a:off x="581849" y="266196"/>
            <a:ext cx="605826" cy="830997"/>
            <a:chOff x="3174278" y="237323"/>
            <a:chExt cx="605826" cy="830997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FA408937-35B4-C038-1827-C9BC23E66B9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C50130F-BD24-896F-580C-D7E8DBBC71F5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VN" sz="4800" b="1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203944" y="329380"/>
            <a:ext cx="58782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 Đặt tính rồi tính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C779369-864D-4B96-D396-C555EBEAD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746"/>
              </p:ext>
            </p:extLst>
          </p:nvPr>
        </p:nvGraphicFramePr>
        <p:xfrm>
          <a:off x="833120" y="109045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7,8 + 11,6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9,12 + 9,21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9ABFA6B-EB07-84C4-45CD-584E8078D2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157419"/>
              </p:ext>
            </p:extLst>
          </p:nvPr>
        </p:nvGraphicFramePr>
        <p:xfrm>
          <a:off x="792480" y="2075974"/>
          <a:ext cx="10708640" cy="822960"/>
        </p:xfrm>
        <a:graphic>
          <a:graphicData uri="http://schemas.openxmlformats.org/drawingml/2006/table">
            <a:tbl>
              <a:tblPr/>
              <a:tblGrid>
                <a:gridCol w="5354320">
                  <a:extLst>
                    <a:ext uri="{9D8B030D-6E8A-4147-A177-3AD203B41FA5}">
                      <a16:colId xmlns:a16="http://schemas.microsoft.com/office/drawing/2014/main" val="51231338"/>
                    </a:ext>
                  </a:extLst>
                </a:gridCol>
                <a:gridCol w="5354320">
                  <a:extLst>
                    <a:ext uri="{9D8B030D-6E8A-4147-A177-3AD203B41FA5}">
                      <a16:colId xmlns:a16="http://schemas.microsoft.com/office/drawing/2014/main" val="40043210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15,7 + 1,57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   9,03 + 3,38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857886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5881315-9510-7D3A-F523-397AD96168DA}"/>
              </a:ext>
            </a:extLst>
          </p:cNvPr>
          <p:cNvSpPr txBox="1"/>
          <p:nvPr/>
        </p:nvSpPr>
        <p:spPr>
          <a:xfrm>
            <a:off x="670560" y="304800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7,8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11,6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C68983-5FC0-918F-C5B3-11414E07FB58}"/>
              </a:ext>
            </a:extLst>
          </p:cNvPr>
          <p:cNvSpPr txBox="1"/>
          <p:nvPr/>
        </p:nvSpPr>
        <p:spPr>
          <a:xfrm>
            <a:off x="426720" y="330200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5E8F3C-1931-3FDB-6A53-011FD6C2BDB3}"/>
              </a:ext>
            </a:extLst>
          </p:cNvPr>
          <p:cNvCxnSpPr>
            <a:cxnSpLocks/>
          </p:cNvCxnSpPr>
          <p:nvPr/>
        </p:nvCxnSpPr>
        <p:spPr>
          <a:xfrm>
            <a:off x="670560" y="457200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48752CE-D88B-9F68-A309-16798180530C}"/>
              </a:ext>
            </a:extLst>
          </p:cNvPr>
          <p:cNvSpPr txBox="1"/>
          <p:nvPr/>
        </p:nvSpPr>
        <p:spPr>
          <a:xfrm>
            <a:off x="3220720" y="305816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9,12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9,21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A0AC11-71F4-0086-679E-9E7DB5D7208C}"/>
              </a:ext>
            </a:extLst>
          </p:cNvPr>
          <p:cNvSpPr txBox="1"/>
          <p:nvPr/>
        </p:nvSpPr>
        <p:spPr>
          <a:xfrm>
            <a:off x="2854960" y="333248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24C81E-A13E-3466-B57E-1338B6675F03}"/>
              </a:ext>
            </a:extLst>
          </p:cNvPr>
          <p:cNvCxnSpPr>
            <a:cxnSpLocks/>
          </p:cNvCxnSpPr>
          <p:nvPr/>
        </p:nvCxnSpPr>
        <p:spPr>
          <a:xfrm>
            <a:off x="3220720" y="4582160"/>
            <a:ext cx="1422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80D82D-F63E-6834-C6C7-BB88E9E40FE4}"/>
              </a:ext>
            </a:extLst>
          </p:cNvPr>
          <p:cNvSpPr txBox="1"/>
          <p:nvPr/>
        </p:nvSpPr>
        <p:spPr>
          <a:xfrm>
            <a:off x="6715760" y="3078480"/>
            <a:ext cx="21031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15,7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1,57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EBF3AE-BABD-ABA7-FA5A-350EB136DB74}"/>
              </a:ext>
            </a:extLst>
          </p:cNvPr>
          <p:cNvSpPr txBox="1"/>
          <p:nvPr/>
        </p:nvSpPr>
        <p:spPr>
          <a:xfrm>
            <a:off x="6664960" y="352552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3D0EFB7-489E-476C-1D78-4E3A3E06C22A}"/>
              </a:ext>
            </a:extLst>
          </p:cNvPr>
          <p:cNvCxnSpPr>
            <a:cxnSpLocks/>
          </p:cNvCxnSpPr>
          <p:nvPr/>
        </p:nvCxnSpPr>
        <p:spPr>
          <a:xfrm>
            <a:off x="7000240" y="4531360"/>
            <a:ext cx="172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2DA3D83-3A06-AE84-5D9F-B8D63027F223}"/>
              </a:ext>
            </a:extLst>
          </p:cNvPr>
          <p:cNvSpPr txBox="1"/>
          <p:nvPr/>
        </p:nvSpPr>
        <p:spPr>
          <a:xfrm>
            <a:off x="9550400" y="3017520"/>
            <a:ext cx="17881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9,03</a:t>
            </a:r>
          </a:p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3,38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2704025-9BC6-273F-0EF4-D780C77CE0A7}"/>
              </a:ext>
            </a:extLst>
          </p:cNvPr>
          <p:cNvSpPr txBox="1"/>
          <p:nvPr/>
        </p:nvSpPr>
        <p:spPr>
          <a:xfrm>
            <a:off x="9184640" y="3291840"/>
            <a:ext cx="741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12389CE2-BEFC-F758-8A35-73C459867D2C}"/>
              </a:ext>
            </a:extLst>
          </p:cNvPr>
          <p:cNvCxnSpPr>
            <a:cxnSpLocks/>
          </p:cNvCxnSpPr>
          <p:nvPr/>
        </p:nvCxnSpPr>
        <p:spPr>
          <a:xfrm>
            <a:off x="9367520" y="4541520"/>
            <a:ext cx="160528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85C600FD-6931-E0A0-BBF1-16F646C90DA8}"/>
              </a:ext>
            </a:extLst>
          </p:cNvPr>
          <p:cNvSpPr txBox="1"/>
          <p:nvPr/>
        </p:nvSpPr>
        <p:spPr>
          <a:xfrm>
            <a:off x="619760" y="455168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19,4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CE8D22F-B709-A900-7872-607E361A6972}"/>
              </a:ext>
            </a:extLst>
          </p:cNvPr>
          <p:cNvSpPr txBox="1"/>
          <p:nvPr/>
        </p:nvSpPr>
        <p:spPr>
          <a:xfrm>
            <a:off x="293624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18,33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E4FDB9BD-A292-5FF6-5367-3EF63E084655}"/>
              </a:ext>
            </a:extLst>
          </p:cNvPr>
          <p:cNvSpPr txBox="1"/>
          <p:nvPr/>
        </p:nvSpPr>
        <p:spPr>
          <a:xfrm>
            <a:off x="7040880" y="451104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17,27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0AD22D87-D1B2-FEB1-B448-23BA563ACB86}"/>
              </a:ext>
            </a:extLst>
          </p:cNvPr>
          <p:cNvSpPr txBox="1"/>
          <p:nvPr/>
        </p:nvSpPr>
        <p:spPr>
          <a:xfrm>
            <a:off x="9286240" y="4541520"/>
            <a:ext cx="1788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12,41</a:t>
            </a:r>
          </a:p>
        </p:txBody>
      </p:sp>
    </p:spTree>
    <p:extLst>
      <p:ext uri="{BB962C8B-B14F-4D97-AF65-F5344CB8AC3E}">
        <p14:creationId xmlns:p14="http://schemas.microsoft.com/office/powerpoint/2010/main" val="169426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  <p:bldP spid="7" grpId="0"/>
      <p:bldP spid="11" grpId="0"/>
      <p:bldP spid="12" grpId="0"/>
      <p:bldP spid="14" grpId="0"/>
      <p:bldP spid="15" grpId="0"/>
      <p:bldP spid="17" grpId="0"/>
      <p:bldP spid="18" grpId="0"/>
      <p:bldP spid="21" grpId="0"/>
      <p:bldP spid="22" grpId="0"/>
      <p:bldP spid="97" grpId="0"/>
      <p:bldP spid="9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46F056-5FE1-0D54-1F7A-A487BF8A2541}"/>
              </a:ext>
            </a:extLst>
          </p:cNvPr>
          <p:cNvSpPr txBox="1"/>
          <p:nvPr/>
        </p:nvSpPr>
        <p:spPr>
          <a:xfrm>
            <a:off x="883920" y="2448560"/>
            <a:ext cx="107492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giải:</a:t>
            </a:r>
            <a:endParaRPr lang="vi-VN" sz="32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Mi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0,9 + 0,35 = 1,25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Mai cao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1,25 + 0,31 = 1,56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Mai cao hơn Rô-bốt số mét là: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1,56 – 0,9 = 0,66 (m)</a:t>
            </a:r>
          </a:p>
          <a:p>
            <a:pPr algn="ctr"/>
            <a:r>
              <a:rPr lang="vi-VN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 a) 1,25 m; b) 0,66 m</a:t>
            </a:r>
          </a:p>
        </p:txBody>
      </p:sp>
    </p:spTree>
    <p:extLst>
      <p:ext uri="{BB962C8B-B14F-4D97-AF65-F5344CB8AC3E}">
        <p14:creationId xmlns:p14="http://schemas.microsoft.com/office/powerpoint/2010/main" val="254258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7BD1374-CB46-1C1E-60C9-C774FA2CD391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22BD75-F5FB-DEA1-280F-65FD428481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BD007502-74FF-ECFD-33D9-D55A2A92C650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/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điền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vào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chỗ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dirty="0" err="1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/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45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= …..</a:t>
                </a:r>
                <a:r>
                  <a:rPr lang="en-US" sz="4000" dirty="0">
                    <a:solidFill>
                      <a:srgbClr val="15F4FD"/>
                    </a:solidFill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0" i="1" smtClean="0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4000" i="1">
                            <a:solidFill>
                              <a:srgbClr val="15F4FD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rgbClr val="15F4FD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67C34D9-2A6E-235B-7044-45FF002A17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6" y="1208690"/>
                <a:ext cx="8376744" cy="1231106"/>
              </a:xfrm>
              <a:prstGeom prst="rect">
                <a:avLst/>
              </a:prstGeom>
              <a:blipFill>
                <a:blip r:embed="rId11"/>
                <a:stretch>
                  <a:fillRect t="-12376" b="-232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7">
            <a:extLst>
              <a:ext uri="{FF2B5EF4-FFF2-40B4-BE49-F238E27FC236}">
                <a16:creationId xmlns:a16="http://schemas.microsoft.com/office/drawing/2014/main" id="{016EBB3A-AC1D-7E3A-08DF-2C9E4ABC3925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C3E0A9B-150B-BAC3-6760-0CE38150135E}"/>
              </a:ext>
            </a:extLst>
          </p:cNvPr>
          <p:cNvGrpSpPr/>
          <p:nvPr/>
        </p:nvGrpSpPr>
        <p:grpSpPr>
          <a:xfrm>
            <a:off x="1773821" y="3053257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8B8FAD-3122-C2A5-1D66-B5357C68D36C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56AA600-5597-6BB6-6158-678862AADD51}"/>
                </a:ext>
              </a:extLst>
            </p:cNvPr>
            <p:cNvSpPr txBox="1"/>
            <p:nvPr/>
          </p:nvSpPr>
          <p:spPr>
            <a:xfrm>
              <a:off x="2647550" y="3313037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0,45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CEE531F-30EE-91D6-730A-C390853D9423}"/>
              </a:ext>
            </a:extLst>
          </p:cNvPr>
          <p:cNvGrpSpPr/>
          <p:nvPr/>
        </p:nvGrpSpPr>
        <p:grpSpPr>
          <a:xfrm>
            <a:off x="1773821" y="4937734"/>
            <a:ext cx="4038600" cy="1368075"/>
            <a:chOff x="1773821" y="4937734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8588702-784E-3FFC-B652-0130702136FF}"/>
                </a:ext>
              </a:extLst>
            </p:cNvPr>
            <p:cNvSpPr/>
            <p:nvPr/>
          </p:nvSpPr>
          <p:spPr>
            <a:xfrm>
              <a:off x="1773821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DFB9876-D6FC-D39A-3019-F95F026437FE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 </a:t>
              </a:r>
              <a:r>
                <a:rPr lang="en-US" sz="48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4,5</a:t>
              </a:r>
              <a:endPara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E7F123B-C6D5-B544-EFC9-3CDC631F2761}"/>
              </a:ext>
            </a:extLst>
          </p:cNvPr>
          <p:cNvGrpSpPr/>
          <p:nvPr/>
        </p:nvGrpSpPr>
        <p:grpSpPr>
          <a:xfrm>
            <a:off x="6332065" y="4937734"/>
            <a:ext cx="4038600" cy="1368075"/>
            <a:chOff x="6332065" y="4937734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888F9174-925C-1CCB-761B-918794FD4424}"/>
                </a:ext>
              </a:extLst>
            </p:cNvPr>
            <p:cNvSpPr/>
            <p:nvPr/>
          </p:nvSpPr>
          <p:spPr>
            <a:xfrm>
              <a:off x="6332065" y="4937734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4B0AA33-BB4B-3E50-ADAD-AE22120E3774}"/>
                </a:ext>
              </a:extLst>
            </p:cNvPr>
            <p:cNvSpPr txBox="1"/>
            <p:nvPr/>
          </p:nvSpPr>
          <p:spPr>
            <a:xfrm>
              <a:off x="7317233" y="5145183"/>
              <a:ext cx="2372746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 450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15E64325-884B-72DE-E8BC-E3575E0F30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673AF392-6717-86D0-5E6E-87F5E15C84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2D68CA75-E537-45F2-4BE7-01DBEA1AABDA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5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E27ACE25-C642-F2E1-10F6-62246CFA9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1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68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EA498BE-341A-7426-BDF3-15AA29DC3C0D}"/>
              </a:ext>
            </a:extLst>
          </p:cNvPr>
          <p:cNvGrpSpPr/>
          <p:nvPr/>
        </p:nvGrpSpPr>
        <p:grpSpPr>
          <a:xfrm>
            <a:off x="-49549" y="36036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567CE7C-E406-136D-C19B-FCE3A7B14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EA58CDBC-88E4-6067-0DE6-B6F9C47F5DB4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5BAA830-D7F1-BB5D-F1C5-007A2AA93A07}"/>
              </a:ext>
            </a:extLst>
          </p:cNvPr>
          <p:cNvSpPr txBox="1"/>
          <p:nvPr/>
        </p:nvSpPr>
        <p:spPr>
          <a:xfrm>
            <a:off x="1984629" y="1019465"/>
            <a:ext cx="8887247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4,699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5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lvl="0" algn="ctr"/>
            <a:r>
              <a:rPr lang="nb-NO" sz="18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15F4FD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4DD70CB8-84ED-3952-F409-CFBC56E3C76B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5E065E4-7275-B83C-5372-8C87EBF6ABB7}"/>
              </a:ext>
            </a:extLst>
          </p:cNvPr>
          <p:cNvGrpSpPr/>
          <p:nvPr/>
        </p:nvGrpSpPr>
        <p:grpSpPr>
          <a:xfrm>
            <a:off x="6096000" y="4808555"/>
            <a:ext cx="4429360" cy="1368075"/>
            <a:chOff x="1492170" y="3045263"/>
            <a:chExt cx="442936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397CFB53-A6AA-1DA0-46D9-ECD328179B56}"/>
                </a:ext>
              </a:extLst>
            </p:cNvPr>
            <p:cNvSpPr/>
            <p:nvPr/>
          </p:nvSpPr>
          <p:spPr>
            <a:xfrm>
              <a:off x="1492170" y="3045263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65B9D5C-2435-18A3-F111-6D6EE72FDB6E}"/>
                </a:ext>
              </a:extLst>
            </p:cNvPr>
            <p:cNvSpPr txBox="1"/>
            <p:nvPr/>
          </p:nvSpPr>
          <p:spPr>
            <a:xfrm>
              <a:off x="2589750" y="3526154"/>
              <a:ext cx="3331780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4,70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F5B6AA7-262F-386E-044E-3F9824EBCF9E}"/>
              </a:ext>
            </a:extLst>
          </p:cNvPr>
          <p:cNvGrpSpPr/>
          <p:nvPr/>
        </p:nvGrpSpPr>
        <p:grpSpPr>
          <a:xfrm>
            <a:off x="1775751" y="4816549"/>
            <a:ext cx="4407667" cy="1368075"/>
            <a:chOff x="1775751" y="4816549"/>
            <a:chExt cx="4407667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DA66C44C-4710-03A9-F6A5-76287E2FC912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CC8CBAF-D65F-5B1E-DCB6-43E41E3064B3}"/>
                </a:ext>
              </a:extLst>
            </p:cNvPr>
            <p:cNvSpPr txBox="1"/>
            <p:nvPr/>
          </p:nvSpPr>
          <p:spPr>
            <a:xfrm>
              <a:off x="2767556" y="5219792"/>
              <a:ext cx="3415862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2800" dirty="0">
                  <a:solidFill>
                    <a:schemeClr val="bg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4,69</a:t>
              </a:r>
              <a:endParaRPr lang="en-US" sz="280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7C4917-16BF-426C-A964-00C832FB470A}"/>
              </a:ext>
            </a:extLst>
          </p:cNvPr>
          <p:cNvGrpSpPr/>
          <p:nvPr/>
        </p:nvGrpSpPr>
        <p:grpSpPr>
          <a:xfrm>
            <a:off x="1775751" y="2990959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97DB8372-9237-CF7F-732C-83D986FDECE3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CA56DF-EB90-4027-304E-0583CE2ACF62}"/>
                </a:ext>
              </a:extLst>
            </p:cNvPr>
            <p:cNvSpPr txBox="1"/>
            <p:nvPr/>
          </p:nvSpPr>
          <p:spPr>
            <a:xfrm>
              <a:off x="7362428" y="5227786"/>
              <a:ext cx="2889379" cy="5455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4,6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84C9018B-7EC5-8407-32B2-B66912266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CDC585FD-2983-B9FC-03E1-9A1E74479C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D2618B76-4112-1887-DD34-E9AA14A0B99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35BBED42-D141-E6FC-42A9-55133F7F0C3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070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92F5E6F-449B-997F-7060-9CB4171A6B64}"/>
              </a:ext>
            </a:extLst>
          </p:cNvPr>
          <p:cNvGrpSpPr/>
          <p:nvPr/>
        </p:nvGrpSpPr>
        <p:grpSpPr>
          <a:xfrm>
            <a:off x="0" y="0"/>
            <a:ext cx="12192000" cy="8077200"/>
            <a:chOff x="0" y="0"/>
            <a:chExt cx="12192000" cy="886620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8F1F194-BFB8-B589-4CE4-2CE73AB68E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0" y="0"/>
              <a:ext cx="12192000" cy="8128000"/>
            </a:xfrm>
            <a:prstGeom prst="rect">
              <a:avLst/>
            </a:prstGeom>
          </p:spPr>
        </p:pic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9BA31C8-ABA3-0329-EA7D-DC4A6DC6017F}"/>
                </a:ext>
              </a:extLst>
            </p:cNvPr>
            <p:cNvSpPr/>
            <p:nvPr/>
          </p:nvSpPr>
          <p:spPr>
            <a:xfrm>
              <a:off x="2176041" y="4282633"/>
              <a:ext cx="8113853" cy="4583575"/>
            </a:xfrm>
            <a:custGeom>
              <a:avLst/>
              <a:gdLst>
                <a:gd name="connsiteX0" fmla="*/ 8113853 w 8113853"/>
                <a:gd name="connsiteY0" fmla="*/ 4097438 h 4618299"/>
                <a:gd name="connsiteX1" fmla="*/ 7396222 w 8113853"/>
                <a:gd name="connsiteY1" fmla="*/ 902825 h 4618299"/>
                <a:gd name="connsiteX2" fmla="*/ 6470248 w 8113853"/>
                <a:gd name="connsiteY2" fmla="*/ 451413 h 4618299"/>
                <a:gd name="connsiteX3" fmla="*/ 6169306 w 8113853"/>
                <a:gd name="connsiteY3" fmla="*/ 277792 h 4618299"/>
                <a:gd name="connsiteX4" fmla="*/ 4849792 w 8113853"/>
                <a:gd name="connsiteY4" fmla="*/ 34724 h 4618299"/>
                <a:gd name="connsiteX5" fmla="*/ 3090440 w 8113853"/>
                <a:gd name="connsiteY5" fmla="*/ 0 h 4618299"/>
                <a:gd name="connsiteX6" fmla="*/ 1469984 w 8113853"/>
                <a:gd name="connsiteY6" fmla="*/ 300942 h 4618299"/>
                <a:gd name="connsiteX7" fmla="*/ 555584 w 8113853"/>
                <a:gd name="connsiteY7" fmla="*/ 937549 h 4618299"/>
                <a:gd name="connsiteX8" fmla="*/ 92597 w 8113853"/>
                <a:gd name="connsiteY8" fmla="*/ 1539433 h 4618299"/>
                <a:gd name="connsiteX9" fmla="*/ 0 w 8113853"/>
                <a:gd name="connsiteY9" fmla="*/ 3020992 h 4618299"/>
                <a:gd name="connsiteX10" fmla="*/ 1250065 w 8113853"/>
                <a:gd name="connsiteY10" fmla="*/ 3958542 h 4618299"/>
                <a:gd name="connsiteX11" fmla="*/ 5521124 w 8113853"/>
                <a:gd name="connsiteY11" fmla="*/ 4618299 h 4618299"/>
                <a:gd name="connsiteX12" fmla="*/ 8113853 w 8113853"/>
                <a:gd name="connsiteY12" fmla="*/ 4097438 h 4618299"/>
                <a:gd name="connsiteX0" fmla="*/ 8113853 w 8113853"/>
                <a:gd name="connsiteY0" fmla="*/ 4062714 h 4583575"/>
                <a:gd name="connsiteX1" fmla="*/ 7396222 w 8113853"/>
                <a:gd name="connsiteY1" fmla="*/ 868101 h 4583575"/>
                <a:gd name="connsiteX2" fmla="*/ 6470248 w 8113853"/>
                <a:gd name="connsiteY2" fmla="*/ 416689 h 4583575"/>
                <a:gd name="connsiteX3" fmla="*/ 6169306 w 8113853"/>
                <a:gd name="connsiteY3" fmla="*/ 243068 h 4583575"/>
                <a:gd name="connsiteX4" fmla="*/ 4849792 w 8113853"/>
                <a:gd name="connsiteY4" fmla="*/ 0 h 4583575"/>
                <a:gd name="connsiteX5" fmla="*/ 2997843 w 8113853"/>
                <a:gd name="connsiteY5" fmla="*/ 34724 h 4583575"/>
                <a:gd name="connsiteX6" fmla="*/ 1469984 w 8113853"/>
                <a:gd name="connsiteY6" fmla="*/ 266218 h 4583575"/>
                <a:gd name="connsiteX7" fmla="*/ 555584 w 8113853"/>
                <a:gd name="connsiteY7" fmla="*/ 902825 h 4583575"/>
                <a:gd name="connsiteX8" fmla="*/ 92597 w 8113853"/>
                <a:gd name="connsiteY8" fmla="*/ 1504709 h 4583575"/>
                <a:gd name="connsiteX9" fmla="*/ 0 w 8113853"/>
                <a:gd name="connsiteY9" fmla="*/ 2986268 h 4583575"/>
                <a:gd name="connsiteX10" fmla="*/ 1250065 w 8113853"/>
                <a:gd name="connsiteY10" fmla="*/ 3923818 h 4583575"/>
                <a:gd name="connsiteX11" fmla="*/ 5521124 w 8113853"/>
                <a:gd name="connsiteY11" fmla="*/ 4583575 h 4583575"/>
                <a:gd name="connsiteX12" fmla="*/ 8113853 w 8113853"/>
                <a:gd name="connsiteY12" fmla="*/ 4062714 h 4583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8113853" h="4583575">
                  <a:moveTo>
                    <a:pt x="8113853" y="4062714"/>
                  </a:moveTo>
                  <a:lnTo>
                    <a:pt x="7396222" y="868101"/>
                  </a:lnTo>
                  <a:lnTo>
                    <a:pt x="6470248" y="416689"/>
                  </a:lnTo>
                  <a:lnTo>
                    <a:pt x="6169306" y="243068"/>
                  </a:lnTo>
                  <a:lnTo>
                    <a:pt x="4849792" y="0"/>
                  </a:lnTo>
                  <a:lnTo>
                    <a:pt x="2997843" y="34724"/>
                  </a:lnTo>
                  <a:lnTo>
                    <a:pt x="1469984" y="266218"/>
                  </a:lnTo>
                  <a:lnTo>
                    <a:pt x="555584" y="902825"/>
                  </a:lnTo>
                  <a:lnTo>
                    <a:pt x="92597" y="1504709"/>
                  </a:lnTo>
                  <a:lnTo>
                    <a:pt x="0" y="2986268"/>
                  </a:lnTo>
                  <a:lnTo>
                    <a:pt x="1250065" y="3923818"/>
                  </a:lnTo>
                  <a:lnTo>
                    <a:pt x="5521124" y="4583575"/>
                  </a:lnTo>
                  <a:lnTo>
                    <a:pt x="8113853" y="4062714"/>
                  </a:lnTo>
                  <a:close/>
                </a:path>
              </a:pathLst>
            </a:custGeom>
            <a:solidFill>
              <a:srgbClr val="000D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D67A776-E893-0E34-6C51-4E778AEE9E46}"/>
              </a:ext>
            </a:extLst>
          </p:cNvPr>
          <p:cNvSpPr txBox="1"/>
          <p:nvPr/>
        </p:nvSpPr>
        <p:spPr>
          <a:xfrm>
            <a:off x="2176041" y="1471629"/>
            <a:ext cx="1031064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37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,5 + 5,6</a:t>
            </a:r>
            <a:r>
              <a:rPr lang="en-US" sz="4400" dirty="0">
                <a:solidFill>
                  <a:srgbClr val="15F4F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15F4F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07409B0D-28C1-DAC9-24DC-6031D1687423}"/>
              </a:ext>
            </a:extLst>
          </p:cNvPr>
          <p:cNvSpPr/>
          <p:nvPr/>
        </p:nvSpPr>
        <p:spPr>
          <a:xfrm>
            <a:off x="6655561" y="2607293"/>
            <a:ext cx="3034418" cy="2105127"/>
          </a:xfrm>
          <a:custGeom>
            <a:avLst/>
            <a:gdLst/>
            <a:ahLst/>
            <a:cxnLst/>
            <a:rect l="l" t="t" r="r" b="b"/>
            <a:pathLst>
              <a:path w="11862486" h="8229600">
                <a:moveTo>
                  <a:pt x="0" y="0"/>
                </a:moveTo>
                <a:lnTo>
                  <a:pt x="11862486" y="0"/>
                </a:lnTo>
                <a:lnTo>
                  <a:pt x="1186248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4152BB4-6781-3BB3-705F-12013FB9CA5A}"/>
              </a:ext>
            </a:extLst>
          </p:cNvPr>
          <p:cNvGrpSpPr/>
          <p:nvPr/>
        </p:nvGrpSpPr>
        <p:grpSpPr>
          <a:xfrm>
            <a:off x="1834045" y="4704885"/>
            <a:ext cx="4038600" cy="1368075"/>
            <a:chOff x="1773821" y="3053257"/>
            <a:chExt cx="4038600" cy="1368075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D26220A1-F2BE-02FF-E3FB-30F7CAAB9E06}"/>
                </a:ext>
              </a:extLst>
            </p:cNvPr>
            <p:cNvSpPr/>
            <p:nvPr/>
          </p:nvSpPr>
          <p:spPr>
            <a:xfrm>
              <a:off x="1773821" y="3053257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4B3432-C7D3-2A36-0158-B5E14AA6CDE4}"/>
                </a:ext>
              </a:extLst>
            </p:cNvPr>
            <p:cNvSpPr txBox="1"/>
            <p:nvPr/>
          </p:nvSpPr>
          <p:spPr>
            <a:xfrm>
              <a:off x="2523373" y="3506302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43,1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0C726-ACFA-E2B8-82E0-DCFCB4150AA3}"/>
              </a:ext>
            </a:extLst>
          </p:cNvPr>
          <p:cNvGrpSpPr/>
          <p:nvPr/>
        </p:nvGrpSpPr>
        <p:grpSpPr>
          <a:xfrm>
            <a:off x="1834045" y="2844223"/>
            <a:ext cx="4038600" cy="1368075"/>
            <a:chOff x="1775751" y="4816549"/>
            <a:chExt cx="4038600" cy="1368075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BBB0293-A2CA-7ABA-52C2-25BDD14D5861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AB8E01D-0923-E491-6F25-99D24E74E8B5}"/>
                </a:ext>
              </a:extLst>
            </p:cNvPr>
            <p:cNvSpPr txBox="1"/>
            <p:nvPr/>
          </p:nvSpPr>
          <p:spPr>
            <a:xfrm>
              <a:off x="2523373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9,35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11347C0-E8BF-7172-F2E6-D2CE02051791}"/>
              </a:ext>
            </a:extLst>
          </p:cNvPr>
          <p:cNvGrpSpPr/>
          <p:nvPr/>
        </p:nvGrpSpPr>
        <p:grpSpPr>
          <a:xfrm>
            <a:off x="6232967" y="4704885"/>
            <a:ext cx="4038600" cy="1368075"/>
            <a:chOff x="6232967" y="4816549"/>
            <a:chExt cx="4038600" cy="1368075"/>
          </a:xfrm>
        </p:grpSpPr>
        <p:sp>
          <p:nvSpPr>
            <p:cNvPr id="14" name="Freeform 3">
              <a:extLst>
                <a:ext uri="{FF2B5EF4-FFF2-40B4-BE49-F238E27FC236}">
                  <a16:creationId xmlns:a16="http://schemas.microsoft.com/office/drawing/2014/main" id="{0E5E5296-EC07-2967-45F8-1BC3528464E5}"/>
                </a:ext>
              </a:extLst>
            </p:cNvPr>
            <p:cNvSpPr/>
            <p:nvPr/>
          </p:nvSpPr>
          <p:spPr>
            <a:xfrm>
              <a:off x="6232967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FBBED3C-0BB1-F081-EA01-81D12BC19C5B}"/>
                </a:ext>
              </a:extLst>
            </p:cNvPr>
            <p:cNvSpPr txBox="1"/>
            <p:nvPr/>
          </p:nvSpPr>
          <p:spPr>
            <a:xfrm>
              <a:off x="7065408" y="5253184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4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2,1</a:t>
              </a:r>
            </a:p>
          </p:txBody>
        </p:sp>
      </p:grpSp>
      <p:pic>
        <p:nvPicPr>
          <p:cNvPr id="16" name="Yeah">
            <a:hlinkClick r:id="" action="ppaction://media"/>
            <a:extLst>
              <a:ext uri="{FF2B5EF4-FFF2-40B4-BE49-F238E27FC236}">
                <a16:creationId xmlns:a16="http://schemas.microsoft.com/office/drawing/2014/main" id="{D15ABF9F-64E2-0AE5-5A97-7242784124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8455" y="-3124200"/>
            <a:ext cx="468313" cy="468313"/>
          </a:xfrm>
          <a:prstGeom prst="rect">
            <a:avLst/>
          </a:prstGeom>
        </p:spPr>
      </p:pic>
      <p:pic>
        <p:nvPicPr>
          <p:cNvPr id="17" name="y2mate.com - Incorrect sound effect">
            <a:hlinkClick r:id="" action="ppaction://media"/>
            <a:extLst>
              <a:ext uri="{FF2B5EF4-FFF2-40B4-BE49-F238E27FC236}">
                <a16:creationId xmlns:a16="http://schemas.microsoft.com/office/drawing/2014/main" id="{150DCEAB-4465-3171-1CF0-0F08F78C37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54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905212" y="-2630088"/>
            <a:ext cx="468313" cy="468313"/>
          </a:xfrm>
          <a:prstGeom prst="rect">
            <a:avLst/>
          </a:prstGeom>
        </p:spPr>
      </p:pic>
      <p:pic>
        <p:nvPicPr>
          <p:cNvPr id="18" name="Media1">
            <a:hlinkClick r:id="" action="ppaction://media"/>
            <a:extLst>
              <a:ext uri="{FF2B5EF4-FFF2-40B4-BE49-F238E27FC236}">
                <a16:creationId xmlns:a16="http://schemas.microsoft.com/office/drawing/2014/main" id="{4E05A191-FDBE-7E67-BEFE-05F6AC520E93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4"/>
          <a:srcRect l="22649" t="36335" r="25563" b="37490"/>
          <a:stretch/>
        </p:blipFill>
        <p:spPr>
          <a:xfrm>
            <a:off x="2012621" y="494112"/>
            <a:ext cx="1697125" cy="482498"/>
          </a:xfrm>
          <a:prstGeom prst="rect">
            <a:avLst/>
          </a:prstGeom>
        </p:spPr>
      </p:pic>
      <p:pic>
        <p:nvPicPr>
          <p:cNvPr id="19" name="y2mate.com - nhạc chơi rung chuông vàng">
            <a:hlinkClick r:id="" action="ppaction://media"/>
            <a:extLst>
              <a:ext uri="{FF2B5EF4-FFF2-40B4-BE49-F238E27FC236}">
                <a16:creationId xmlns:a16="http://schemas.microsoft.com/office/drawing/2014/main" id="{9B4E9F99-3612-DD5B-0396-DF8856077A7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67600" y="-12379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674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3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21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04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74598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8326" y="4602480"/>
            <a:ext cx="3183674" cy="274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" y="-123919"/>
            <a:ext cx="1523956" cy="1508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F9D8FC-6DDE-BD5A-43EE-34BF1A9739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256" y="-83090"/>
            <a:ext cx="3499407" cy="2658086"/>
          </a:xfrm>
          <a:prstGeom prst="rect">
            <a:avLst/>
          </a:prstGeom>
        </p:spPr>
      </p:pic>
      <p:sp>
        <p:nvSpPr>
          <p:cNvPr id="8" name="Oval 36">
            <a:extLst>
              <a:ext uri="{FF2B5EF4-FFF2-40B4-BE49-F238E27FC236}">
                <a16:creationId xmlns:a16="http://schemas.microsoft.com/office/drawing/2014/main" id="{CEECF670-84A8-C0E4-29AA-2C9420E929C3}"/>
              </a:ext>
            </a:extLst>
          </p:cNvPr>
          <p:cNvSpPr/>
          <p:nvPr/>
        </p:nvSpPr>
        <p:spPr>
          <a:xfrm>
            <a:off x="370086" y="1558975"/>
            <a:ext cx="1623617" cy="1147274"/>
          </a:xfrm>
          <a:custGeom>
            <a:avLst/>
            <a:gdLst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  <a:gd name="connsiteX0" fmla="*/ 0 w 1623617"/>
              <a:gd name="connsiteY0" fmla="*/ 573637 h 1147274"/>
              <a:gd name="connsiteX1" fmla="*/ 811809 w 1623617"/>
              <a:gd name="connsiteY1" fmla="*/ 0 h 1147274"/>
              <a:gd name="connsiteX2" fmla="*/ 1623618 w 1623617"/>
              <a:gd name="connsiteY2" fmla="*/ 573637 h 1147274"/>
              <a:gd name="connsiteX3" fmla="*/ 811809 w 1623617"/>
              <a:gd name="connsiteY3" fmla="*/ 1147274 h 1147274"/>
              <a:gd name="connsiteX4" fmla="*/ 0 w 1623617"/>
              <a:gd name="connsiteY4" fmla="*/ 573637 h 114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3617" h="1147274" fill="none" extrusionOk="0">
                <a:moveTo>
                  <a:pt x="0" y="573637"/>
                </a:moveTo>
                <a:cubicBezTo>
                  <a:pt x="-64333" y="230932"/>
                  <a:pt x="403571" y="9164"/>
                  <a:pt x="811809" y="0"/>
                </a:cubicBezTo>
                <a:cubicBezTo>
                  <a:pt x="1335328" y="-90275"/>
                  <a:pt x="1693238" y="263347"/>
                  <a:pt x="1623618" y="573637"/>
                </a:cubicBezTo>
                <a:cubicBezTo>
                  <a:pt x="1681788" y="944995"/>
                  <a:pt x="1191218" y="1077011"/>
                  <a:pt x="811809" y="1147274"/>
                </a:cubicBezTo>
                <a:cubicBezTo>
                  <a:pt x="324152" y="1108649"/>
                  <a:pt x="22412" y="916337"/>
                  <a:pt x="0" y="573637"/>
                </a:cubicBezTo>
                <a:close/>
              </a:path>
              <a:path w="1623617" h="1147274" stroke="0" extrusionOk="0">
                <a:moveTo>
                  <a:pt x="0" y="573637"/>
                </a:moveTo>
                <a:cubicBezTo>
                  <a:pt x="100661" y="223296"/>
                  <a:pt x="292429" y="-42458"/>
                  <a:pt x="811809" y="0"/>
                </a:cubicBezTo>
                <a:cubicBezTo>
                  <a:pt x="1230755" y="-30141"/>
                  <a:pt x="1579791" y="274093"/>
                  <a:pt x="1623618" y="573637"/>
                </a:cubicBezTo>
                <a:cubicBezTo>
                  <a:pt x="1580962" y="887188"/>
                  <a:pt x="1329178" y="1179001"/>
                  <a:pt x="811809" y="1147274"/>
                </a:cubicBezTo>
                <a:cubicBezTo>
                  <a:pt x="399367" y="1177472"/>
                  <a:pt x="-3107" y="943973"/>
                  <a:pt x="0" y="573637"/>
                </a:cubicBezTo>
                <a:close/>
              </a:path>
              <a:path w="1623617" h="1147274" fill="none" stroke="0" extrusionOk="0">
                <a:moveTo>
                  <a:pt x="0" y="573637"/>
                </a:moveTo>
                <a:cubicBezTo>
                  <a:pt x="-4870" y="243079"/>
                  <a:pt x="330786" y="-50038"/>
                  <a:pt x="811809" y="0"/>
                </a:cubicBezTo>
                <a:cubicBezTo>
                  <a:pt x="1238648" y="-38472"/>
                  <a:pt x="1669851" y="308420"/>
                  <a:pt x="1623618" y="573637"/>
                </a:cubicBezTo>
                <a:cubicBezTo>
                  <a:pt x="1618875" y="943995"/>
                  <a:pt x="1294153" y="1159594"/>
                  <a:pt x="811809" y="1147274"/>
                </a:cubicBezTo>
                <a:cubicBezTo>
                  <a:pt x="326182" y="1177267"/>
                  <a:pt x="-28487" y="914541"/>
                  <a:pt x="0" y="573637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custGeom>
                    <a:avLst/>
                    <a:gdLst>
                      <a:gd name="connsiteX0" fmla="*/ 0 w 1623617"/>
                      <a:gd name="connsiteY0" fmla="*/ 573637 h 1147274"/>
                      <a:gd name="connsiteX1" fmla="*/ 811809 w 1623617"/>
                      <a:gd name="connsiteY1" fmla="*/ 0 h 1147274"/>
                      <a:gd name="connsiteX2" fmla="*/ 1623618 w 1623617"/>
                      <a:gd name="connsiteY2" fmla="*/ 573637 h 1147274"/>
                      <a:gd name="connsiteX3" fmla="*/ 811809 w 1623617"/>
                      <a:gd name="connsiteY3" fmla="*/ 1147274 h 1147274"/>
                      <a:gd name="connsiteX4" fmla="*/ 0 w 1623617"/>
                      <a:gd name="connsiteY4" fmla="*/ 573637 h 11472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623617" h="1147274" fill="none" extrusionOk="0">
                        <a:moveTo>
                          <a:pt x="0" y="573637"/>
                        </a:moveTo>
                        <a:cubicBezTo>
                          <a:pt x="-46407" y="238147"/>
                          <a:pt x="368901" y="1243"/>
                          <a:pt x="811809" y="0"/>
                        </a:cubicBezTo>
                        <a:cubicBezTo>
                          <a:pt x="1297333" y="-44645"/>
                          <a:pt x="1682169" y="262310"/>
                          <a:pt x="1623618" y="573637"/>
                        </a:cubicBezTo>
                        <a:cubicBezTo>
                          <a:pt x="1633993" y="900177"/>
                          <a:pt x="1228473" y="1114981"/>
                          <a:pt x="811809" y="1147274"/>
                        </a:cubicBezTo>
                        <a:cubicBezTo>
                          <a:pt x="338392" y="1122642"/>
                          <a:pt x="14634" y="907352"/>
                          <a:pt x="0" y="573637"/>
                        </a:cubicBezTo>
                        <a:close/>
                      </a:path>
                      <a:path w="1623617" h="1147274" stroke="0" extrusionOk="0">
                        <a:moveTo>
                          <a:pt x="0" y="573637"/>
                        </a:moveTo>
                        <a:cubicBezTo>
                          <a:pt x="67287" y="264816"/>
                          <a:pt x="334232" y="-39323"/>
                          <a:pt x="811809" y="0"/>
                        </a:cubicBezTo>
                        <a:cubicBezTo>
                          <a:pt x="1231331" y="3032"/>
                          <a:pt x="1615974" y="285442"/>
                          <a:pt x="1623618" y="573637"/>
                        </a:cubicBezTo>
                        <a:cubicBezTo>
                          <a:pt x="1617924" y="906953"/>
                          <a:pt x="1316978" y="1185868"/>
                          <a:pt x="811809" y="1147274"/>
                        </a:cubicBezTo>
                        <a:cubicBezTo>
                          <a:pt x="357893" y="1172175"/>
                          <a:pt x="-7427" y="891686"/>
                          <a:pt x="0" y="573637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Bài</a:t>
            </a:r>
            <a:r>
              <a:rPr kumimoji="0" lang="nl-NL" sz="36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 31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UTM Avo" panose="0204060305050602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DE0EC8-4B67-B998-B46F-CD0544737F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0317" y="1277919"/>
            <a:ext cx="9266723" cy="292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041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598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>
            <a:extLst>
              <a:ext uri="{FF2B5EF4-FFF2-40B4-BE49-F238E27FC236}">
                <a16:creationId xmlns:a16="http://schemas.microsoft.com/office/drawing/2014/main" id="{FABAAECA-641B-C523-2E38-B4DA1D300286}"/>
              </a:ext>
            </a:extLst>
          </p:cNvPr>
          <p:cNvSpPr txBox="1"/>
          <p:nvPr/>
        </p:nvSpPr>
        <p:spPr>
          <a:xfrm>
            <a:off x="1338600" y="639942"/>
            <a:ext cx="81127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 chữ là:</a:t>
            </a:r>
            <a:endParaRPr kumimoji="0" lang="en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268799-5EA6-9840-CDFB-F1123F46E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773310"/>
              </p:ext>
            </p:extLst>
          </p:nvPr>
        </p:nvGraphicFramePr>
        <p:xfrm>
          <a:off x="579121" y="1766146"/>
          <a:ext cx="3850638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546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83546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B0379ED2-6380-3744-E222-4EF984359C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754512"/>
              </p:ext>
            </p:extLst>
          </p:nvPr>
        </p:nvGraphicFramePr>
        <p:xfrm>
          <a:off x="5486400" y="1766146"/>
          <a:ext cx="6268720" cy="18711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7180">
                  <a:extLst>
                    <a:ext uri="{9D8B030D-6E8A-4147-A177-3AD203B41FA5}">
                      <a16:colId xmlns:a16="http://schemas.microsoft.com/office/drawing/2014/main" val="3841528881"/>
                    </a:ext>
                  </a:extLst>
                </a:gridCol>
                <a:gridCol w="1567180">
                  <a:extLst>
                    <a:ext uri="{9D8B030D-6E8A-4147-A177-3AD203B41FA5}">
                      <a16:colId xmlns:a16="http://schemas.microsoft.com/office/drawing/2014/main" val="2799966091"/>
                    </a:ext>
                  </a:extLst>
                </a:gridCol>
                <a:gridCol w="1292638">
                  <a:extLst>
                    <a:ext uri="{9D8B030D-6E8A-4147-A177-3AD203B41FA5}">
                      <a16:colId xmlns:a16="http://schemas.microsoft.com/office/drawing/2014/main" val="2032762599"/>
                    </a:ext>
                  </a:extLst>
                </a:gridCol>
                <a:gridCol w="1841722">
                  <a:extLst>
                    <a:ext uri="{9D8B030D-6E8A-4147-A177-3AD203B41FA5}">
                      <a16:colId xmlns:a16="http://schemas.microsoft.com/office/drawing/2014/main" val="3069624665"/>
                    </a:ext>
                  </a:extLst>
                </a:gridCol>
              </a:tblGrid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7,25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20,7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19,65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790870"/>
                  </a:ext>
                </a:extLst>
              </a:tr>
              <a:tr h="935567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04078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7C49E537-590B-2185-D0C5-6BBE6954D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720" y="3865978"/>
            <a:ext cx="10098475" cy="257028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7FF3F50-50C4-F819-384F-0EC90616F0CA}"/>
              </a:ext>
            </a:extLst>
          </p:cNvPr>
          <p:cNvSpPr/>
          <p:nvPr/>
        </p:nvSpPr>
        <p:spPr>
          <a:xfrm>
            <a:off x="4508075" y="4389120"/>
            <a:ext cx="1371600" cy="61976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C87F369-60AC-3225-5938-65583C8603E9}"/>
              </a:ext>
            </a:extLst>
          </p:cNvPr>
          <p:cNvSpPr/>
          <p:nvPr/>
        </p:nvSpPr>
        <p:spPr>
          <a:xfrm>
            <a:off x="2174240" y="285496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57D05EB-356F-7C4D-D6E6-0556AA40B996}"/>
              </a:ext>
            </a:extLst>
          </p:cNvPr>
          <p:cNvSpPr/>
          <p:nvPr/>
        </p:nvSpPr>
        <p:spPr>
          <a:xfrm>
            <a:off x="4355675" y="5151120"/>
            <a:ext cx="1524000" cy="5892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7,4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F763BD8-0E4D-7908-E444-A1E28AAB4337}"/>
              </a:ext>
            </a:extLst>
          </p:cNvPr>
          <p:cNvSpPr/>
          <p:nvPr/>
        </p:nvSpPr>
        <p:spPr>
          <a:xfrm>
            <a:off x="93472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0C7336D-54F8-FE9A-651C-6102399C44E3}"/>
              </a:ext>
            </a:extLst>
          </p:cNvPr>
          <p:cNvSpPr/>
          <p:nvPr/>
        </p:nvSpPr>
        <p:spPr>
          <a:xfrm>
            <a:off x="3908635" y="5811520"/>
            <a:ext cx="1737360" cy="609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20,7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C32626-4656-7F90-1EF5-1041C6FF9ABA}"/>
              </a:ext>
            </a:extLst>
          </p:cNvPr>
          <p:cNvSpPr/>
          <p:nvPr/>
        </p:nvSpPr>
        <p:spPr>
          <a:xfrm>
            <a:off x="9042400" y="277368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Ệ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03B0480-8B7E-BF4B-122D-9842A89EAA9A}"/>
              </a:ext>
            </a:extLst>
          </p:cNvPr>
          <p:cNvSpPr/>
          <p:nvPr/>
        </p:nvSpPr>
        <p:spPr>
          <a:xfrm>
            <a:off x="10045275" y="448056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DEA0BAB-4E26-98D2-1934-CB38C907D900}"/>
              </a:ext>
            </a:extLst>
          </p:cNvPr>
          <p:cNvSpPr/>
          <p:nvPr/>
        </p:nvSpPr>
        <p:spPr>
          <a:xfrm>
            <a:off x="3505200" y="284480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C27F586-B77D-6C23-394A-D5DFA2DDF1AF}"/>
              </a:ext>
            </a:extLst>
          </p:cNvPr>
          <p:cNvSpPr/>
          <p:nvPr/>
        </p:nvSpPr>
        <p:spPr>
          <a:xfrm>
            <a:off x="10024955" y="5161280"/>
            <a:ext cx="139192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7,25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AA2B7-DC87-B4A8-A3BD-7D0BAE31FA6B}"/>
              </a:ext>
            </a:extLst>
          </p:cNvPr>
          <p:cNvSpPr/>
          <p:nvPr/>
        </p:nvSpPr>
        <p:spPr>
          <a:xfrm>
            <a:off x="593344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0CC5290-6C00-765B-192B-D1F4C7C59851}"/>
              </a:ext>
            </a:extLst>
          </p:cNvPr>
          <p:cNvSpPr/>
          <p:nvPr/>
        </p:nvSpPr>
        <p:spPr>
          <a:xfrm>
            <a:off x="9577915" y="5750560"/>
            <a:ext cx="1706880" cy="4876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19,65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2C6A20D-95A8-4995-DF18-FB933DBE7FA0}"/>
              </a:ext>
            </a:extLst>
          </p:cNvPr>
          <p:cNvSpPr/>
          <p:nvPr/>
        </p:nvSpPr>
        <p:spPr>
          <a:xfrm>
            <a:off x="7569200" y="278384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0B2101A-FA8A-168C-D316-7307F13C3077}"/>
              </a:ext>
            </a:extLst>
          </p:cNvPr>
          <p:cNvSpPr/>
          <p:nvPr/>
        </p:nvSpPr>
        <p:spPr>
          <a:xfrm>
            <a:off x="10515600" y="2763520"/>
            <a:ext cx="670560" cy="64008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1160863615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454</TotalTime>
  <Words>412</Words>
  <Application>Microsoft Office PowerPoint</Application>
  <PresentationFormat>Widescreen</PresentationFormat>
  <Paragraphs>108</Paragraphs>
  <Slides>22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#9Slide05 SVNHollycakes</vt:lpstr>
      <vt:lpstr>#9Slide07 HoneyCream</vt:lpstr>
      <vt:lpstr>Arial</vt:lpstr>
      <vt:lpstr>Calibri</vt:lpstr>
      <vt:lpstr>Cambria</vt:lpstr>
      <vt:lpstr>Cambria Math</vt:lpstr>
      <vt:lpstr>SVN-Newton</vt:lpstr>
      <vt:lpstr>Times New Roman</vt:lpstr>
      <vt:lpstr>UTM Avo</vt:lpstr>
      <vt:lpstr>UTM Showcard</vt:lpstr>
      <vt:lpstr>字魂79号-萌趣奶油体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Huyền Trang</cp:lastModifiedBy>
  <cp:revision>59</cp:revision>
  <dcterms:created xsi:type="dcterms:W3CDTF">2024-04-26T09:11:17Z</dcterms:created>
  <dcterms:modified xsi:type="dcterms:W3CDTF">2024-12-30T08:07:07Z</dcterms:modified>
</cp:coreProperties>
</file>