
<file path=[Content_Types].xml><?xml version="1.0" encoding="utf-8"?>
<Types xmlns="http://schemas.openxmlformats.org/package/2006/content-types">
  <Default Extension="bin" ContentType="application/vnd.openxmlformats-officedocument.oleObject"/>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07" r:id="rId3"/>
    <p:sldMasterId id="2147483722" r:id="rId4"/>
    <p:sldMasterId id="2147483738" r:id="rId5"/>
    <p:sldMasterId id="2147483778" r:id="rId6"/>
  </p:sldMasterIdLst>
  <p:notesMasterIdLst>
    <p:notesMasterId r:id="rId31"/>
  </p:notesMasterIdLst>
  <p:sldIdLst>
    <p:sldId id="279" r:id="rId7"/>
    <p:sldId id="341" r:id="rId8"/>
    <p:sldId id="321" r:id="rId9"/>
    <p:sldId id="331" r:id="rId10"/>
    <p:sldId id="320" r:id="rId11"/>
    <p:sldId id="342" r:id="rId12"/>
    <p:sldId id="322" r:id="rId13"/>
    <p:sldId id="335" r:id="rId14"/>
    <p:sldId id="295" r:id="rId15"/>
    <p:sldId id="333" r:id="rId16"/>
    <p:sldId id="323" r:id="rId17"/>
    <p:sldId id="289" r:id="rId18"/>
    <p:sldId id="344" r:id="rId19"/>
    <p:sldId id="328" r:id="rId20"/>
    <p:sldId id="312" r:id="rId21"/>
    <p:sldId id="347" r:id="rId22"/>
    <p:sldId id="343" r:id="rId23"/>
    <p:sldId id="346" r:id="rId24"/>
    <p:sldId id="348" r:id="rId25"/>
    <p:sldId id="334" r:id="rId26"/>
    <p:sldId id="339" r:id="rId27"/>
    <p:sldId id="299" r:id="rId28"/>
    <p:sldId id="340" r:id="rId29"/>
    <p:sldId id="305"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B2D47"/>
    <a:srgbClr val="ECCC8F"/>
    <a:srgbClr val="003600"/>
    <a:srgbClr val="003E00"/>
    <a:srgbClr val="005C00"/>
    <a:srgbClr val="006600"/>
    <a:srgbClr val="4B4B4B"/>
    <a:srgbClr val="A88755"/>
    <a:srgbClr val="E8C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29" autoAdjust="0"/>
    <p:restoredTop sz="94660"/>
  </p:normalViewPr>
  <p:slideViewPr>
    <p:cSldViewPr snapToGrid="0">
      <p:cViewPr varScale="1">
        <p:scale>
          <a:sx n="73" d="100"/>
          <a:sy n="73" d="100"/>
        </p:scale>
        <p:origin x="780" y="78"/>
      </p:cViewPr>
      <p:guideLst>
        <p:guide orient="horz" pos="2160"/>
        <p:guide pos="3863"/>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94211" name="Chỗ dành sẵn cho Ghi chú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94212"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endParaRPr>
          </a:p>
        </p:txBody>
      </p:sp>
    </p:spTree>
    <p:extLst>
      <p:ext uri="{BB962C8B-B14F-4D97-AF65-F5344CB8AC3E}">
        <p14:creationId xmlns:p14="http://schemas.microsoft.com/office/powerpoint/2010/main" val="1989913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94211" name="Chỗ dành sẵn cho Ghi chú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94212"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endParaRPr>
          </a:p>
        </p:txBody>
      </p:sp>
    </p:spTree>
    <p:extLst>
      <p:ext uri="{BB962C8B-B14F-4D97-AF65-F5344CB8AC3E}">
        <p14:creationId xmlns:p14="http://schemas.microsoft.com/office/powerpoint/2010/main" val="305532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hỗ dành sẵn cho Hình ảnh của Bản chiếu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94211" name="Chỗ dành sẵn cho Ghi chú 2"/>
          <p:cNvSpPr>
            <a:spLocks noGrp="1"/>
          </p:cNvSpPr>
          <p:nvPr>
            <p:ph type="body" idx="1"/>
          </p:nvPr>
        </p:nvSpPr>
        <p:spPr>
          <a:noFill/>
          <a:ln>
            <a:noFill/>
          </a:ln>
        </p:spPr>
        <p:txBody>
          <a:bodyPr wrap="square" lIns="91440" tIns="45720" rIns="91440" bIns="45720" anchor="t" anchorCtr="0"/>
          <a:lstStyle/>
          <a:p>
            <a:pPr lvl="0"/>
            <a:endParaRPr lang="en-US" altLang="en-US" dirty="0"/>
          </a:p>
        </p:txBody>
      </p:sp>
      <p:sp>
        <p:nvSpPr>
          <p:cNvPr id="94212" name="Chỗ dành sẵn cho Số hiệu Bản chiếu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VnTime" pitchFamily="34" charset="0"/>
              <a:ea typeface="+mn-ea"/>
              <a:cs typeface="+mn-cs"/>
            </a:endParaRPr>
          </a:p>
        </p:txBody>
      </p:sp>
    </p:spTree>
    <p:extLst>
      <p:ext uri="{BB962C8B-B14F-4D97-AF65-F5344CB8AC3E}">
        <p14:creationId xmlns:p14="http://schemas.microsoft.com/office/powerpoint/2010/main" val="300261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064436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9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777129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2938793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65720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E122A7-B8BF-463B-9FF7-CCEA2EDDE17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0267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CDC540-06E2-45C8-AC68-E7EF8427C00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60739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B89635-4E77-4083-B7D0-2689AE55A5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16777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DFC80-ACD6-45B3-81EE-3CCA33D0C45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81630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1F8BCB-FCAE-4B66-80B0-9D469DA653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9574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1089F-FD46-405D-BA84-330B5833394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88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183112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794991-3A01-4C76-90FC-740CC0A1BB1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38884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7C30A6-7249-4208-B0CB-1DC5207D830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65110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3F95B7-7858-4A7A-83C7-6B56B41EF009}"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27027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9B6BAE-5DD8-42F5-B639-9B58A753C7D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76249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2B3874-F6D3-4DB2-B07D-84A74EABCFD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80562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EADDE-E1BF-45B0-A03B-30CA8918BF5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2273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0607C7-0BD0-4775-85DA-2E47C0B413A4}"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7910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47404"/>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E122A7-B8BF-463B-9FF7-CCEA2EDDE17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44710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CDC540-06E2-45C8-AC68-E7EF8427C00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6899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506601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B89635-4E77-4083-B7D0-2689AE55A5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98815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DFC80-ACD6-45B3-81EE-3CCA33D0C45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29560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1F8BCB-FCAE-4B66-80B0-9D469DA653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04442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1089F-FD46-405D-BA84-330B5833394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54074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794991-3A01-4C76-90FC-740CC0A1BB1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97621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7C30A6-7249-4208-B0CB-1DC5207D830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05384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3F95B7-7858-4A7A-83C7-6B56B41EF009}"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773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9B6BAE-5DD8-42F5-B639-9B58A753C7D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58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2B3874-F6D3-4DB2-B07D-84A74EABCFD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05096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EADDE-E1BF-45B0-A03B-30CA8918BF5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4812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789313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0607C7-0BD0-4775-85DA-2E47C0B413A4}"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11683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130860"/>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09558"/>
      </p:ext>
    </p:extLst>
  </p:cSld>
  <p:clrMapOvr>
    <a:masterClrMapping/>
  </p:clrMapOvr>
  <p:transition spd="slow"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E122A7-B8BF-463B-9FF7-CCEA2EDDE17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8311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CDC540-06E2-45C8-AC68-E7EF8427C00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730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B89635-4E77-4083-B7D0-2689AE55A5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5673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DFC80-ACD6-45B3-81EE-3CCA33D0C45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91361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1F8BCB-FCAE-4B66-80B0-9D469DA6536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54413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F1089F-FD46-405D-BA84-330B5833394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29577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794991-3A01-4C76-90FC-740CC0A1BB1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13635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410553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7C30A6-7249-4208-B0CB-1DC5207D8303}"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29186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3F95B7-7858-4A7A-83C7-6B56B41EF009}"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4196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9B6BAE-5DD8-42F5-B639-9B58A753C7D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08352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2B3874-F6D3-4DB2-B07D-84A74EABCFDF}"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848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EADDE-E1BF-45B0-A03B-30CA8918BF5E}"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39196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1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0607C7-0BD0-4775-85DA-2E47C0B413A4}"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9027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26166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67561"/>
      </p:ext>
    </p:extLst>
  </p:cSld>
  <p:clrMapOvr>
    <a:masterClrMapping/>
  </p:clrMapOvr>
  <p:transition spd="slow"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1" cy="1752600"/>
          </a:xfrm>
        </p:spPr>
        <p:txBody>
          <a:bodyPr/>
          <a:lstStyle>
            <a:lvl1pPr marL="0" indent="0" algn="ctr">
              <a:buNone/>
              <a:defRPr>
                <a:solidFill>
                  <a:schemeClr val="tx1">
                    <a:tint val="75000"/>
                  </a:schemeClr>
                </a:solidFill>
              </a:defRPr>
            </a:lvl1pPr>
            <a:lvl2pPr marL="456895" indent="0" algn="ctr">
              <a:buNone/>
              <a:defRPr>
                <a:solidFill>
                  <a:schemeClr val="tx1">
                    <a:tint val="75000"/>
                  </a:schemeClr>
                </a:solidFill>
              </a:defRPr>
            </a:lvl2pPr>
            <a:lvl3pPr marL="913791" indent="0" algn="ctr">
              <a:buNone/>
              <a:defRPr>
                <a:solidFill>
                  <a:schemeClr val="tx1">
                    <a:tint val="75000"/>
                  </a:schemeClr>
                </a:solidFill>
              </a:defRPr>
            </a:lvl3pPr>
            <a:lvl4pPr marL="1370688" indent="0" algn="ctr">
              <a:buNone/>
              <a:defRPr>
                <a:solidFill>
                  <a:schemeClr val="tx1">
                    <a:tint val="75000"/>
                  </a:schemeClr>
                </a:solidFill>
              </a:defRPr>
            </a:lvl4pPr>
            <a:lvl5pPr marL="1827584" indent="0" algn="ctr">
              <a:buNone/>
              <a:defRPr>
                <a:solidFill>
                  <a:schemeClr val="tx1">
                    <a:tint val="75000"/>
                  </a:schemeClr>
                </a:solidFill>
              </a:defRPr>
            </a:lvl5pPr>
            <a:lvl6pPr marL="2284476" indent="0" algn="ctr">
              <a:buNone/>
              <a:defRPr>
                <a:solidFill>
                  <a:schemeClr val="tx1">
                    <a:tint val="75000"/>
                  </a:schemeClr>
                </a:solidFill>
              </a:defRPr>
            </a:lvl6pPr>
            <a:lvl7pPr marL="2741371" indent="0" algn="ctr">
              <a:buNone/>
              <a:defRPr>
                <a:solidFill>
                  <a:schemeClr val="tx1">
                    <a:tint val="75000"/>
                  </a:schemeClr>
                </a:solidFill>
              </a:defRPr>
            </a:lvl7pPr>
            <a:lvl8pPr marL="3198264" indent="0" algn="ctr">
              <a:buNone/>
              <a:defRPr>
                <a:solidFill>
                  <a:schemeClr val="tx1">
                    <a:tint val="75000"/>
                  </a:schemeClr>
                </a:solidFill>
              </a:defRPr>
            </a:lvl8pPr>
            <a:lvl9pPr marL="36551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D95A7B24-915B-4465-9B77-A7DA0823AE4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2275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DAB484A4-4FED-488D-9CE0-608D1F96EF4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085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491201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6895" indent="0">
              <a:buNone/>
              <a:defRPr sz="1900">
                <a:solidFill>
                  <a:schemeClr val="tx1">
                    <a:tint val="75000"/>
                  </a:schemeClr>
                </a:solidFill>
              </a:defRPr>
            </a:lvl2pPr>
            <a:lvl3pPr marL="913791" indent="0">
              <a:buNone/>
              <a:defRPr sz="1600">
                <a:solidFill>
                  <a:schemeClr val="tx1">
                    <a:tint val="75000"/>
                  </a:schemeClr>
                </a:solidFill>
              </a:defRPr>
            </a:lvl3pPr>
            <a:lvl4pPr marL="1370688" indent="0">
              <a:buNone/>
              <a:defRPr sz="1400">
                <a:solidFill>
                  <a:schemeClr val="tx1">
                    <a:tint val="75000"/>
                  </a:schemeClr>
                </a:solidFill>
              </a:defRPr>
            </a:lvl4pPr>
            <a:lvl5pPr marL="1827584" indent="0">
              <a:buNone/>
              <a:defRPr sz="1400">
                <a:solidFill>
                  <a:schemeClr val="tx1">
                    <a:tint val="75000"/>
                  </a:schemeClr>
                </a:solidFill>
              </a:defRPr>
            </a:lvl5pPr>
            <a:lvl6pPr marL="2284476" indent="0">
              <a:buNone/>
              <a:defRPr sz="1400">
                <a:solidFill>
                  <a:schemeClr val="tx1">
                    <a:tint val="75000"/>
                  </a:schemeClr>
                </a:solidFill>
              </a:defRPr>
            </a:lvl6pPr>
            <a:lvl7pPr marL="2741371" indent="0">
              <a:buNone/>
              <a:defRPr sz="1400">
                <a:solidFill>
                  <a:schemeClr val="tx1">
                    <a:tint val="75000"/>
                  </a:schemeClr>
                </a:solidFill>
              </a:defRPr>
            </a:lvl7pPr>
            <a:lvl8pPr marL="3198264" indent="0">
              <a:buNone/>
              <a:defRPr sz="1400">
                <a:solidFill>
                  <a:schemeClr val="tx1">
                    <a:tint val="75000"/>
                  </a:schemeClr>
                </a:solidFill>
              </a:defRPr>
            </a:lvl8pPr>
            <a:lvl9pPr marL="36551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48D3728C-9BE5-4B27-9670-C787D11C68D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9224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4"/>
          </a:xfrm>
        </p:spPr>
        <p:txBody>
          <a:bodyPr/>
          <a:lstStyle>
            <a:lvl1pPr>
              <a:defRPr sz="2800"/>
            </a:lvl1pPr>
            <a:lvl2pPr>
              <a:defRPr sz="23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599" y="1600201"/>
            <a:ext cx="5384800" cy="4525964"/>
          </a:xfrm>
        </p:spPr>
        <p:txBody>
          <a:bodyPr/>
          <a:lstStyle>
            <a:lvl1pPr>
              <a:defRPr sz="2800"/>
            </a:lvl1pPr>
            <a:lvl2pPr>
              <a:defRPr sz="23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A279B097-2D5E-4928-A233-2004FE3E532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76980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300" b="1"/>
            </a:lvl1pPr>
            <a:lvl2pPr marL="456895" indent="0">
              <a:buNone/>
              <a:defRPr sz="2000" b="1"/>
            </a:lvl2pPr>
            <a:lvl3pPr marL="913791" indent="0">
              <a:buNone/>
              <a:defRPr sz="1900" b="1"/>
            </a:lvl3pPr>
            <a:lvl4pPr marL="1370688" indent="0">
              <a:buNone/>
              <a:defRPr sz="1600" b="1"/>
            </a:lvl4pPr>
            <a:lvl5pPr marL="1827584" indent="0">
              <a:buNone/>
              <a:defRPr sz="1600" b="1"/>
            </a:lvl5pPr>
            <a:lvl6pPr marL="2284476" indent="0">
              <a:buNone/>
              <a:defRPr sz="1600" b="1"/>
            </a:lvl6pPr>
            <a:lvl7pPr marL="2741371" indent="0">
              <a:buNone/>
              <a:defRPr sz="1600" b="1"/>
            </a:lvl7pPr>
            <a:lvl8pPr marL="3198264" indent="0">
              <a:buNone/>
              <a:defRPr sz="1600" b="1"/>
            </a:lvl8pPr>
            <a:lvl9pPr marL="36551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4" cy="639762"/>
          </a:xfrm>
        </p:spPr>
        <p:txBody>
          <a:bodyPr anchor="b"/>
          <a:lstStyle>
            <a:lvl1pPr marL="0" indent="0">
              <a:buNone/>
              <a:defRPr sz="2300" b="1"/>
            </a:lvl1pPr>
            <a:lvl2pPr marL="456895" indent="0">
              <a:buNone/>
              <a:defRPr sz="2000" b="1"/>
            </a:lvl2pPr>
            <a:lvl3pPr marL="913791" indent="0">
              <a:buNone/>
              <a:defRPr sz="1900" b="1"/>
            </a:lvl3pPr>
            <a:lvl4pPr marL="1370688" indent="0">
              <a:buNone/>
              <a:defRPr sz="1600" b="1"/>
            </a:lvl4pPr>
            <a:lvl5pPr marL="1827584" indent="0">
              <a:buNone/>
              <a:defRPr sz="1600" b="1"/>
            </a:lvl5pPr>
            <a:lvl6pPr marL="2284476" indent="0">
              <a:buNone/>
              <a:defRPr sz="1600" b="1"/>
            </a:lvl6pPr>
            <a:lvl7pPr marL="2741371" indent="0">
              <a:buNone/>
              <a:defRPr sz="1600" b="1"/>
            </a:lvl7pPr>
            <a:lvl8pPr marL="3198264" indent="0">
              <a:buNone/>
              <a:defRPr sz="1600" b="1"/>
            </a:lvl8pPr>
            <a:lvl9pPr marL="36551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7"/>
            <a:ext cx="5389034" cy="3951288"/>
          </a:xfrm>
        </p:spPr>
        <p:txBody>
          <a:bodyPr/>
          <a:lstStyle>
            <a:lvl1pPr>
              <a:defRPr sz="23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32F76773-8A73-4A73-9672-41E6C552E13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0712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D5DE6FD4-F03C-4D8F-B37A-7A16CFF0758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474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A8C4DDB6-056B-4CF1-B705-9E59771DB3E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3609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63"/>
            <a:ext cx="4011085"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6"/>
            <a:ext cx="6815666"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5" cy="4691064"/>
          </a:xfrm>
        </p:spPr>
        <p:txBody>
          <a:bodyPr/>
          <a:lstStyle>
            <a:lvl1pPr marL="0" indent="0">
              <a:buNone/>
              <a:defRPr sz="1400"/>
            </a:lvl1pPr>
            <a:lvl2pPr marL="456895" indent="0">
              <a:buNone/>
              <a:defRPr sz="1200"/>
            </a:lvl2pPr>
            <a:lvl3pPr marL="913791" indent="0">
              <a:buNone/>
              <a:defRPr sz="1000"/>
            </a:lvl3pPr>
            <a:lvl4pPr marL="1370688" indent="0">
              <a:buNone/>
              <a:defRPr sz="900"/>
            </a:lvl4pPr>
            <a:lvl5pPr marL="1827584" indent="0">
              <a:buNone/>
              <a:defRPr sz="900"/>
            </a:lvl5pPr>
            <a:lvl6pPr marL="2284476" indent="0">
              <a:buNone/>
              <a:defRPr sz="900"/>
            </a:lvl6pPr>
            <a:lvl7pPr marL="2741371" indent="0">
              <a:buNone/>
              <a:defRPr sz="900"/>
            </a:lvl7pPr>
            <a:lvl8pPr marL="3198264" indent="0">
              <a:buNone/>
              <a:defRPr sz="900"/>
            </a:lvl8pPr>
            <a:lvl9pPr marL="36551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0F77C0BD-5C12-4ACA-A5CF-34BA551C74A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8508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95" indent="0">
              <a:buNone/>
              <a:defRPr sz="2800"/>
            </a:lvl2pPr>
            <a:lvl3pPr marL="913791" indent="0">
              <a:buNone/>
              <a:defRPr sz="2300"/>
            </a:lvl3pPr>
            <a:lvl4pPr marL="1370688" indent="0">
              <a:buNone/>
              <a:defRPr sz="2000"/>
            </a:lvl4pPr>
            <a:lvl5pPr marL="1827584" indent="0">
              <a:buNone/>
              <a:defRPr sz="2000"/>
            </a:lvl5pPr>
            <a:lvl6pPr marL="2284476" indent="0">
              <a:buNone/>
              <a:defRPr sz="2000"/>
            </a:lvl6pPr>
            <a:lvl7pPr marL="2741371" indent="0">
              <a:buNone/>
              <a:defRPr sz="2000"/>
            </a:lvl7pPr>
            <a:lvl8pPr marL="3198264" indent="0">
              <a:buNone/>
              <a:defRPr sz="2000"/>
            </a:lvl8pPr>
            <a:lvl9pPr marL="365516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95" indent="0">
              <a:buNone/>
              <a:defRPr sz="1200"/>
            </a:lvl2pPr>
            <a:lvl3pPr marL="913791" indent="0">
              <a:buNone/>
              <a:defRPr sz="1000"/>
            </a:lvl3pPr>
            <a:lvl4pPr marL="1370688" indent="0">
              <a:buNone/>
              <a:defRPr sz="900"/>
            </a:lvl4pPr>
            <a:lvl5pPr marL="1827584" indent="0">
              <a:buNone/>
              <a:defRPr sz="900"/>
            </a:lvl5pPr>
            <a:lvl6pPr marL="2284476" indent="0">
              <a:buNone/>
              <a:defRPr sz="900"/>
            </a:lvl6pPr>
            <a:lvl7pPr marL="2741371" indent="0">
              <a:buNone/>
              <a:defRPr sz="900"/>
            </a:lvl7pPr>
            <a:lvl8pPr marL="3198264" indent="0">
              <a:buNone/>
              <a:defRPr sz="900"/>
            </a:lvl8pPr>
            <a:lvl9pPr marL="36551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34A0675B-75A5-46F2-B4BE-1823EDBF57EE}"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2712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67B2310B-B285-42CD-94EE-413C7A87DE5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6775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43569" y="330204"/>
            <a:ext cx="4387850"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788" y="330204"/>
            <a:ext cx="12964582"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3791" rtl="0" eaLnBrk="1" fontAlgn="auto" latinLnBrk="0" hangingPunct="1">
              <a:lnSpc>
                <a:spcPct val="100000"/>
              </a:lnSpc>
              <a:spcBef>
                <a:spcPts val="0"/>
              </a:spcBef>
              <a:spcAft>
                <a:spcPts val="0"/>
              </a:spcAft>
              <a:buClrTx/>
              <a:buSzTx/>
              <a:buFontTx/>
              <a:buNone/>
              <a:tabLst/>
              <a:defRPr/>
            </a:pPr>
            <a:fld id="{EF5280D8-DB81-403D-850E-E9673D58880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38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53759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10828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VnTime"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VnTime" pitchFamily="34" charset="0"/>
              <a:ea typeface="+mn-ea"/>
              <a:cs typeface="+mn-cs"/>
            </a:endParaRPr>
          </a:p>
        </p:txBody>
      </p:sp>
    </p:spTree>
    <p:extLst>
      <p:ext uri="{BB962C8B-B14F-4D97-AF65-F5344CB8AC3E}">
        <p14:creationId xmlns:p14="http://schemas.microsoft.com/office/powerpoint/2010/main" val="32579534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6"/>
            <a:ext cx="10515600" cy="1325563"/>
          </a:xfrm>
          <a:prstGeom prst="rect">
            <a:avLst/>
          </a:prstGeom>
          <a:noFill/>
          <a:ln w="9525">
            <a:noFill/>
          </a:ln>
        </p:spPr>
        <p:txBody>
          <a:bodyPr anchor="ctr"/>
          <a:lstStyle/>
          <a:p>
            <a:pPr lvl="0"/>
            <a:r>
              <a:rPr lang="en-US" altLang="en-US" dirty="0"/>
              <a:t>Click to edit Master title style</a:t>
            </a:r>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vi-VN" dirty="0"/>
              <a:t>Click to edit Master text styles</a:t>
            </a:r>
          </a:p>
          <a:p>
            <a:pPr lvl="1"/>
            <a:r>
              <a:rPr lang="en-US" altLang="vi-VN" dirty="0"/>
              <a:t>Second level</a:t>
            </a:r>
          </a:p>
          <a:p>
            <a:pPr lvl="2"/>
            <a:r>
              <a:rPr lang="en-US" altLang="vi-VN" dirty="0"/>
              <a:t>Third level</a:t>
            </a:r>
          </a:p>
          <a:p>
            <a:pPr lvl="3"/>
            <a:r>
              <a:rPr lang="en-US" altLang="vi-VN" dirty="0"/>
              <a:t>Fourth level</a:t>
            </a:r>
          </a:p>
          <a:p>
            <a:pPr lvl="4"/>
            <a:r>
              <a:rPr lang="en-US" altLang="vi-VN"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imes New Roman" panose="02020503050405090304" pitchFamily="18"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imes New Roman" panose="02020503050405090304" pitchFamily="18"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A0DB2DC-4C9A-4742-B13C-FB6460FD3503}" type="slidenum">
              <a:rPr kumimoji="0" lang="en-US" altLang="en-US" sz="900" b="0" i="0" u="none" strike="noStrike" kern="1200" cap="none" spc="0" normalizeH="0" baseline="0" noProof="0" dirty="0">
                <a:ln>
                  <a:noFill/>
                </a:ln>
                <a:solidFill>
                  <a:srgbClr val="898989"/>
                </a:solidFill>
                <a:effectLst/>
                <a:uLnTx/>
                <a:uFillTx/>
                <a:latin typeface="Times New Roman" panose="0202050305040509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Times New Roman" panose="02020503050405090304" pitchFamily="18" charset="0"/>
              <a:ea typeface="+mn-ea"/>
              <a:cs typeface="+mn-cs"/>
            </a:endParaRPr>
          </a:p>
        </p:txBody>
      </p:sp>
    </p:spTree>
    <p:extLst>
      <p:ext uri="{BB962C8B-B14F-4D97-AF65-F5344CB8AC3E}">
        <p14:creationId xmlns:p14="http://schemas.microsoft.com/office/powerpoint/2010/main" val="233407823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9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9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9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2425-6E85-471B-988D-2B6EAEBCF7C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288951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2425-6E85-471B-988D-2B6EAEBCF7C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2924738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2425-6E85-471B-988D-2B6EAEBCF7CB}"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6340444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1" cy="1143000"/>
          </a:xfrm>
          <a:prstGeom prst="rect">
            <a:avLst/>
          </a:prstGeom>
        </p:spPr>
        <p:txBody>
          <a:bodyPr vert="horz" lIns="91379" tIns="45690" rIns="91379" bIns="45690" rtlCol="0" anchor="ctr">
            <a:normAutofit/>
          </a:bodyPr>
          <a:lstStyle/>
          <a:p>
            <a:r>
              <a:rPr lang="en-US"/>
              <a:t>Click to edit Master title style</a:t>
            </a:r>
          </a:p>
        </p:txBody>
      </p:sp>
      <p:sp>
        <p:nvSpPr>
          <p:cNvPr id="3" name="Text Placeholder 2"/>
          <p:cNvSpPr>
            <a:spLocks noGrp="1"/>
          </p:cNvSpPr>
          <p:nvPr>
            <p:ph type="body" idx="1"/>
          </p:nvPr>
        </p:nvSpPr>
        <p:spPr>
          <a:xfrm>
            <a:off x="609603" y="1600201"/>
            <a:ext cx="10972801" cy="4525964"/>
          </a:xfrm>
          <a:prstGeom prst="rect">
            <a:avLst/>
          </a:prstGeom>
        </p:spPr>
        <p:txBody>
          <a:bodyPr vert="horz" lIns="91379" tIns="45690" rIns="91379" bIns="456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3" y="6356355"/>
            <a:ext cx="2844801" cy="365125"/>
          </a:xfrm>
          <a:prstGeom prst="rect">
            <a:avLst/>
          </a:prstGeom>
        </p:spPr>
        <p:txBody>
          <a:bodyPr vert="horz" lIns="91379" tIns="45690" rIns="91379" bIns="45690" rtlCol="0" anchor="ctr"/>
          <a:lstStyle>
            <a:lvl1pPr algn="l">
              <a:defRPr sz="1200">
                <a:solidFill>
                  <a:schemeClr val="tx1">
                    <a:tint val="75000"/>
                  </a:schemeClr>
                </a:solidFill>
              </a:defRPr>
            </a:lvl1pPr>
          </a:lstStyle>
          <a:p>
            <a:pPr marL="0" marR="0" lvl="0" indent="0" algn="l" defTabSz="913791" rtl="0" eaLnBrk="1" fontAlgn="auto" latinLnBrk="0" hangingPunct="1">
              <a:lnSpc>
                <a:spcPct val="100000"/>
              </a:lnSpc>
              <a:spcBef>
                <a:spcPts val="0"/>
              </a:spcBef>
              <a:spcAft>
                <a:spcPts val="0"/>
              </a:spcAft>
              <a:buClrTx/>
              <a:buSzTx/>
              <a:buFontTx/>
              <a:buNone/>
              <a:tabLst/>
              <a:defRPr/>
            </a:pPr>
            <a:fld id="{F6EB81A9-7571-4F52-B9FE-32D62FBCAE1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791"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91379" tIns="45690" rIns="91379" bIns="45690" rtlCol="0" anchor="ctr"/>
          <a:lstStyle>
            <a:lvl1pPr algn="ctr">
              <a:defRPr sz="1200">
                <a:solidFill>
                  <a:schemeClr val="tx1">
                    <a:tint val="75000"/>
                  </a:schemeClr>
                </a:solidFill>
              </a:defRPr>
            </a:lvl1pPr>
          </a:lstStyle>
          <a:p>
            <a:pPr marL="0" marR="0" lvl="0" indent="0" algn="ctr" defTabSz="9137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3" y="6356355"/>
            <a:ext cx="2844801" cy="365125"/>
          </a:xfrm>
          <a:prstGeom prst="rect">
            <a:avLst/>
          </a:prstGeom>
        </p:spPr>
        <p:txBody>
          <a:bodyPr vert="horz" lIns="91379" tIns="45690" rIns="91379" bIns="45690" rtlCol="0" anchor="ctr"/>
          <a:lstStyle>
            <a:lvl1pPr algn="r">
              <a:defRPr sz="1200">
                <a:solidFill>
                  <a:schemeClr val="tx1">
                    <a:tint val="75000"/>
                  </a:schemeClr>
                </a:solidFill>
              </a:defRPr>
            </a:lvl1p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44225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ctr" defTabSz="913791" rtl="0" eaLnBrk="1" latinLnBrk="0" hangingPunct="1">
        <a:spcBef>
          <a:spcPct val="0"/>
        </a:spcBef>
        <a:buNone/>
        <a:defRPr sz="4400" kern="1200">
          <a:solidFill>
            <a:schemeClr val="tx1"/>
          </a:solidFill>
          <a:latin typeface="+mj-lt"/>
          <a:ea typeface="+mj-ea"/>
          <a:cs typeface="+mj-cs"/>
        </a:defRPr>
      </a:lvl1pPr>
    </p:titleStyle>
    <p:bodyStyle>
      <a:lvl1pPr marL="342673" indent="-342673" algn="l" defTabSz="9137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56" indent="-285562" algn="l" defTabSz="9137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40" indent="-228444" algn="l" defTabSz="91379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9132"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027"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920"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816"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711"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610" indent="-228444" algn="l" defTabSz="9137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91" rtl="0" eaLnBrk="1" latinLnBrk="0" hangingPunct="1">
        <a:defRPr sz="1900" kern="1200">
          <a:solidFill>
            <a:schemeClr val="tx1"/>
          </a:solidFill>
          <a:latin typeface="+mn-lt"/>
          <a:ea typeface="+mn-ea"/>
          <a:cs typeface="+mn-cs"/>
        </a:defRPr>
      </a:lvl1pPr>
      <a:lvl2pPr marL="456895" algn="l" defTabSz="913791" rtl="0" eaLnBrk="1" latinLnBrk="0" hangingPunct="1">
        <a:defRPr sz="1900" kern="1200">
          <a:solidFill>
            <a:schemeClr val="tx1"/>
          </a:solidFill>
          <a:latin typeface="+mn-lt"/>
          <a:ea typeface="+mn-ea"/>
          <a:cs typeface="+mn-cs"/>
        </a:defRPr>
      </a:lvl2pPr>
      <a:lvl3pPr marL="913791" algn="l" defTabSz="913791" rtl="0" eaLnBrk="1" latinLnBrk="0" hangingPunct="1">
        <a:defRPr sz="1900" kern="1200">
          <a:solidFill>
            <a:schemeClr val="tx1"/>
          </a:solidFill>
          <a:latin typeface="+mn-lt"/>
          <a:ea typeface="+mn-ea"/>
          <a:cs typeface="+mn-cs"/>
        </a:defRPr>
      </a:lvl3pPr>
      <a:lvl4pPr marL="1370688" algn="l" defTabSz="913791" rtl="0" eaLnBrk="1" latinLnBrk="0" hangingPunct="1">
        <a:defRPr sz="1900" kern="1200">
          <a:solidFill>
            <a:schemeClr val="tx1"/>
          </a:solidFill>
          <a:latin typeface="+mn-lt"/>
          <a:ea typeface="+mn-ea"/>
          <a:cs typeface="+mn-cs"/>
        </a:defRPr>
      </a:lvl4pPr>
      <a:lvl5pPr marL="1827584" algn="l" defTabSz="913791" rtl="0" eaLnBrk="1" latinLnBrk="0" hangingPunct="1">
        <a:defRPr sz="1900" kern="1200">
          <a:solidFill>
            <a:schemeClr val="tx1"/>
          </a:solidFill>
          <a:latin typeface="+mn-lt"/>
          <a:ea typeface="+mn-ea"/>
          <a:cs typeface="+mn-cs"/>
        </a:defRPr>
      </a:lvl5pPr>
      <a:lvl6pPr marL="2284476" algn="l" defTabSz="913791" rtl="0" eaLnBrk="1" latinLnBrk="0" hangingPunct="1">
        <a:defRPr sz="1900" kern="1200">
          <a:solidFill>
            <a:schemeClr val="tx1"/>
          </a:solidFill>
          <a:latin typeface="+mn-lt"/>
          <a:ea typeface="+mn-ea"/>
          <a:cs typeface="+mn-cs"/>
        </a:defRPr>
      </a:lvl6pPr>
      <a:lvl7pPr marL="2741371" algn="l" defTabSz="913791" rtl="0" eaLnBrk="1" latinLnBrk="0" hangingPunct="1">
        <a:defRPr sz="1900" kern="1200">
          <a:solidFill>
            <a:schemeClr val="tx1"/>
          </a:solidFill>
          <a:latin typeface="+mn-lt"/>
          <a:ea typeface="+mn-ea"/>
          <a:cs typeface="+mn-cs"/>
        </a:defRPr>
      </a:lvl7pPr>
      <a:lvl8pPr marL="3198264" algn="l" defTabSz="913791" rtl="0" eaLnBrk="1" latinLnBrk="0" hangingPunct="1">
        <a:defRPr sz="1900" kern="1200">
          <a:solidFill>
            <a:schemeClr val="tx1"/>
          </a:solidFill>
          <a:latin typeface="+mn-lt"/>
          <a:ea typeface="+mn-ea"/>
          <a:cs typeface="+mn-cs"/>
        </a:defRPr>
      </a:lvl8pPr>
      <a:lvl9pPr marL="3655166" algn="l" defTabSz="91379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gi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64.xml"/><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58.xml"/><Relationship Id="rId6" Type="http://schemas.openxmlformats.org/officeDocument/2006/relationships/image" Target="../media/image20.png"/><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58.xml"/><Relationship Id="rId6" Type="http://schemas.openxmlformats.org/officeDocument/2006/relationships/image" Target="../media/image27.png"/><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8.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7.wmf"/><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image" Target="../media/image9.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1524000" y="0"/>
            <a:ext cx="9144000" cy="1054100"/>
          </a:xfrm>
          <a:prstGeom prst="rect">
            <a:avLst/>
          </a:prstGeom>
          <a:gradFill rotWithShape="0">
            <a:gsLst>
              <a:gs pos="0">
                <a:srgbClr val="00FFFF"/>
              </a:gs>
              <a:gs pos="100000">
                <a:schemeClr val="bg1"/>
              </a:gs>
            </a:gsLst>
            <a:lin ang="5400000" scaled="1"/>
          </a:gradFill>
          <a:ln w="9525">
            <a:noFill/>
            <a:miter lim="800000"/>
            <a:headEnd/>
            <a:tailEnd/>
          </a:ln>
        </p:spPr>
        <p:txBody>
          <a:bodyPr wrap="none" anchor="ctr"/>
          <a:lstStyle/>
          <a:p>
            <a:endParaRPr lang="vi-VN">
              <a:latin typeface=".VnTime" pitchFamily="34" charset="0"/>
            </a:endParaRPr>
          </a:p>
        </p:txBody>
      </p:sp>
      <p:sp>
        <p:nvSpPr>
          <p:cNvPr id="7173" name="Rectangle 102"/>
          <p:cNvSpPr>
            <a:spLocks noChangeArrowheads="1"/>
          </p:cNvSpPr>
          <p:nvPr/>
        </p:nvSpPr>
        <p:spPr bwMode="auto">
          <a:xfrm>
            <a:off x="5715000" y="3886200"/>
            <a:ext cx="1828800" cy="457200"/>
          </a:xfrm>
          <a:prstGeom prst="rect">
            <a:avLst/>
          </a:prstGeom>
          <a:noFill/>
          <a:ln w="9525">
            <a:noFill/>
            <a:miter lim="800000"/>
            <a:headEnd/>
            <a:tailEnd/>
          </a:ln>
        </p:spPr>
        <p:txBody>
          <a:bodyPr wrap="none" anchor="ctr"/>
          <a:lstStyle/>
          <a:p>
            <a:pPr algn="ctr"/>
            <a:endParaRPr lang="vi-VN" sz="2400" b="1">
              <a:solidFill>
                <a:schemeClr val="bg1"/>
              </a:solidFill>
              <a:latin typeface=".VnTime" pitchFamily="34" charset="0"/>
            </a:endParaRPr>
          </a:p>
        </p:txBody>
      </p:sp>
      <p:graphicFrame>
        <p:nvGraphicFramePr>
          <p:cNvPr id="18" name="Object 2"/>
          <p:cNvGraphicFramePr>
            <a:graphicFrameLocks noChangeAspect="1"/>
          </p:cNvGraphicFramePr>
          <p:nvPr/>
        </p:nvGraphicFramePr>
        <p:xfrm>
          <a:off x="1828800" y="4648200"/>
          <a:ext cx="1619250" cy="2209800"/>
        </p:xfrm>
        <a:graphic>
          <a:graphicData uri="http://schemas.openxmlformats.org/presentationml/2006/ole">
            <mc:AlternateContent xmlns:mc="http://schemas.openxmlformats.org/markup-compatibility/2006">
              <mc:Choice xmlns:v="urn:schemas-microsoft-com:vml" Requires="v">
                <p:oleObj spid="_x0000_s1026" name="Clip" r:id="rId3" imgW="1077163" imgH="1472184" progId="">
                  <p:embed/>
                </p:oleObj>
              </mc:Choice>
              <mc:Fallback>
                <p:oleObj name="Clip" r:id="rId3" imgW="1077163" imgH="1472184" progId="">
                  <p:embed/>
                  <p:pic>
                    <p:nvPicPr>
                      <p:cNvPr id="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648200"/>
                        <a:ext cx="1619250"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3"/>
          <p:cNvGraphicFramePr>
            <a:graphicFrameLocks noChangeAspect="1"/>
          </p:cNvGraphicFramePr>
          <p:nvPr/>
        </p:nvGraphicFramePr>
        <p:xfrm>
          <a:off x="8153400" y="4724400"/>
          <a:ext cx="1562100" cy="2133600"/>
        </p:xfrm>
        <a:graphic>
          <a:graphicData uri="http://schemas.openxmlformats.org/presentationml/2006/ole">
            <mc:AlternateContent xmlns:mc="http://schemas.openxmlformats.org/markup-compatibility/2006">
              <mc:Choice xmlns:v="urn:schemas-microsoft-com:vml" Requires="v">
                <p:oleObj spid="_x0000_s1027" name="Clip" r:id="rId3" imgW="1077163" imgH="1472184" progId="">
                  <p:embed/>
                </p:oleObj>
              </mc:Choice>
              <mc:Fallback>
                <p:oleObj name="Clip" r:id="rId3" imgW="1077163" imgH="1472184" progId="">
                  <p:embed/>
                  <p:pic>
                    <p:nvPicPr>
                      <p:cNvPr id="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4724400"/>
                        <a:ext cx="1562100"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4" descr="!dk8_1la">
            <a:hlinkClick r:id="" action="ppaction://noaction"/>
          </p:cNvPr>
          <p:cNvPicPr>
            <a:picLocks noChangeAspect="1" noChangeArrowheads="1" noCrop="1"/>
          </p:cNvPicPr>
          <p:nvPr/>
        </p:nvPicPr>
        <p:blipFill>
          <a:blip r:embed="rId5"/>
          <a:srcRect/>
          <a:stretch>
            <a:fillRect/>
          </a:stretch>
        </p:blipFill>
        <p:spPr bwMode="auto">
          <a:xfrm>
            <a:off x="2057400" y="4038600"/>
            <a:ext cx="1600200" cy="1570038"/>
          </a:xfrm>
          <a:prstGeom prst="rect">
            <a:avLst/>
          </a:prstGeom>
          <a:noFill/>
          <a:ln w="9525">
            <a:noFill/>
            <a:miter lim="800000"/>
            <a:headEnd/>
            <a:tailEnd/>
          </a:ln>
        </p:spPr>
      </p:pic>
      <p:pic>
        <p:nvPicPr>
          <p:cNvPr id="21" name="Picture 5" descr="!dk8_1la">
            <a:hlinkClick r:id="" action="ppaction://noaction"/>
          </p:cNvPr>
          <p:cNvPicPr>
            <a:picLocks noChangeAspect="1" noChangeArrowheads="1" noCrop="1"/>
          </p:cNvPicPr>
          <p:nvPr/>
        </p:nvPicPr>
        <p:blipFill>
          <a:blip r:embed="rId5"/>
          <a:srcRect/>
          <a:stretch>
            <a:fillRect/>
          </a:stretch>
        </p:blipFill>
        <p:spPr bwMode="auto">
          <a:xfrm>
            <a:off x="8229600" y="4267200"/>
            <a:ext cx="1600200" cy="1570038"/>
          </a:xfrm>
          <a:prstGeom prst="rect">
            <a:avLst/>
          </a:prstGeom>
          <a:noFill/>
          <a:ln w="9525">
            <a:noFill/>
            <a:miter lim="800000"/>
            <a:headEnd/>
            <a:tailEnd/>
          </a:ln>
        </p:spPr>
      </p:pic>
      <p:sp>
        <p:nvSpPr>
          <p:cNvPr id="22" name="WordArt 7"/>
          <p:cNvSpPr>
            <a:spLocks noChangeArrowheads="1" noChangeShapeType="1" noTextEdit="1"/>
          </p:cNvSpPr>
          <p:nvPr/>
        </p:nvSpPr>
        <p:spPr bwMode="auto">
          <a:xfrm>
            <a:off x="2343002" y="1893094"/>
            <a:ext cx="7391400" cy="4748213"/>
          </a:xfrm>
          <a:prstGeom prst="rect">
            <a:avLst/>
          </a:prstGeom>
        </p:spPr>
        <p:txBody>
          <a:bodyPr spcFirstLastPara="1" wrap="none" fromWordArt="1">
            <a:prstTxWarp prst="textArchUp">
              <a:avLst>
                <a:gd name="adj" fmla="val 10800004"/>
              </a:avLst>
            </a:prstTxWarp>
          </a:bodyPr>
          <a:lstStyle/>
          <a:p>
            <a:pPr algn="ctr"/>
            <a:r>
              <a:rPr lang="vi-VN" sz="2400" b="1" kern="10" dirty="0">
                <a:ln w="9525">
                  <a:solidFill>
                    <a:srgbClr val="FF00FF"/>
                  </a:solidFill>
                  <a:round/>
                  <a:headEnd/>
                  <a:tailEnd/>
                </a:ln>
                <a:solidFill>
                  <a:srgbClr val="7030A0"/>
                </a:solidFill>
                <a:latin typeface="Times New Roman"/>
                <a:cs typeface="Times New Roman"/>
              </a:rPr>
              <a:t>NHIỆT LIỆT CHÀO ĐÓN QUÝ THẦY CÔ </a:t>
            </a:r>
          </a:p>
          <a:p>
            <a:pPr algn="ctr"/>
            <a:r>
              <a:rPr lang="vi-VN" sz="2400" b="1" kern="10" dirty="0">
                <a:ln w="9525">
                  <a:solidFill>
                    <a:srgbClr val="FF00FF"/>
                  </a:solidFill>
                  <a:round/>
                  <a:headEnd/>
                  <a:tailEnd/>
                </a:ln>
                <a:solidFill>
                  <a:srgbClr val="7030A0"/>
                </a:solidFill>
                <a:latin typeface="Times New Roman"/>
                <a:cs typeface="Times New Roman"/>
              </a:rPr>
              <a:t>VỀ DỰ </a:t>
            </a:r>
            <a:r>
              <a:rPr lang="en-US" sz="2400" b="1" kern="10" dirty="0">
                <a:ln w="9525">
                  <a:solidFill>
                    <a:srgbClr val="FF00FF"/>
                  </a:solidFill>
                  <a:round/>
                  <a:headEnd/>
                  <a:tailEnd/>
                </a:ln>
                <a:solidFill>
                  <a:srgbClr val="7030A0"/>
                </a:solidFill>
                <a:latin typeface="Times New Roman"/>
                <a:cs typeface="Times New Roman"/>
              </a:rPr>
              <a:t>GIỜ LỚP 5B</a:t>
            </a:r>
            <a:endParaRPr lang="vi-VN" sz="2400" b="1" kern="10" dirty="0">
              <a:ln w="9525">
                <a:solidFill>
                  <a:srgbClr val="FF00FF"/>
                </a:solidFill>
                <a:round/>
                <a:headEnd/>
                <a:tailEnd/>
              </a:ln>
              <a:solidFill>
                <a:srgbClr val="7030A0"/>
              </a:solidFill>
              <a:latin typeface="Times New Roman"/>
              <a:cs typeface="Times New Roman"/>
            </a:endParaRPr>
          </a:p>
          <a:p>
            <a:pPr algn="ctr"/>
            <a:endParaRPr lang="vi-VN" sz="4000" kern="10" dirty="0">
              <a:ln w="9525">
                <a:solidFill>
                  <a:srgbClr val="FF00FF"/>
                </a:solidFill>
                <a:round/>
                <a:headEnd/>
                <a:tailEnd/>
              </a:ln>
              <a:solidFill>
                <a:srgbClr val="7030A0"/>
              </a:solidFill>
              <a:latin typeface="Times New Roman"/>
              <a:cs typeface="Times New Roman"/>
            </a:endParaRPr>
          </a:p>
        </p:txBody>
      </p:sp>
      <p:sp>
        <p:nvSpPr>
          <p:cNvPr id="23" name="Oval 22"/>
          <p:cNvSpPr/>
          <p:nvPr/>
        </p:nvSpPr>
        <p:spPr>
          <a:xfrm>
            <a:off x="3415924" y="5353052"/>
            <a:ext cx="5042273" cy="1058863"/>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vi-VN" dirty="0">
                <a:solidFill>
                  <a:schemeClr val="tx1"/>
                </a:solidFill>
              </a:rPr>
              <a:t>Gv: </a:t>
            </a:r>
            <a:r>
              <a:rPr lang="en-US" b="1" dirty="0">
                <a:solidFill>
                  <a:schemeClr val="tx1"/>
                </a:solidFill>
              </a:rPr>
              <a:t>Hoàng </a:t>
            </a:r>
            <a:r>
              <a:rPr lang="en-US" b="1" dirty="0" err="1">
                <a:solidFill>
                  <a:schemeClr val="tx1"/>
                </a:solidFill>
              </a:rPr>
              <a:t>Thị</a:t>
            </a:r>
            <a:r>
              <a:rPr lang="en-US" b="1" dirty="0">
                <a:solidFill>
                  <a:schemeClr val="tx1"/>
                </a:solidFill>
              </a:rPr>
              <a:t> </a:t>
            </a:r>
            <a:r>
              <a:rPr lang="en-US" b="1" dirty="0" err="1">
                <a:solidFill>
                  <a:schemeClr val="tx1"/>
                </a:solidFill>
              </a:rPr>
              <a:t>Năm</a:t>
            </a:r>
            <a:endParaRPr lang="vi-VN" b="1" dirty="0">
              <a:solidFill>
                <a:schemeClr val="tx1"/>
              </a:solidFill>
            </a:endParaRPr>
          </a:p>
          <a:p>
            <a:pPr algn="ctr">
              <a:defRPr/>
            </a:pPr>
            <a:r>
              <a:rPr lang="vi-VN" b="1" dirty="0">
                <a:solidFill>
                  <a:schemeClr val="tx1"/>
                </a:solidFill>
              </a:rPr>
              <a:t>Trường Tiểu học </a:t>
            </a:r>
            <a:r>
              <a:rPr lang="en-US" b="1" dirty="0" err="1">
                <a:solidFill>
                  <a:schemeClr val="tx1"/>
                </a:solidFill>
              </a:rPr>
              <a:t>Bắc</a:t>
            </a:r>
            <a:r>
              <a:rPr lang="en-US" b="1" dirty="0">
                <a:solidFill>
                  <a:schemeClr val="tx1"/>
                </a:solidFill>
              </a:rPr>
              <a:t> </a:t>
            </a:r>
            <a:r>
              <a:rPr lang="en-US" b="1" dirty="0" err="1">
                <a:solidFill>
                  <a:schemeClr val="tx1"/>
                </a:solidFill>
              </a:rPr>
              <a:t>Hưng</a:t>
            </a:r>
            <a:endParaRPr lang="vi-VN" b="1" dirty="0">
              <a:solidFill>
                <a:schemeClr val="tx1"/>
              </a:solidFill>
            </a:endParaRPr>
          </a:p>
        </p:txBody>
      </p:sp>
      <p:sp>
        <p:nvSpPr>
          <p:cNvPr id="24" name="Flowchart: Alternate Process 23"/>
          <p:cNvSpPr/>
          <p:nvPr/>
        </p:nvSpPr>
        <p:spPr>
          <a:xfrm>
            <a:off x="1600200" y="2241552"/>
            <a:ext cx="9144000" cy="1889125"/>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800" b="1" dirty="0">
                <a:solidFill>
                  <a:srgbClr val="FF0000"/>
                </a:solidFill>
                <a:latin typeface="Times New Roman" pitchFamily="18" charset="0"/>
                <a:cs typeface="Times New Roman" pitchFamily="18" charset="0"/>
              </a:rPr>
              <a:t>TOÁN</a:t>
            </a:r>
            <a:r>
              <a:rPr lang="en-US" sz="2800" b="1" dirty="0">
                <a:solidFill>
                  <a:srgbClr val="FF0000"/>
                </a:solidFill>
                <a:latin typeface="Times New Roman" pitchFamily="18" charset="0"/>
                <a:cs typeface="Times New Roman" pitchFamily="18" charset="0"/>
              </a:rPr>
              <a:t> 5</a:t>
            </a:r>
          </a:p>
          <a:p>
            <a:pPr algn="ctr">
              <a:defRPr/>
            </a:pP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29. LUYỆN TẬP CHUNG (</a:t>
            </a:r>
            <a:r>
              <a:rPr lang="en-US" sz="3600" b="1" dirty="0" err="1">
                <a:solidFill>
                  <a:srgbClr val="FF0000"/>
                </a:solidFill>
                <a:latin typeface="Times New Roman" pitchFamily="18" charset="0"/>
                <a:cs typeface="Times New Roman" pitchFamily="18" charset="0"/>
              </a:rPr>
              <a:t>Tiết</a:t>
            </a:r>
            <a:r>
              <a:rPr lang="en-US" sz="3600" b="1" dirty="0">
                <a:solidFill>
                  <a:srgbClr val="FF0000"/>
                </a:solidFill>
                <a:latin typeface="Times New Roman" pitchFamily="18" charset="0"/>
                <a:cs typeface="Times New Roman" pitchFamily="18" charset="0"/>
              </a:rPr>
              <a:t> 3)</a:t>
            </a:r>
          </a:p>
        </p:txBody>
      </p:sp>
    </p:spTree>
    <p:extLst>
      <p:ext uri="{BB962C8B-B14F-4D97-AF65-F5344CB8AC3E}">
        <p14:creationId xmlns:p14="http://schemas.microsoft.com/office/powerpoint/2010/main" val="32928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199841443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21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725" y="803563"/>
            <a:ext cx="10153932" cy="5613801"/>
          </a:xfrm>
          <a:prstGeom prst="rect">
            <a:avLst/>
          </a:prstGeom>
        </p:spPr>
      </p:pic>
    </p:spTree>
    <p:extLst>
      <p:ext uri="{BB962C8B-B14F-4D97-AF65-F5344CB8AC3E}">
        <p14:creationId xmlns:p14="http://schemas.microsoft.com/office/powerpoint/2010/main" val="334163192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277133-0C04-7D08-6C72-DD8B1448C34B}"/>
              </a:ext>
            </a:extLst>
          </p:cNvPr>
          <p:cNvSpPr txBox="1"/>
          <p:nvPr/>
        </p:nvSpPr>
        <p:spPr>
          <a:xfrm>
            <a:off x="1494972" y="386080"/>
            <a:ext cx="9608458" cy="5771965"/>
          </a:xfrm>
          <a:prstGeom prst="rect">
            <a:avLst/>
          </a:prstGeom>
          <a:noFill/>
        </p:spPr>
        <p:txBody>
          <a:bodyPr wrap="square" rtlCol="0">
            <a:spAutoFit/>
          </a:bodyPr>
          <a:lstStyle/>
          <a:p>
            <a:pPr marL="0" marR="0" algn="ctr">
              <a:lnSpc>
                <a:spcPct val="115000"/>
              </a:lnSpc>
              <a:spcBef>
                <a:spcPts val="0"/>
              </a:spcBef>
              <a:spcAft>
                <a:spcPts val="0"/>
              </a:spcAft>
            </a:pPr>
            <a:r>
              <a:rPr lang="en-US" sz="3600" spc="-50" dirty="0" err="1">
                <a:solidFill>
                  <a:srgbClr val="FF0000"/>
                </a:solidFill>
                <a:effectLst/>
                <a:latin typeface="Cambria" panose="02040503050406030204" pitchFamily="18" charset="0"/>
                <a:ea typeface="Cambria" panose="02040503050406030204" pitchFamily="18" charset="0"/>
              </a:rPr>
              <a:t>Diện</a:t>
            </a:r>
            <a:r>
              <a:rPr lang="en-US" sz="3600" spc="-50" dirty="0">
                <a:solidFill>
                  <a:srgbClr val="FF0000"/>
                </a:solidFill>
                <a:effectLst/>
                <a:latin typeface="Cambria" panose="02040503050406030204" pitchFamily="18" charset="0"/>
                <a:ea typeface="Cambria" panose="02040503050406030204" pitchFamily="18" charset="0"/>
              </a:rPr>
              <a:t> </a:t>
            </a:r>
            <a:r>
              <a:rPr lang="en-US" sz="3600" spc="-50" dirty="0" err="1">
                <a:solidFill>
                  <a:srgbClr val="FF0000"/>
                </a:solidFill>
                <a:effectLst/>
                <a:latin typeface="Cambria" panose="02040503050406030204" pitchFamily="18" charset="0"/>
                <a:ea typeface="Cambria" panose="02040503050406030204" pitchFamily="18" charset="0"/>
              </a:rPr>
              <a:t>tích</a:t>
            </a:r>
            <a:r>
              <a:rPr lang="en-US" sz="3600" spc="-50" dirty="0">
                <a:solidFill>
                  <a:srgbClr val="FF0000"/>
                </a:solidFill>
                <a:effectLst/>
                <a:latin typeface="Cambria" panose="02040503050406030204" pitchFamily="18" charset="0"/>
                <a:ea typeface="Cambria" panose="02040503050406030204" pitchFamily="18" charset="0"/>
              </a:rPr>
              <a:t> </a:t>
            </a:r>
            <a:r>
              <a:rPr lang="en-US" sz="3600" spc="-50" dirty="0" err="1">
                <a:solidFill>
                  <a:srgbClr val="FF0000"/>
                </a:solidFill>
                <a:effectLst/>
                <a:latin typeface="Cambria" panose="02040503050406030204" pitchFamily="18" charset="0"/>
                <a:ea typeface="Cambria" panose="02040503050406030204" pitchFamily="18" charset="0"/>
              </a:rPr>
              <a:t>hình</a:t>
            </a:r>
            <a:r>
              <a:rPr lang="en-US" sz="3600" spc="-50" dirty="0">
                <a:solidFill>
                  <a:srgbClr val="FF0000"/>
                </a:solidFill>
                <a:effectLst/>
                <a:latin typeface="Cambria" panose="02040503050406030204" pitchFamily="18" charset="0"/>
                <a:ea typeface="Cambria" panose="02040503050406030204" pitchFamily="18" charset="0"/>
              </a:rPr>
              <a:t> tam </a:t>
            </a:r>
            <a:r>
              <a:rPr lang="en-US" sz="3600" spc="-50" dirty="0" err="1">
                <a:solidFill>
                  <a:srgbClr val="FF0000"/>
                </a:solidFill>
                <a:effectLst/>
                <a:latin typeface="Cambria" panose="02040503050406030204" pitchFamily="18" charset="0"/>
                <a:ea typeface="Cambria" panose="02040503050406030204" pitchFamily="18" charset="0"/>
              </a:rPr>
              <a:t>giác</a:t>
            </a:r>
            <a:r>
              <a:rPr lang="en-US" sz="3600" spc="-50" dirty="0">
                <a:solidFill>
                  <a:srgbClr val="FF0000"/>
                </a:solidFill>
                <a:effectLst/>
                <a:latin typeface="Cambria" panose="02040503050406030204" pitchFamily="18" charset="0"/>
                <a:ea typeface="Cambria" panose="02040503050406030204" pitchFamily="18" charset="0"/>
              </a:rPr>
              <a:t> </a:t>
            </a:r>
            <a:r>
              <a:rPr lang="en-US" sz="3600" spc="-50" dirty="0" err="1">
                <a:solidFill>
                  <a:srgbClr val="FF0000"/>
                </a:solidFill>
                <a:effectLst/>
                <a:latin typeface="Cambria" panose="02040503050406030204" pitchFamily="18" charset="0"/>
                <a:ea typeface="Cambria" panose="02040503050406030204" pitchFamily="18" charset="0"/>
              </a:rPr>
              <a:t>là</a:t>
            </a:r>
            <a:r>
              <a:rPr lang="en-US" sz="3600" spc="-50" dirty="0">
                <a:solidFill>
                  <a:srgbClr val="FF0000"/>
                </a:solidFill>
                <a:effectLst/>
                <a:latin typeface="Cambria" panose="02040503050406030204" pitchFamily="18" charset="0"/>
                <a:ea typeface="Cambria" panose="02040503050406030204" pitchFamily="18" charset="0"/>
              </a:rPr>
              <a:t>:</a:t>
            </a:r>
          </a:p>
          <a:p>
            <a:pPr marL="0" marR="0" algn="ctr">
              <a:lnSpc>
                <a:spcPct val="115000"/>
              </a:lnSpc>
              <a:spcBef>
                <a:spcPts val="0"/>
              </a:spcBef>
              <a:spcAft>
                <a:spcPts val="0"/>
              </a:spcAft>
            </a:pPr>
            <a:r>
              <a:rPr lang="en-US" sz="3600" spc="-50" dirty="0">
                <a:solidFill>
                  <a:srgbClr val="FF0000"/>
                </a:solidFill>
                <a:effectLst/>
                <a:latin typeface="Cambria" panose="02040503050406030204" pitchFamily="18" charset="0"/>
                <a:ea typeface="Cambria" panose="02040503050406030204" pitchFamily="18" charset="0"/>
              </a:rPr>
              <a:t>(7 × 7) : 2 = 24,5 (cm</a:t>
            </a:r>
            <a:r>
              <a:rPr lang="en-US" sz="3600" spc="-50" baseline="30000" dirty="0">
                <a:solidFill>
                  <a:srgbClr val="FF0000"/>
                </a:solidFill>
                <a:effectLst/>
                <a:latin typeface="Cambria" panose="02040503050406030204" pitchFamily="18" charset="0"/>
                <a:ea typeface="Cambria" panose="02040503050406030204" pitchFamily="18" charset="0"/>
              </a:rPr>
              <a:t>2</a:t>
            </a:r>
            <a:r>
              <a:rPr lang="en-US" sz="3600" spc="-50"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3600" spc="-20" dirty="0" err="1">
                <a:solidFill>
                  <a:srgbClr val="FF0000"/>
                </a:solidFill>
                <a:effectLst/>
                <a:latin typeface="Cambria" panose="02040503050406030204" pitchFamily="18" charset="0"/>
                <a:ea typeface="Cambria" panose="02040503050406030204" pitchFamily="18" charset="0"/>
              </a:rPr>
              <a:t>Diện</a:t>
            </a:r>
            <a:r>
              <a:rPr lang="en-US" sz="3600" spc="-20" dirty="0">
                <a:solidFill>
                  <a:srgbClr val="FF0000"/>
                </a:solidFill>
                <a:effectLst/>
                <a:latin typeface="Cambria" panose="02040503050406030204" pitchFamily="18" charset="0"/>
                <a:ea typeface="Cambria" panose="02040503050406030204" pitchFamily="18" charset="0"/>
              </a:rPr>
              <a:t> </a:t>
            </a:r>
            <a:r>
              <a:rPr lang="en-US" sz="3600" spc="-20" dirty="0" err="1">
                <a:solidFill>
                  <a:srgbClr val="FF0000"/>
                </a:solidFill>
                <a:effectLst/>
                <a:latin typeface="Cambria" panose="02040503050406030204" pitchFamily="18" charset="0"/>
                <a:ea typeface="Cambria" panose="02040503050406030204" pitchFamily="18" charset="0"/>
              </a:rPr>
              <a:t>tích</a:t>
            </a:r>
            <a:r>
              <a:rPr lang="en-US" sz="3600" spc="-20" dirty="0">
                <a:solidFill>
                  <a:srgbClr val="FF0000"/>
                </a:solidFill>
                <a:effectLst/>
                <a:latin typeface="Cambria" panose="02040503050406030204" pitchFamily="18" charset="0"/>
                <a:ea typeface="Cambria" panose="02040503050406030204" pitchFamily="18" charset="0"/>
              </a:rPr>
              <a:t> </a:t>
            </a:r>
            <a:r>
              <a:rPr lang="en-US" sz="3600" spc="-20" dirty="0" err="1">
                <a:solidFill>
                  <a:srgbClr val="FF0000"/>
                </a:solidFill>
                <a:effectLst/>
                <a:latin typeface="Cambria" panose="02040503050406030204" pitchFamily="18" charset="0"/>
                <a:ea typeface="Cambria" panose="02040503050406030204" pitchFamily="18" charset="0"/>
              </a:rPr>
              <a:t>hình</a:t>
            </a:r>
            <a:r>
              <a:rPr lang="en-US" sz="3600" spc="-20" dirty="0">
                <a:solidFill>
                  <a:srgbClr val="FF0000"/>
                </a:solidFill>
                <a:effectLst/>
                <a:latin typeface="Cambria" panose="02040503050406030204" pitchFamily="18" charset="0"/>
                <a:ea typeface="Cambria" panose="02040503050406030204" pitchFamily="18" charset="0"/>
              </a:rPr>
              <a:t> </a:t>
            </a:r>
            <a:r>
              <a:rPr lang="en-US" sz="3600" spc="-20" dirty="0" err="1">
                <a:solidFill>
                  <a:srgbClr val="FF0000"/>
                </a:solidFill>
                <a:effectLst/>
                <a:latin typeface="Cambria" panose="02040503050406030204" pitchFamily="18" charset="0"/>
                <a:ea typeface="Cambria" panose="02040503050406030204" pitchFamily="18" charset="0"/>
              </a:rPr>
              <a:t>tròn</a:t>
            </a:r>
            <a:r>
              <a:rPr lang="en-US" sz="3600" spc="-20" dirty="0">
                <a:solidFill>
                  <a:srgbClr val="FF0000"/>
                </a:solidFill>
                <a:effectLst/>
                <a:latin typeface="Cambria" panose="02040503050406030204" pitchFamily="18" charset="0"/>
                <a:ea typeface="Cambria" panose="02040503050406030204" pitchFamily="18" charset="0"/>
              </a:rPr>
              <a:t> </a:t>
            </a:r>
            <a:r>
              <a:rPr lang="en-US" sz="3600" spc="-20" dirty="0" err="1">
                <a:solidFill>
                  <a:srgbClr val="FF0000"/>
                </a:solidFill>
                <a:effectLst/>
                <a:latin typeface="Cambria" panose="02040503050406030204" pitchFamily="18" charset="0"/>
                <a:ea typeface="Cambria" panose="02040503050406030204" pitchFamily="18" charset="0"/>
              </a:rPr>
              <a:t>là</a:t>
            </a:r>
            <a:r>
              <a:rPr lang="en-US" sz="3600" spc="-20" dirty="0">
                <a:solidFill>
                  <a:srgbClr val="FF0000"/>
                </a:solidFill>
                <a:effectLst/>
                <a:latin typeface="Cambria" panose="02040503050406030204" pitchFamily="18" charset="0"/>
                <a:ea typeface="Cambria" panose="02040503050406030204" pitchFamily="18" charset="0"/>
              </a:rPr>
              <a:t>:</a:t>
            </a:r>
          </a:p>
          <a:p>
            <a:pPr marL="0" marR="0" algn="ctr">
              <a:lnSpc>
                <a:spcPct val="115000"/>
              </a:lnSpc>
              <a:spcBef>
                <a:spcPts val="0"/>
              </a:spcBef>
              <a:spcAft>
                <a:spcPts val="0"/>
              </a:spcAft>
            </a:pPr>
            <a:r>
              <a:rPr lang="en-US" sz="3600" spc="-20" dirty="0">
                <a:solidFill>
                  <a:srgbClr val="FF0000"/>
                </a:solidFill>
                <a:effectLst/>
                <a:latin typeface="Cambria" panose="02040503050406030204" pitchFamily="18" charset="0"/>
                <a:ea typeface="Cambria" panose="02040503050406030204" pitchFamily="18" charset="0"/>
              </a:rPr>
              <a:t>3,14 × 5 × 5 = 78,5 (cm</a:t>
            </a:r>
            <a:r>
              <a:rPr lang="en-US" sz="3600" spc="-20" baseline="30000" dirty="0">
                <a:solidFill>
                  <a:srgbClr val="FF0000"/>
                </a:solidFill>
                <a:effectLst/>
                <a:latin typeface="Cambria" panose="02040503050406030204" pitchFamily="18" charset="0"/>
                <a:ea typeface="Cambria" panose="02040503050406030204" pitchFamily="18" charset="0"/>
              </a:rPr>
              <a:t>2</a:t>
            </a:r>
            <a:r>
              <a:rPr lang="en-US" sz="3600" spc="-20"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Diện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tích</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hình</a:t>
            </a:r>
            <a:r>
              <a:rPr lang="en-US" sz="3600" dirty="0">
                <a:solidFill>
                  <a:srgbClr val="FF0000"/>
                </a:solidFill>
                <a:effectLst/>
                <a:latin typeface="Cambria" panose="02040503050406030204" pitchFamily="18" charset="0"/>
                <a:ea typeface="Cambria" panose="02040503050406030204" pitchFamily="18" charset="0"/>
              </a:rPr>
              <a:t> thang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a:t>
            </a:r>
          </a:p>
          <a:p>
            <a:pPr marL="0" marR="0" algn="ctr">
              <a:lnSpc>
                <a:spcPct val="115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(3 + 6) × 4 : 2 = 18 (cm</a:t>
            </a:r>
            <a:r>
              <a:rPr lang="en-US" sz="3600" baseline="30000" dirty="0">
                <a:solidFill>
                  <a:srgbClr val="FF0000"/>
                </a:solidFill>
                <a:effectLst/>
                <a:latin typeface="Cambria" panose="02040503050406030204" pitchFamily="18" charset="0"/>
                <a:ea typeface="Cambria" panose="02040503050406030204" pitchFamily="18" charset="0"/>
              </a:rPr>
              <a:t>2</a:t>
            </a:r>
            <a:r>
              <a:rPr lang="en-US" sz="3600" dirty="0">
                <a:solidFill>
                  <a:srgbClr val="FF0000"/>
                </a:solidFill>
                <a:effectLst/>
                <a:latin typeface="Cambria" panose="02040503050406030204" pitchFamily="18" charset="0"/>
                <a:ea typeface="Cambria" panose="02040503050406030204" pitchFamily="18" charset="0"/>
              </a:rPr>
              <a:t>)</a:t>
            </a:r>
          </a:p>
          <a:p>
            <a:pPr marL="0" marR="0" algn="ctr">
              <a:lnSpc>
                <a:spcPct val="115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So </a:t>
            </a:r>
            <a:r>
              <a:rPr lang="en-US" sz="3600" dirty="0" err="1">
                <a:solidFill>
                  <a:srgbClr val="FF0000"/>
                </a:solidFill>
                <a:effectLst/>
                <a:latin typeface="Cambria" panose="02040503050406030204" pitchFamily="18" charset="0"/>
                <a:ea typeface="Cambria" panose="02040503050406030204" pitchFamily="18" charset="0"/>
              </a:rPr>
              <a:t>sánh</a:t>
            </a:r>
            <a:r>
              <a:rPr lang="en-US" sz="3600" dirty="0">
                <a:solidFill>
                  <a:srgbClr val="FF0000"/>
                </a:solidFill>
                <a:effectLst/>
                <a:latin typeface="Cambria" panose="02040503050406030204" pitchFamily="18" charset="0"/>
                <a:ea typeface="Cambria" panose="02040503050406030204" pitchFamily="18" charset="0"/>
              </a:rPr>
              <a:t>: 18 cm</a:t>
            </a:r>
            <a:r>
              <a:rPr lang="en-US" sz="3600" baseline="30000" dirty="0">
                <a:solidFill>
                  <a:srgbClr val="FF0000"/>
                </a:solidFill>
                <a:effectLst/>
                <a:latin typeface="Cambria" panose="02040503050406030204" pitchFamily="18" charset="0"/>
                <a:ea typeface="Cambria" panose="02040503050406030204" pitchFamily="18" charset="0"/>
              </a:rPr>
              <a:t>2</a:t>
            </a:r>
            <a:r>
              <a:rPr lang="en-US" sz="3600" dirty="0">
                <a:solidFill>
                  <a:srgbClr val="FF0000"/>
                </a:solidFill>
                <a:effectLst/>
                <a:latin typeface="Cambria" panose="02040503050406030204" pitchFamily="18" charset="0"/>
                <a:ea typeface="Cambria" panose="02040503050406030204" pitchFamily="18" charset="0"/>
              </a:rPr>
              <a:t> &lt; 24,5 cm</a:t>
            </a:r>
            <a:r>
              <a:rPr lang="en-US" sz="3600" baseline="30000" dirty="0">
                <a:solidFill>
                  <a:srgbClr val="FF0000"/>
                </a:solidFill>
                <a:effectLst/>
                <a:latin typeface="Cambria" panose="02040503050406030204" pitchFamily="18" charset="0"/>
                <a:ea typeface="Cambria" panose="02040503050406030204" pitchFamily="18" charset="0"/>
              </a:rPr>
              <a:t>2</a:t>
            </a:r>
            <a:r>
              <a:rPr lang="en-US" sz="3600" dirty="0">
                <a:solidFill>
                  <a:srgbClr val="FF0000"/>
                </a:solidFill>
                <a:effectLst/>
                <a:latin typeface="Cambria" panose="02040503050406030204" pitchFamily="18" charset="0"/>
                <a:ea typeface="Cambria" panose="02040503050406030204" pitchFamily="18" charset="0"/>
              </a:rPr>
              <a:t> &lt; 78,5 cm</a:t>
            </a:r>
            <a:r>
              <a:rPr lang="en-US" sz="3600" baseline="30000" dirty="0">
                <a:solidFill>
                  <a:srgbClr val="FF0000"/>
                </a:solidFill>
                <a:effectLst/>
                <a:latin typeface="Cambria" panose="02040503050406030204" pitchFamily="18" charset="0"/>
                <a:ea typeface="Cambria" panose="02040503050406030204" pitchFamily="18" charset="0"/>
              </a:rPr>
              <a:t>2</a:t>
            </a:r>
            <a:endParaRPr lang="en-US" sz="36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hình</a:t>
            </a:r>
            <a:r>
              <a:rPr lang="en-US" sz="3600" dirty="0">
                <a:solidFill>
                  <a:srgbClr val="FF0000"/>
                </a:solidFill>
                <a:effectLst/>
                <a:latin typeface="Cambria" panose="02040503050406030204" pitchFamily="18" charset="0"/>
                <a:ea typeface="Cambria" panose="02040503050406030204" pitchFamily="18" charset="0"/>
              </a:rPr>
              <a:t> thang </a:t>
            </a:r>
            <a:r>
              <a:rPr lang="en-US" sz="3600" dirty="0" err="1">
                <a:solidFill>
                  <a:srgbClr val="FF0000"/>
                </a:solidFill>
                <a:effectLst/>
                <a:latin typeface="Cambria" panose="02040503050406030204" pitchFamily="18" charset="0"/>
                <a:ea typeface="Cambria" panose="02040503050406030204" pitchFamily="18" charset="0"/>
              </a:rPr>
              <a:t>có</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diện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tích</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bé</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hình</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có</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diện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tích</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28976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44DF27-D653-68F3-F6E5-0A5B7C5A9EC8}"/>
              </a:ext>
            </a:extLst>
          </p:cNvPr>
          <p:cNvGrpSpPr/>
          <p:nvPr/>
        </p:nvGrpSpPr>
        <p:grpSpPr>
          <a:xfrm>
            <a:off x="149380" y="0"/>
            <a:ext cx="605826" cy="830997"/>
            <a:chOff x="3174278" y="237323"/>
            <a:chExt cx="605826" cy="830997"/>
          </a:xfrm>
        </p:grpSpPr>
        <p:sp>
          <p:nvSpPr>
            <p:cNvPr id="8" name="Oval 7">
              <a:extLst>
                <a:ext uri="{FF2B5EF4-FFF2-40B4-BE49-F238E27FC236}">
                  <a16:creationId xmlns:a16="http://schemas.microsoft.com/office/drawing/2014/main" id="{87387067-D12A-9AC6-BF86-5855666373FC}"/>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A184CF5-E74D-590E-BB1E-97CA5E118579}"/>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x-none"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E4D0057D-63BE-B167-66D6-1C4A1A3A9A59}"/>
              </a:ext>
            </a:extLst>
          </p:cNvPr>
          <p:cNvSpPr txBox="1"/>
          <p:nvPr/>
        </p:nvSpPr>
        <p:spPr>
          <a:xfrm>
            <a:off x="857200" y="53659"/>
            <a:ext cx="106744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 Việt dùng đất sét để nặn hình tam giác, hình thang và hình tròn với kích thước như hình dưới đây. Hỏi hình nào có diện tích bé nhất, hình nào có diện tích lớn nhất?</a:t>
            </a:r>
          </a:p>
        </p:txBody>
      </p:sp>
      <p:pic>
        <p:nvPicPr>
          <p:cNvPr id="16" name="Picture 15">
            <a:extLst>
              <a:ext uri="{FF2B5EF4-FFF2-40B4-BE49-F238E27FC236}">
                <a16:creationId xmlns:a16="http://schemas.microsoft.com/office/drawing/2014/main" id="{DEFB8C42-651A-7D92-0705-22DB09D99340}"/>
              </a:ext>
            </a:extLst>
          </p:cNvPr>
          <p:cNvPicPr>
            <a:picLocks noChangeAspect="1"/>
          </p:cNvPicPr>
          <p:nvPr/>
        </p:nvPicPr>
        <p:blipFill>
          <a:blip r:embed="rId2"/>
          <a:stretch>
            <a:fillRect/>
          </a:stretch>
        </p:blipFill>
        <p:spPr>
          <a:xfrm>
            <a:off x="1862454" y="1952307"/>
            <a:ext cx="8910419" cy="3777933"/>
          </a:xfrm>
          <a:prstGeom prst="rect">
            <a:avLst/>
          </a:prstGeom>
        </p:spPr>
      </p:pic>
    </p:spTree>
    <p:extLst>
      <p:ext uri="{BB962C8B-B14F-4D97-AF65-F5344CB8AC3E}">
        <p14:creationId xmlns:p14="http://schemas.microsoft.com/office/powerpoint/2010/main" val="1372236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420876839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44DF27-D653-68F3-F6E5-0A5B7C5A9EC8}"/>
              </a:ext>
            </a:extLst>
          </p:cNvPr>
          <p:cNvGrpSpPr/>
          <p:nvPr/>
        </p:nvGrpSpPr>
        <p:grpSpPr>
          <a:xfrm>
            <a:off x="149380" y="0"/>
            <a:ext cx="605826" cy="830997"/>
            <a:chOff x="3174278" y="237323"/>
            <a:chExt cx="605826" cy="830997"/>
          </a:xfrm>
        </p:grpSpPr>
        <p:sp>
          <p:nvSpPr>
            <p:cNvPr id="8" name="Oval 7">
              <a:extLst>
                <a:ext uri="{FF2B5EF4-FFF2-40B4-BE49-F238E27FC236}">
                  <a16:creationId xmlns:a16="http://schemas.microsoft.com/office/drawing/2014/main" id="{87387067-D12A-9AC6-BF86-5855666373FC}"/>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EA184CF5-E74D-590E-BB1E-97CA5E118579}"/>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x-none"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E4D0057D-63BE-B167-66D6-1C4A1A3A9A59}"/>
              </a:ext>
            </a:extLst>
          </p:cNvPr>
          <p:cNvSpPr txBox="1"/>
          <p:nvPr/>
        </p:nvSpPr>
        <p:spPr>
          <a:xfrm>
            <a:off x="857200" y="53659"/>
            <a:ext cx="10674400" cy="1569660"/>
          </a:xfrm>
          <a:prstGeom prst="rect">
            <a:avLst/>
          </a:prstGeom>
          <a:noFill/>
        </p:spPr>
        <p:txBody>
          <a:bodyPr wrap="square" rtlCol="0">
            <a:spAutoFit/>
          </a:bodyPr>
          <a:lstStyle/>
          <a:p>
            <a:pPr lvl="0" algn="just" defTabSz="914400">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Tìm số thập phân thích hợp.</a:t>
            </a:r>
            <a:endPar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defTabSz="91440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Một rô-bốt cắt được ba mảnh vải màu xanh, đỏ và vàng như hình dưới đây. Tổng diện tích ba mảnh vải đó là </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a:latin typeface="Cambria" panose="02040503050406030204" pitchFamily="18" charset="0"/>
                <a:ea typeface="Cambria" panose="02040503050406030204" pitchFamily="18" charset="0"/>
              </a:rPr>
              <a:t>cm</a:t>
            </a:r>
            <a:r>
              <a:rPr lang="en-US" sz="3200" baseline="30000" dirty="0">
                <a:latin typeface="Cambria" panose="02040503050406030204" pitchFamily="18" charset="0"/>
                <a:ea typeface="Cambria" panose="02040503050406030204" pitchFamily="18" charset="0"/>
              </a:rPr>
              <a:t>2</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AEAD1AF-E2F6-5309-5B0B-02263C89A83A}"/>
              </a:ext>
            </a:extLst>
          </p:cNvPr>
          <p:cNvSpPr/>
          <p:nvPr/>
        </p:nvSpPr>
        <p:spPr>
          <a:xfrm>
            <a:off x="9184640" y="1117600"/>
            <a:ext cx="579120" cy="5181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pic>
        <p:nvPicPr>
          <p:cNvPr id="4" name="Picture 3">
            <a:extLst>
              <a:ext uri="{FF2B5EF4-FFF2-40B4-BE49-F238E27FC236}">
                <a16:creationId xmlns:a16="http://schemas.microsoft.com/office/drawing/2014/main" id="{14339E9B-CF61-4DA9-79F4-7F8F6AA4287A}"/>
              </a:ext>
            </a:extLst>
          </p:cNvPr>
          <p:cNvPicPr>
            <a:picLocks noChangeAspect="1"/>
          </p:cNvPicPr>
          <p:nvPr/>
        </p:nvPicPr>
        <p:blipFill>
          <a:blip r:embed="rId2"/>
          <a:stretch>
            <a:fillRect/>
          </a:stretch>
        </p:blipFill>
        <p:spPr>
          <a:xfrm>
            <a:off x="379730" y="1978660"/>
            <a:ext cx="6515100" cy="2209800"/>
          </a:xfrm>
          <a:prstGeom prst="rect">
            <a:avLst/>
          </a:prstGeom>
        </p:spPr>
      </p:pic>
      <p:pic>
        <p:nvPicPr>
          <p:cNvPr id="6" name="Picture 5">
            <a:extLst>
              <a:ext uri="{FF2B5EF4-FFF2-40B4-BE49-F238E27FC236}">
                <a16:creationId xmlns:a16="http://schemas.microsoft.com/office/drawing/2014/main" id="{B9F23495-4832-8278-1265-1A080AE05B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5" b="96176" l="5674" r="97518">
                        <a14:foregroundMark x1="6915" y1="20650" x2="10284" y2="51625"/>
                        <a14:foregroundMark x1="10284" y1="51625" x2="10816" y2="52581"/>
                        <a14:foregroundMark x1="22872" y1="27725" x2="31738" y2="26960"/>
                        <a14:foregroundMark x1="53369" y1="14340" x2="80851" y2="11855"/>
                        <a14:foregroundMark x1="80851" y1="11855" x2="81738" y2="11855"/>
                        <a14:foregroundMark x1="57624" y1="21033" x2="79255" y2="24474"/>
                        <a14:foregroundMark x1="49823" y1="24857" x2="83688" y2="29063"/>
                        <a14:foregroundMark x1="50000" y1="16252" x2="86348" y2="12428"/>
                        <a14:foregroundMark x1="44681" y1="10516" x2="67021" y2="10325"/>
                        <a14:foregroundMark x1="67021" y1="10325" x2="78369" y2="10325"/>
                        <a14:foregroundMark x1="59043" y1="8031" x2="78901" y2="9751"/>
                        <a14:foregroundMark x1="78901" y1="9751" x2="93440" y2="27725"/>
                        <a14:foregroundMark x1="93440" y1="27725" x2="76773" y2="30019"/>
                        <a14:foregroundMark x1="76773" y1="30019" x2="59752" y2="25239"/>
                        <a14:foregroundMark x1="59752" y1="25239" x2="56560" y2="22753"/>
                        <a14:foregroundMark x1="55319" y1="29063" x2="70213" y2="31549"/>
                        <a14:foregroundMark x1="58333" y1="10516" x2="78014" y2="10707"/>
                        <a14:foregroundMark x1="78014" y1="10707" x2="92376" y2="17400"/>
                        <a14:foregroundMark x1="92376" y1="17400" x2="95390" y2="24092"/>
                        <a14:foregroundMark x1="56560" y1="6692" x2="69149" y2="3250"/>
                        <a14:foregroundMark x1="69149" y1="3250" x2="85816" y2="9369"/>
                        <a14:foregroundMark x1="85816" y1="9369" x2="94504" y2="17017"/>
                        <a14:foregroundMark x1="50532" y1="8222" x2="70035" y2="4015"/>
                        <a14:foregroundMark x1="70035" y1="4015" x2="97872" y2="8031"/>
                        <a14:foregroundMark x1="97872" y1="8031" x2="97695" y2="16252"/>
                        <a14:foregroundMark x1="57092" y1="4780" x2="70922" y2="2677"/>
                        <a14:foregroundMark x1="70922" y1="2677" x2="80496" y2="4207"/>
                        <a14:foregroundMark x1="6028" y1="19694" x2="8333" y2="33461"/>
                        <a14:foregroundMark x1="20213" y1="85277" x2="18440" y2="96176"/>
                        <a14:foregroundMark x1="41844" y1="25239" x2="41667" y2="24857"/>
                        <a14:foregroundMark x1="62234" y1="1147" x2="49468" y2="7648"/>
                        <a14:foregroundMark x1="49468" y1="7648" x2="47340" y2="20268"/>
                        <a14:foregroundMark x1="47340" y1="20268" x2="54433" y2="31549"/>
                        <a14:foregroundMark x1="54433" y1="31549" x2="66489" y2="35946"/>
                        <a14:foregroundMark x1="66489" y1="35946" x2="80674" y2="36329"/>
                        <a14:foregroundMark x1="80674" y1="36329" x2="92730" y2="31740"/>
                        <a14:foregroundMark x1="92730" y1="31740" x2="98404" y2="17400"/>
                        <a14:foregroundMark x1="98404" y1="17400" x2="91312" y2="6692"/>
                        <a14:foregroundMark x1="91312" y1="6692" x2="74468" y2="765"/>
                        <a14:foregroundMark x1="74468" y1="765" x2="69681" y2="1338"/>
                      </a14:backgroundRemoval>
                    </a14:imgEffect>
                  </a14:imgLayer>
                </a14:imgProps>
              </a:ext>
            </a:extLst>
          </a:blip>
          <a:stretch>
            <a:fillRect/>
          </a:stretch>
        </p:blipFill>
        <p:spPr>
          <a:xfrm>
            <a:off x="7183120" y="1657395"/>
            <a:ext cx="4870450" cy="4516392"/>
          </a:xfrm>
          <a:prstGeom prst="rect">
            <a:avLst/>
          </a:prstGeom>
        </p:spPr>
      </p:pic>
    </p:spTree>
    <p:extLst>
      <p:ext uri="{BB962C8B-B14F-4D97-AF65-F5344CB8AC3E}">
        <p14:creationId xmlns:p14="http://schemas.microsoft.com/office/powerpoint/2010/main" val="1473194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39452725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21801" y="634817"/>
            <a:ext cx="10727365" cy="5393058"/>
          </a:xfrm>
          <a:prstGeom prst="rect">
            <a:avLst/>
          </a:prstGeom>
        </p:spPr>
      </p:pic>
      <p:pic>
        <p:nvPicPr>
          <p:cNvPr id="11" name="Picture 2" descr="https://img.loigiaihay.com/picture/2022/0916/bai-1-tr9.JPG"/>
          <p:cNvPicPr>
            <a:picLocks noChangeAspect="1" noChangeArrowheads="1"/>
          </p:cNvPicPr>
          <p:nvPr/>
        </p:nvPicPr>
        <p:blipFill rotWithShape="1">
          <a:blip r:embed="rId3">
            <a:extLst>
              <a:ext uri="{28A0092B-C50C-407E-A947-70E740481C1C}">
                <a14:useLocalDpi xmlns:a14="http://schemas.microsoft.com/office/drawing/2010/main" val="0"/>
              </a:ext>
            </a:extLst>
          </a:blip>
          <a:srcRect l="18853" r="61664"/>
          <a:stretch/>
        </p:blipFill>
        <p:spPr bwMode="auto">
          <a:xfrm>
            <a:off x="797056" y="901938"/>
            <a:ext cx="5183887" cy="505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7418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Biến báo tam giác đều, viền đỏ, nền vàng, có hình vẽ màu đen là biển báo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299" y="1045346"/>
            <a:ext cx="6858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ổng hợp Hình Tam Giác Đẹp giá rẻ, bán chạy tháng 12/2024 - Mua Thông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00" y="1203031"/>
            <a:ext cx="4451936" cy="445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7121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2229" y="1597224"/>
            <a:ext cx="6457245" cy="5108813"/>
          </a:xfrm>
          <a:prstGeom prst="rect">
            <a:avLst/>
          </a:prstGeom>
        </p:spPr>
      </p:pic>
      <p:pic>
        <p:nvPicPr>
          <p:cNvPr id="5" name="Picture 4"/>
          <p:cNvPicPr>
            <a:picLocks noChangeAspect="1"/>
          </p:cNvPicPr>
          <p:nvPr/>
        </p:nvPicPr>
        <p:blipFill rotWithShape="1">
          <a:blip r:embed="rId3"/>
          <a:srcRect r="50139"/>
          <a:stretch/>
        </p:blipFill>
        <p:spPr>
          <a:xfrm>
            <a:off x="5983111" y="380736"/>
            <a:ext cx="5102578" cy="6096528"/>
          </a:xfrm>
          <a:prstGeom prst="rect">
            <a:avLst/>
          </a:prstGeom>
        </p:spPr>
      </p:pic>
    </p:spTree>
    <p:extLst>
      <p:ext uri="{BB962C8B-B14F-4D97-AF65-F5344CB8AC3E}">
        <p14:creationId xmlns:p14="http://schemas.microsoft.com/office/powerpoint/2010/main" val="154813278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854" y="97655"/>
            <a:ext cx="11176292" cy="6134469"/>
          </a:xfrm>
          <a:prstGeom prst="rect">
            <a:avLst/>
          </a:prstGeom>
        </p:spPr>
      </p:pic>
    </p:spTree>
    <p:extLst>
      <p:ext uri="{BB962C8B-B14F-4D97-AF65-F5344CB8AC3E}">
        <p14:creationId xmlns:p14="http://schemas.microsoft.com/office/powerpoint/2010/main" val="12796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44DF27-D653-68F3-F6E5-0A5B7C5A9EC8}"/>
              </a:ext>
            </a:extLst>
          </p:cNvPr>
          <p:cNvGrpSpPr/>
          <p:nvPr/>
        </p:nvGrpSpPr>
        <p:grpSpPr>
          <a:xfrm>
            <a:off x="273667" y="239697"/>
            <a:ext cx="605826" cy="830997"/>
            <a:chOff x="3174278" y="237323"/>
            <a:chExt cx="605826" cy="830997"/>
          </a:xfrm>
        </p:grpSpPr>
        <p:sp>
          <p:nvSpPr>
            <p:cNvPr id="4" name="Oval 3">
              <a:extLst>
                <a:ext uri="{FF2B5EF4-FFF2-40B4-BE49-F238E27FC236}">
                  <a16:creationId xmlns:a16="http://schemas.microsoft.com/office/drawing/2014/main" id="{87387067-D12A-9AC6-BF86-5855666373FC}"/>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x-non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A184CF5-E74D-590E-BB1E-97CA5E118579}"/>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 panose="020B0604020202020204" pitchFamily="34" charset="0"/>
                  <a:cs typeface="Arial" panose="020B0604020202020204" pitchFamily="34" charset="0"/>
                </a:rPr>
                <a:t>4</a:t>
              </a:r>
              <a:endParaRPr kumimoji="0" lang="x-none"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 name="TextBox 7">
            <a:extLst>
              <a:ext uri="{FF2B5EF4-FFF2-40B4-BE49-F238E27FC236}">
                <a16:creationId xmlns:a16="http://schemas.microsoft.com/office/drawing/2014/main" id="{EA184CF5-E74D-590E-BB1E-97CA5E118579}"/>
              </a:ext>
            </a:extLst>
          </p:cNvPr>
          <p:cNvSpPr txBox="1"/>
          <p:nvPr/>
        </p:nvSpPr>
        <p:spPr>
          <a:xfrm>
            <a:off x="1232449" y="276687"/>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994299" y="319596"/>
            <a:ext cx="1455938" cy="646331"/>
          </a:xfrm>
          <a:prstGeom prst="rect">
            <a:avLst/>
          </a:prstGeom>
          <a:noFill/>
        </p:spPr>
        <p:txBody>
          <a:bodyPr wrap="square" rtlCol="0">
            <a:spAutoFit/>
          </a:bodyPr>
          <a:lstStyle/>
          <a:p>
            <a:r>
              <a:rPr lang="en-US" sz="3600" dirty="0">
                <a:latin typeface="Times  New Roman"/>
              </a:rPr>
              <a:t>Đ,S ?</a:t>
            </a:r>
            <a:endParaRPr lang="vi-VN" sz="3600" dirty="0">
              <a:latin typeface="Times  New Roman"/>
            </a:endParaRPr>
          </a:p>
        </p:txBody>
      </p:sp>
      <p:sp>
        <p:nvSpPr>
          <p:cNvPr id="12" name="Rectangle 11"/>
          <p:cNvSpPr/>
          <p:nvPr/>
        </p:nvSpPr>
        <p:spPr>
          <a:xfrm>
            <a:off x="5078029" y="1534487"/>
            <a:ext cx="6880193" cy="1569660"/>
          </a:xfrm>
          <a:prstGeom prst="rect">
            <a:avLst/>
          </a:prstGeom>
        </p:spPr>
        <p:txBody>
          <a:bodyPr wrap="square">
            <a:spAutoFit/>
          </a:bodyPr>
          <a:lstStyle/>
          <a:p>
            <a:pPr>
              <a:spcBef>
                <a:spcPts val="600"/>
              </a:spcBef>
              <a:defRPr/>
            </a:pPr>
            <a:r>
              <a:rPr lang="en-US" sz="3200" dirty="0">
                <a:latin typeface="Times  New Roman"/>
                <a:ea typeface="Cambria" panose="02040503050406030204" pitchFamily="18" charset="0"/>
                <a:cs typeface="Times New Roman" panose="02020603050405020304" pitchFamily="18" charset="0"/>
              </a:rPr>
              <a:t>a. </a:t>
            </a:r>
            <a:r>
              <a:rPr lang="vi-VN" sz="3200" dirty="0">
                <a:solidFill>
                  <a:srgbClr val="000000"/>
                </a:solidFill>
                <a:latin typeface="Times  New Roman"/>
                <a:ea typeface="Cambria" panose="02040503050406030204" pitchFamily="18" charset="0"/>
              </a:rPr>
              <a:t>Đường kính của hình tròn màu đỏ gấp hai lần đường kính của hình tròn màu xanh.</a:t>
            </a:r>
            <a:endParaRPr lang="en-US" sz="3200" dirty="0">
              <a:solidFill>
                <a:prstClr val="black"/>
              </a:solidFill>
              <a:latin typeface="Times  New Roman"/>
              <a:ea typeface="Cambria" panose="02040503050406030204" pitchFamily="18" charset="0"/>
            </a:endParaRPr>
          </a:p>
        </p:txBody>
      </p:sp>
      <p:sp>
        <p:nvSpPr>
          <p:cNvPr id="13" name="Rectangle 12"/>
          <p:cNvSpPr/>
          <p:nvPr/>
        </p:nvSpPr>
        <p:spPr>
          <a:xfrm>
            <a:off x="5054353" y="3736150"/>
            <a:ext cx="6823970" cy="1569660"/>
          </a:xfrm>
          <a:prstGeom prst="rect">
            <a:avLst/>
          </a:prstGeom>
        </p:spPr>
        <p:txBody>
          <a:bodyPr wrap="square">
            <a:spAutoFit/>
          </a:bodyPr>
          <a:lstStyle/>
          <a:p>
            <a:pPr lvl="0" defTabSz="914400">
              <a:defRPr/>
            </a:pPr>
            <a:r>
              <a:rPr lang="vi-VN" sz="3200" dirty="0">
                <a:latin typeface="Times  New Roman"/>
                <a:ea typeface="Cambria" panose="02040503050406030204" pitchFamily="18" charset="0"/>
              </a:rPr>
              <a:t>b. </a:t>
            </a:r>
            <a:r>
              <a:rPr lang="vi-VN" sz="3200" kern="0" dirty="0">
                <a:solidFill>
                  <a:srgbClr val="000000"/>
                </a:solidFill>
                <a:latin typeface="Times  New Roman"/>
                <a:ea typeface="Cambria" panose="02040503050406030204" pitchFamily="18" charset="0"/>
              </a:rPr>
              <a:t>Chu vi của hình tròn màu đỏ cũng gấp hai lần chu vi của hình tròn màu xanh</a:t>
            </a:r>
            <a:endParaRPr lang="en-US" sz="3200" kern="0" dirty="0">
              <a:solidFill>
                <a:sysClr val="windowText" lastClr="000000"/>
              </a:solidFill>
              <a:latin typeface="Times  New Roman"/>
            </a:endParaRPr>
          </a:p>
        </p:txBody>
      </p:sp>
      <p:graphicFrame>
        <p:nvGraphicFramePr>
          <p:cNvPr id="15" name="Table 14"/>
          <p:cNvGraphicFramePr>
            <a:graphicFrameLocks noGrp="1"/>
          </p:cNvGraphicFramePr>
          <p:nvPr>
            <p:extLst>
              <p:ext uri="{D42A27DB-BD31-4B8C-83A1-F6EECF244321}">
                <p14:modId xmlns:p14="http://schemas.microsoft.com/office/powerpoint/2010/main" val="834929245"/>
              </p:ext>
            </p:extLst>
          </p:nvPr>
        </p:nvGraphicFramePr>
        <p:xfrm>
          <a:off x="7173157" y="2669300"/>
          <a:ext cx="639192" cy="365760"/>
        </p:xfrm>
        <a:graphic>
          <a:graphicData uri="http://schemas.openxmlformats.org/drawingml/2006/table">
            <a:tbl>
              <a:tblPr firstRow="1" bandRow="1">
                <a:tableStyleId>{5C22544A-7EE6-4342-B048-85BDC9FD1C3A}</a:tableStyleId>
              </a:tblPr>
              <a:tblGrid>
                <a:gridCol w="639192">
                  <a:extLst>
                    <a:ext uri="{9D8B030D-6E8A-4147-A177-3AD203B41FA5}">
                      <a16:colId xmlns:a16="http://schemas.microsoft.com/office/drawing/2014/main" val="20000"/>
                    </a:ext>
                  </a:extLst>
                </a:gridCol>
              </a:tblGrid>
              <a:tr h="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280823170"/>
              </p:ext>
            </p:extLst>
          </p:nvPr>
        </p:nvGraphicFramePr>
        <p:xfrm>
          <a:off x="6096000" y="4863565"/>
          <a:ext cx="639192" cy="365760"/>
        </p:xfrm>
        <a:graphic>
          <a:graphicData uri="http://schemas.openxmlformats.org/drawingml/2006/table">
            <a:tbl>
              <a:tblPr firstRow="1" bandRow="1">
                <a:tableStyleId>{5C22544A-7EE6-4342-B048-85BDC9FD1C3A}</a:tableStyleId>
              </a:tblPr>
              <a:tblGrid>
                <a:gridCol w="639192">
                  <a:extLst>
                    <a:ext uri="{9D8B030D-6E8A-4147-A177-3AD203B41FA5}">
                      <a16:colId xmlns:a16="http://schemas.microsoft.com/office/drawing/2014/main" val="20000"/>
                    </a:ext>
                  </a:extLst>
                </a:gridCol>
              </a:tblGrid>
              <a:tr h="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pic>
        <p:nvPicPr>
          <p:cNvPr id="17" name="Picture 16">
            <a:extLst>
              <a:ext uri="{FF2B5EF4-FFF2-40B4-BE49-F238E27FC236}">
                <a16:creationId xmlns:a16="http://schemas.microsoft.com/office/drawing/2014/main" id="{0D5B7953-CD23-C003-69B7-BA75C38070A2}"/>
              </a:ext>
            </a:extLst>
          </p:cNvPr>
          <p:cNvPicPr>
            <a:picLocks noChangeAspect="1"/>
          </p:cNvPicPr>
          <p:nvPr/>
        </p:nvPicPr>
        <p:blipFill rotWithShape="1">
          <a:blip r:embed="rId2"/>
          <a:srcRect r="54202" b="4538"/>
          <a:stretch/>
        </p:blipFill>
        <p:spPr>
          <a:xfrm>
            <a:off x="319596" y="1329851"/>
            <a:ext cx="4261281" cy="4305945"/>
          </a:xfrm>
          <a:prstGeom prst="rect">
            <a:avLst/>
          </a:prstGeom>
        </p:spPr>
      </p:pic>
    </p:spTree>
    <p:extLst>
      <p:ext uri="{BB962C8B-B14F-4D97-AF65-F5344CB8AC3E}">
        <p14:creationId xmlns:p14="http://schemas.microsoft.com/office/powerpoint/2010/main" val="1360436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Goose Centerfold (online)"/>
          <p:cNvPicPr>
            <a:picLocks noChangeAspect="1" noChangeArrowheads="1"/>
          </p:cNvPicPr>
          <p:nvPr/>
        </p:nvPicPr>
        <p:blipFill>
          <a:blip r:embed="rId2"/>
          <a:srcRect/>
          <a:stretch>
            <a:fillRect/>
          </a:stretch>
        </p:blipFill>
        <p:spPr bwMode="auto">
          <a:xfrm>
            <a:off x="152403" y="0"/>
            <a:ext cx="11893649" cy="6858000"/>
          </a:xfrm>
          <a:prstGeom prst="rect">
            <a:avLst/>
          </a:prstGeom>
          <a:noFill/>
          <a:ln w="9525">
            <a:noFill/>
            <a:miter lim="800000"/>
            <a:headEnd/>
            <a:tailEnd/>
          </a:ln>
        </p:spPr>
      </p:pic>
      <p:sp>
        <p:nvSpPr>
          <p:cNvPr id="16387" name="WordArt 4"/>
          <p:cNvSpPr>
            <a:spLocks noChangeArrowheads="1" noChangeShapeType="1" noTextEdit="1"/>
          </p:cNvSpPr>
          <p:nvPr/>
        </p:nvSpPr>
        <p:spPr bwMode="auto">
          <a:xfrm>
            <a:off x="1514491" y="444500"/>
            <a:ext cx="7849989" cy="1143000"/>
          </a:xfrm>
          <a:prstGeom prst="rect">
            <a:avLst/>
          </a:prstGeom>
        </p:spPr>
        <p:txBody>
          <a:bodyPr wrap="none" lIns="63970" tIns="31984" rIns="63970" bIns="31984" numCol="1" fromWordArt="1">
            <a:prstTxWarp prst="textDoubleWave1">
              <a:avLst>
                <a:gd name="adj1" fmla="val 6500"/>
                <a:gd name="adj2" fmla="val 0"/>
              </a:avLst>
            </a:prstTxWarp>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en-US"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outerShdw>
                </a:effectLst>
                <a:uLnTx/>
                <a:uFillTx/>
                <a:latin typeface="Times New Roman" pitchFamily="18" charset="0"/>
                <a:ea typeface="+mn-ea"/>
                <a:cs typeface="Times New Roman" pitchFamily="18" charset="0"/>
              </a:rPr>
              <a:t>TRÒ CHƠI</a:t>
            </a:r>
          </a:p>
        </p:txBody>
      </p:sp>
      <p:sp>
        <p:nvSpPr>
          <p:cNvPr id="16388" name="WordArt 11"/>
          <p:cNvSpPr>
            <a:spLocks noChangeArrowheads="1" noChangeShapeType="1" noTextEdit="1"/>
          </p:cNvSpPr>
          <p:nvPr/>
        </p:nvSpPr>
        <p:spPr bwMode="auto">
          <a:xfrm>
            <a:off x="957264" y="1841502"/>
            <a:ext cx="10153650" cy="2349500"/>
          </a:xfrm>
          <a:prstGeom prst="rect">
            <a:avLst/>
          </a:prstGeom>
        </p:spPr>
        <p:txBody>
          <a:bodyPr wrap="none" lIns="63970" tIns="31984" rIns="63970" bIns="31984" numCol="1" fromWordArt="1">
            <a:prstTxWarp prst="textSlantUp">
              <a:avLst>
                <a:gd name="adj" fmla="val 32056"/>
              </a:avLst>
            </a:prstTxWarp>
          </a:bodyPr>
          <a:lstStyle/>
          <a:p>
            <a:pPr marL="0" marR="0" lvl="0" indent="0" algn="ctr" defTabSz="913791"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w="9525">
                  <a:solidFill>
                    <a:srgbClr val="CC99FF"/>
                  </a:solidFill>
                  <a:round/>
                  <a:headEnd/>
                  <a:tailEnd/>
                </a:ln>
                <a:gradFill rotWithShape="1">
                  <a:gsLst>
                    <a:gs pos="0">
                      <a:srgbClr val="FFFF00"/>
                    </a:gs>
                    <a:gs pos="50000">
                      <a:srgbClr val="FF0000"/>
                    </a:gs>
                    <a:gs pos="100000">
                      <a:srgbClr val="FFFF00"/>
                    </a:gs>
                  </a:gsLst>
                  <a:lin ang="5400000" scaled="1"/>
                </a:gradFill>
                <a:effectLst>
                  <a:outerShdw dist="53882" dir="2700000" algn="ctr" rotWithShape="0">
                    <a:srgbClr val="9999FF">
                      <a:alpha val="79999"/>
                    </a:srgbClr>
                  </a:outerShdw>
                </a:effectLst>
                <a:uLnTx/>
                <a:uFillTx/>
                <a:latin typeface="Times New Roman"/>
                <a:ea typeface="+mn-ea"/>
                <a:cs typeface="Times New Roman"/>
              </a:rPr>
              <a:t>“Ai </a:t>
            </a:r>
            <a:r>
              <a:rPr kumimoji="0" lang="en-US" sz="3600" b="0" i="0" u="none" strike="noStrike" kern="10" cap="none" spc="0" normalizeH="0" baseline="0" noProof="0" dirty="0" err="1">
                <a:ln w="9525">
                  <a:solidFill>
                    <a:srgbClr val="CC99FF"/>
                  </a:solidFill>
                  <a:round/>
                  <a:headEnd/>
                  <a:tailEnd/>
                </a:ln>
                <a:gradFill rotWithShape="1">
                  <a:gsLst>
                    <a:gs pos="0">
                      <a:srgbClr val="FFFF00"/>
                    </a:gs>
                    <a:gs pos="50000">
                      <a:srgbClr val="FF0000"/>
                    </a:gs>
                    <a:gs pos="100000">
                      <a:srgbClr val="FFFF00"/>
                    </a:gs>
                  </a:gsLst>
                  <a:lin ang="5400000" scaled="1"/>
                </a:gradFill>
                <a:effectLst>
                  <a:outerShdw dist="53882" dir="2700000" algn="ctr" rotWithShape="0">
                    <a:srgbClr val="9999FF">
                      <a:alpha val="79999"/>
                    </a:srgbClr>
                  </a:outerShdw>
                </a:effectLst>
                <a:uLnTx/>
                <a:uFillTx/>
                <a:latin typeface="Times New Roman"/>
                <a:ea typeface="+mn-ea"/>
                <a:cs typeface="Times New Roman"/>
              </a:rPr>
              <a:t>chọn</a:t>
            </a:r>
            <a:r>
              <a:rPr kumimoji="0" lang="vi-VN" sz="3600" b="0" i="0" u="none" strike="noStrike" kern="10" cap="none" spc="0" normalizeH="0" baseline="0" noProof="0" dirty="0">
                <a:ln w="9525">
                  <a:solidFill>
                    <a:srgbClr val="CC99FF"/>
                  </a:solidFill>
                  <a:round/>
                  <a:headEnd/>
                  <a:tailEnd/>
                </a:ln>
                <a:gradFill rotWithShape="1">
                  <a:gsLst>
                    <a:gs pos="0">
                      <a:srgbClr val="FFFF00"/>
                    </a:gs>
                    <a:gs pos="50000">
                      <a:srgbClr val="FF0000"/>
                    </a:gs>
                    <a:gs pos="100000">
                      <a:srgbClr val="FFFF00"/>
                    </a:gs>
                  </a:gsLst>
                  <a:lin ang="5400000" scaled="1"/>
                </a:gradFill>
                <a:effectLst>
                  <a:outerShdw dist="53882" dir="2700000" algn="ctr" rotWithShape="0">
                    <a:srgbClr val="9999FF">
                      <a:alpha val="79999"/>
                    </a:srgbClr>
                  </a:outerShdw>
                </a:effectLst>
                <a:uLnTx/>
                <a:uFillTx/>
                <a:latin typeface="Times New Roman"/>
                <a:ea typeface="+mn-ea"/>
                <a:cs typeface="Times New Roman"/>
              </a:rPr>
              <a:t> đúng”</a:t>
            </a:r>
            <a:endParaRPr kumimoji="0" lang="en-US" sz="3600" b="0" i="0" u="none" strike="noStrike" kern="10" cap="none" spc="0" normalizeH="0" baseline="0" noProof="0" dirty="0">
              <a:ln w="9525">
                <a:solidFill>
                  <a:srgbClr val="CC99FF"/>
                </a:solidFill>
                <a:round/>
                <a:headEnd/>
                <a:tailEnd/>
              </a:ln>
              <a:gradFill rotWithShape="1">
                <a:gsLst>
                  <a:gs pos="0">
                    <a:srgbClr val="FFFF00"/>
                  </a:gs>
                  <a:gs pos="50000">
                    <a:srgbClr val="FF0000"/>
                  </a:gs>
                  <a:gs pos="100000">
                    <a:srgbClr val="FFFF00"/>
                  </a:gs>
                </a:gsLst>
                <a:lin ang="5400000" scaled="1"/>
              </a:gradFill>
              <a:effectLst>
                <a:outerShdw dist="53882" dir="2700000" algn="ctr" rotWithShape="0">
                  <a:srgbClr val="9999FF">
                    <a:alpha val="79999"/>
                  </a:srgbClr>
                </a:outerShdw>
              </a:effectLst>
              <a:uLnTx/>
              <a:uFillTx/>
              <a:latin typeface="Times New Roman"/>
              <a:ea typeface="+mn-ea"/>
              <a:cs typeface="Times New Roman"/>
            </a:endParaRPr>
          </a:p>
        </p:txBody>
      </p:sp>
      <p:pic>
        <p:nvPicPr>
          <p:cNvPr id="16389" name="Picture 12" descr="Picture 348"/>
          <p:cNvPicPr>
            <a:picLocks noChangeAspect="1" noChangeArrowheads="1" noCrop="1"/>
          </p:cNvPicPr>
          <p:nvPr/>
        </p:nvPicPr>
        <p:blipFill>
          <a:blip r:embed="rId3"/>
          <a:srcRect/>
          <a:stretch>
            <a:fillRect/>
          </a:stretch>
        </p:blipFill>
        <p:spPr bwMode="auto">
          <a:xfrm>
            <a:off x="9364464" y="4495272"/>
            <a:ext cx="1914128" cy="1677458"/>
          </a:xfrm>
          <a:prstGeom prst="rect">
            <a:avLst/>
          </a:prstGeom>
          <a:noFill/>
          <a:ln w="9525">
            <a:noFill/>
            <a:miter lim="800000"/>
            <a:headEnd/>
            <a:tailEnd/>
          </a:ln>
        </p:spPr>
      </p:pic>
      <p:pic>
        <p:nvPicPr>
          <p:cNvPr id="6" name="Picture 13" descr="Picture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52856">
            <a:off x="6583501" y="3698423"/>
            <a:ext cx="2942542" cy="242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marL="0" marR="0" lvl="0" indent="0" algn="r" defTabSz="913791" rtl="0" eaLnBrk="1" fontAlgn="auto" latinLnBrk="0" hangingPunct="1">
              <a:lnSpc>
                <a:spcPct val="100000"/>
              </a:lnSpc>
              <a:spcBef>
                <a:spcPts val="0"/>
              </a:spcBef>
              <a:spcAft>
                <a:spcPts val="0"/>
              </a:spcAft>
              <a:buClrTx/>
              <a:buSzTx/>
              <a:buFontTx/>
              <a:buNone/>
              <a:tabLst/>
              <a:defRPr/>
            </a:pPr>
            <a:fld id="{1D605D4E-5999-42A7-947F-9DAFA66F50B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379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1178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5B7953-CD23-C003-69B7-BA75C38070A2}"/>
              </a:ext>
            </a:extLst>
          </p:cNvPr>
          <p:cNvPicPr>
            <a:picLocks noChangeAspect="1"/>
          </p:cNvPicPr>
          <p:nvPr/>
        </p:nvPicPr>
        <p:blipFill rotWithShape="1">
          <a:blip r:embed="rId6"/>
          <a:srcRect t="-1" r="54924" b="-4763"/>
          <a:stretch/>
        </p:blipFill>
        <p:spPr>
          <a:xfrm>
            <a:off x="292353" y="0"/>
            <a:ext cx="3356370" cy="4153572"/>
          </a:xfrm>
          <a:prstGeom prst="rect">
            <a:avLst/>
          </a:prstGeom>
        </p:spPr>
      </p:pic>
      <p:grpSp>
        <p:nvGrpSpPr>
          <p:cNvPr id="2" name="Group 1">
            <a:extLst>
              <a:ext uri="{FF2B5EF4-FFF2-40B4-BE49-F238E27FC236}">
                <a16:creationId xmlns:a16="http://schemas.microsoft.com/office/drawing/2014/main" id="{8FC94177-37C7-E43A-1226-D5693553CAD0}"/>
              </a:ext>
            </a:extLst>
          </p:cNvPr>
          <p:cNvGrpSpPr/>
          <p:nvPr/>
        </p:nvGrpSpPr>
        <p:grpSpPr>
          <a:xfrm>
            <a:off x="3941685" y="373614"/>
            <a:ext cx="7954393" cy="3055386"/>
            <a:chOff x="209314" y="94345"/>
            <a:chExt cx="14337143" cy="3148082"/>
          </a:xfrm>
        </p:grpSpPr>
        <p:sp>
          <p:nvSpPr>
            <p:cNvPr id="3" name="Rectangle 1">
              <a:extLst>
                <a:ext uri="{FF2B5EF4-FFF2-40B4-BE49-F238E27FC236}">
                  <a16:creationId xmlns:a16="http://schemas.microsoft.com/office/drawing/2014/main" id="{368BF895-AEEE-CBBA-2468-D69912046FE0}"/>
                </a:ext>
              </a:extLst>
            </p:cNvPr>
            <p:cNvSpPr/>
            <p:nvPr/>
          </p:nvSpPr>
          <p:spPr>
            <a:xfrm>
              <a:off x="209314" y="115961"/>
              <a:ext cx="14337143" cy="3126466"/>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6823713"/>
                        <a:gd name="connsiteY0" fmla="*/ 0 h 2857634"/>
                        <a:gd name="connsiteX1" fmla="*/ 6823713 w 6823713"/>
                        <a:gd name="connsiteY1" fmla="*/ 0 h 2857634"/>
                        <a:gd name="connsiteX2" fmla="*/ 6823713 w 6823713"/>
                        <a:gd name="connsiteY2" fmla="*/ 2857634 h 2857634"/>
                        <a:gd name="connsiteX3" fmla="*/ 0 w 6823713"/>
                        <a:gd name="connsiteY3" fmla="*/ 2857634 h 2857634"/>
                        <a:gd name="connsiteX4" fmla="*/ 0 w 6823713"/>
                        <a:gd name="connsiteY4" fmla="*/ 0 h 2857634"/>
                        <a:gd name="connsiteX0" fmla="*/ 0 w 6823713"/>
                        <a:gd name="connsiteY0" fmla="*/ 0 h 2857634"/>
                        <a:gd name="connsiteX1" fmla="*/ 6823713 w 6823713"/>
                        <a:gd name="connsiteY1" fmla="*/ 0 h 2857634"/>
                        <a:gd name="connsiteX2" fmla="*/ 6823713 w 6823713"/>
                        <a:gd name="connsiteY2" fmla="*/ 2857634 h 2857634"/>
                        <a:gd name="connsiteX3" fmla="*/ 0 w 6823713"/>
                        <a:gd name="connsiteY3" fmla="*/ 2857634 h 2857634"/>
                        <a:gd name="connsiteX4" fmla="*/ 0 w 6823713"/>
                        <a:gd name="connsiteY4" fmla="*/ 0 h 2857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713" h="2857634" fill="none" extrusionOk="0">
                          <a:moveTo>
                            <a:pt x="0" y="0"/>
                          </a:moveTo>
                          <a:cubicBezTo>
                            <a:pt x="2382959" y="-134949"/>
                            <a:pt x="3962947" y="-180338"/>
                            <a:pt x="6823713" y="0"/>
                          </a:cubicBezTo>
                          <a:cubicBezTo>
                            <a:pt x="6728389" y="523206"/>
                            <a:pt x="6694123" y="2015020"/>
                            <a:pt x="6823713" y="2857634"/>
                          </a:cubicBezTo>
                          <a:cubicBezTo>
                            <a:pt x="3656949" y="2758872"/>
                            <a:pt x="1556025" y="2457425"/>
                            <a:pt x="0" y="2857634"/>
                          </a:cubicBezTo>
                          <a:cubicBezTo>
                            <a:pt x="74587" y="1842634"/>
                            <a:pt x="85300" y="668488"/>
                            <a:pt x="0" y="0"/>
                          </a:cubicBezTo>
                          <a:close/>
                        </a:path>
                        <a:path w="6823713" h="2857634" stroke="0" extrusionOk="0">
                          <a:moveTo>
                            <a:pt x="0" y="0"/>
                          </a:moveTo>
                          <a:cubicBezTo>
                            <a:pt x="3060973" y="-247600"/>
                            <a:pt x="5174790" y="-124350"/>
                            <a:pt x="6823713" y="0"/>
                          </a:cubicBezTo>
                          <a:cubicBezTo>
                            <a:pt x="6711491" y="344303"/>
                            <a:pt x="6893168" y="1842867"/>
                            <a:pt x="6823713" y="2857634"/>
                          </a:cubicBezTo>
                          <a:cubicBezTo>
                            <a:pt x="4320206" y="2691428"/>
                            <a:pt x="1511021" y="3083122"/>
                            <a:pt x="0" y="2857634"/>
                          </a:cubicBezTo>
                          <a:cubicBezTo>
                            <a:pt x="38930" y="2058042"/>
                            <a:pt x="59120" y="1457067"/>
                            <a:pt x="0" y="0"/>
                          </a:cubicBezTo>
                          <a:close/>
                        </a:path>
                        <a:path w="6823713" h="2857634" fill="none" stroke="0" extrusionOk="0">
                          <a:moveTo>
                            <a:pt x="0" y="0"/>
                          </a:moveTo>
                          <a:cubicBezTo>
                            <a:pt x="2443391" y="-209484"/>
                            <a:pt x="4094940" y="-32178"/>
                            <a:pt x="6823713" y="0"/>
                          </a:cubicBezTo>
                          <a:cubicBezTo>
                            <a:pt x="6631332" y="500675"/>
                            <a:pt x="6821708" y="2116485"/>
                            <a:pt x="6823713" y="2857634"/>
                          </a:cubicBezTo>
                          <a:cubicBezTo>
                            <a:pt x="3340648" y="2600409"/>
                            <a:pt x="1647630" y="2598569"/>
                            <a:pt x="0" y="2857634"/>
                          </a:cubicBezTo>
                          <a:cubicBezTo>
                            <a:pt x="73842" y="1877873"/>
                            <a:pt x="9933" y="479413"/>
                            <a:pt x="0" y="0"/>
                          </a:cubicBezTo>
                          <a:close/>
                        </a:path>
                      </a:pathLst>
                    </a:custGeom>
                    <ask:type>
                      <ask:lineSketchCurved/>
                    </ask:type>
                  </ask:lineSketchStyleProps>
                </a:ext>
              </a:extLst>
            </a:ln>
            <a:effectLst/>
          </p:spPr>
          <p:txBody>
            <a:bodyPr rtlCol="0" anchor="ctr"/>
            <a:lstStyle/>
            <a:p>
              <a:pPr algn="ctr" defTabSz="914446">
                <a:defRPr/>
              </a:pPr>
              <a:r>
                <a:rPr lang="en-US" sz="1050" kern="0">
                  <a:solidFill>
                    <a:prstClr val="white"/>
                  </a:solidFill>
                  <a:latin typeface="Cambria" panose="02040503050406030204" pitchFamily="18" charset="0"/>
                  <a:ea typeface="字魂37号-波纹乖乖体"/>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226633" y="94345"/>
              <a:ext cx="13518444" cy="2475481"/>
            </a:xfrm>
            <a:prstGeom prst="rect">
              <a:avLst/>
            </a:prstGeom>
            <a:noFill/>
          </p:spPr>
          <p:txBody>
            <a:bodyPr wrap="square">
              <a:spAutoFit/>
            </a:bodyPr>
            <a:lstStyle/>
            <a:p>
              <a:pPr algn="ctr">
                <a:spcBef>
                  <a:spcPts val="600"/>
                </a:spcBef>
                <a:defRPr/>
              </a:pPr>
              <a:r>
                <a:rPr lang="en-US" sz="4800" dirty="0">
                  <a:latin typeface="Cambria" panose="02040503050406030204" pitchFamily="18" charset="0"/>
                  <a:ea typeface="Cambria" panose="02040503050406030204" pitchFamily="18" charset="0"/>
                </a:rPr>
                <a:t> </a:t>
              </a:r>
              <a:r>
                <a:rPr lang="en-US" sz="32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3200" b="1" dirty="0">
                  <a:latin typeface="Times New Roman" panose="02020603050405020304" pitchFamily="18" charset="0"/>
                  <a:ea typeface="Cambria" panose="02040503050406030204" pitchFamily="18" charset="0"/>
                  <a:cs typeface="Times New Roman" panose="02020603050405020304" pitchFamily="18" charset="0"/>
                </a:rPr>
                <a:t> 1: </a:t>
              </a:r>
              <a:r>
                <a:rPr lang="vi-VN" sz="3200" b="1" dirty="0">
                  <a:solidFill>
                    <a:srgbClr val="000000"/>
                  </a:solidFill>
                  <a:latin typeface="+mj-lt"/>
                  <a:ea typeface="Cambria" panose="02040503050406030204" pitchFamily="18" charset="0"/>
                </a:rPr>
                <a:t>Đường kính của hình tròn màu đỏ gấp hai lần đường kính của hình tròn màu xanh.</a:t>
              </a:r>
              <a:endParaRPr lang="en-US" sz="3200" b="1" dirty="0">
                <a:solidFill>
                  <a:prstClr val="black"/>
                </a:solidFill>
                <a:latin typeface="+mj-lt"/>
                <a:ea typeface="Cambria" panose="02040503050406030204" pitchFamily="18" charset="0"/>
              </a:endParaRPr>
            </a:p>
            <a:p>
              <a:pPr algn="ctr">
                <a:spcBef>
                  <a:spcPts val="600"/>
                </a:spcBef>
                <a:defRPr/>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43CA69F1-2D82-15DC-0D02-FF3288AD8F11}"/>
              </a:ext>
            </a:extLst>
          </p:cNvPr>
          <p:cNvSpPr/>
          <p:nvPr/>
        </p:nvSpPr>
        <p:spPr>
          <a:xfrm>
            <a:off x="1057131" y="4619012"/>
            <a:ext cx="4537107" cy="1129886"/>
          </a:xfrm>
          <a:prstGeom prst="roundRect">
            <a:avLst>
              <a:gd name="adj" fmla="val 13859"/>
            </a:avLst>
          </a:prstGeom>
          <a:solidFill>
            <a:schemeClr val="bg1"/>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2800" dirty="0">
              <a:solidFill>
                <a:prstClr val="white"/>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37863D5-A06D-DC8A-84BF-9CC0DD0A0722}"/>
              </a:ext>
            </a:extLst>
          </p:cNvPr>
          <p:cNvGrpSpPr/>
          <p:nvPr/>
        </p:nvGrpSpPr>
        <p:grpSpPr>
          <a:xfrm>
            <a:off x="7051618" y="4614455"/>
            <a:ext cx="4537107" cy="1148024"/>
            <a:chOff x="6830721" y="4696662"/>
            <a:chExt cx="4537107" cy="1148024"/>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dirty="0">
                  <a:solidFill>
                    <a:prstClr val="white"/>
                  </a:solidFill>
                  <a:latin typeface="Cambria" panose="02040503050406030204" pitchFamily="18" charset="0"/>
                  <a:ea typeface="Cambria" panose="02040503050406030204" pitchFamily="18" charset="0"/>
                </a:rPr>
                <a:t>Nnnn&lt;</a:t>
              </a:r>
            </a:p>
          </p:txBody>
        </p:sp>
        <p:sp>
          <p:nvSpPr>
            <p:cNvPr id="16" name="TextBox 15">
              <a:extLst>
                <a:ext uri="{FF2B5EF4-FFF2-40B4-BE49-F238E27FC236}">
                  <a16:creationId xmlns:a16="http://schemas.microsoft.com/office/drawing/2014/main" id="{994FC364-259E-3A4F-9534-6984136CBA69}"/>
                </a:ext>
              </a:extLst>
            </p:cNvPr>
            <p:cNvSpPr txBox="1"/>
            <p:nvPr/>
          </p:nvSpPr>
          <p:spPr>
            <a:xfrm>
              <a:off x="7192044" y="4696662"/>
              <a:ext cx="3647074" cy="461665"/>
            </a:xfrm>
            <a:prstGeom prst="rect">
              <a:avLst/>
            </a:prstGeom>
            <a:noFill/>
          </p:spPr>
          <p:txBody>
            <a:bodyPr wrap="square" rtlCol="0">
              <a:spAutoFit/>
            </a:bodyPr>
            <a:lstStyle/>
            <a:p>
              <a:pPr lvl="0" algn="ctr">
                <a:defRPr/>
              </a:pPr>
              <a:endParaRPr lang="en-US" sz="2400" b="1" kern="0" dirty="0">
                <a:solidFill>
                  <a:prstClr val="black"/>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5118414" y="4823023"/>
            <a:ext cx="953350" cy="857536"/>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8"/>
          <a:stretch>
            <a:fillRect/>
          </a:stretch>
        </p:blipFill>
        <p:spPr>
          <a:xfrm>
            <a:off x="528421" y="443793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716" r="58214" b="79914"/>
          <a:stretch/>
        </p:blipFill>
        <p:spPr>
          <a:xfrm>
            <a:off x="6881547" y="4497104"/>
            <a:ext cx="1385564" cy="1400861"/>
          </a:xfrm>
          <a:prstGeom prst="rect">
            <a:avLst/>
          </a:prstGeom>
        </p:spPr>
      </p:pic>
      <p:sp>
        <p:nvSpPr>
          <p:cNvPr id="27" name="Oval 33"/>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FF00"/>
                </a:solidFill>
                <a:latin typeface="Arial" panose="020B0604020202020204" pitchFamily="34" charset="0"/>
                <a:cs typeface="Arial" panose="020B0604020202020204" pitchFamily="34" charset="0"/>
              </a:rPr>
              <a:t>Hết giờ</a:t>
            </a:r>
          </a:p>
        </p:txBody>
      </p:sp>
      <p:sp>
        <p:nvSpPr>
          <p:cNvPr id="28" name="Oval 34"/>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1</a:t>
            </a:r>
          </a:p>
        </p:txBody>
      </p:sp>
      <p:sp>
        <p:nvSpPr>
          <p:cNvPr id="29" name="Oval 35"/>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2</a:t>
            </a:r>
          </a:p>
        </p:txBody>
      </p:sp>
      <p:sp>
        <p:nvSpPr>
          <p:cNvPr id="30" name="Oval 36"/>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3</a:t>
            </a:r>
          </a:p>
        </p:txBody>
      </p:sp>
      <p:sp>
        <p:nvSpPr>
          <p:cNvPr id="31" name="Oval 37"/>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4</a:t>
            </a:r>
          </a:p>
        </p:txBody>
      </p:sp>
      <p:sp>
        <p:nvSpPr>
          <p:cNvPr id="32" name="Oval 38"/>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5</a:t>
            </a:r>
          </a:p>
        </p:txBody>
      </p:sp>
      <p:sp>
        <p:nvSpPr>
          <p:cNvPr id="33" name="Oval 39"/>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6</a:t>
            </a:r>
          </a:p>
        </p:txBody>
      </p:sp>
      <p:sp>
        <p:nvSpPr>
          <p:cNvPr id="34" name="Oval 40"/>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7</a:t>
            </a:r>
          </a:p>
        </p:txBody>
      </p:sp>
      <p:sp>
        <p:nvSpPr>
          <p:cNvPr id="35" name="Oval 41"/>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8</a:t>
            </a:r>
          </a:p>
        </p:txBody>
      </p:sp>
      <p:sp>
        <p:nvSpPr>
          <p:cNvPr id="36" name="Oval 42"/>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9</a:t>
            </a:r>
          </a:p>
        </p:txBody>
      </p:sp>
      <p:sp>
        <p:nvSpPr>
          <p:cNvPr id="37" name="Oval 42"/>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10</a:t>
            </a:r>
          </a:p>
        </p:txBody>
      </p:sp>
      <p:sp>
        <p:nvSpPr>
          <p:cNvPr id="38" name="Text Box 101"/>
          <p:cNvSpPr txBox="1">
            <a:spLocks noChangeArrowheads="1"/>
          </p:cNvSpPr>
          <p:nvPr/>
        </p:nvSpPr>
        <p:spPr bwMode="auto">
          <a:xfrm>
            <a:off x="10148087" y="2882016"/>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dirty="0">
                <a:solidFill>
                  <a:srgbClr val="FF3300"/>
                </a:solidFill>
                <a:latin typeface="Times New Roman" panose="02020603050405020304" pitchFamily="18" charset="0"/>
              </a:rPr>
              <a:t>Bắt đầu</a:t>
            </a:r>
          </a:p>
        </p:txBody>
      </p:sp>
      <p:sp>
        <p:nvSpPr>
          <p:cNvPr id="39" name="TextBox 38">
            <a:extLst>
              <a:ext uri="{FF2B5EF4-FFF2-40B4-BE49-F238E27FC236}">
                <a16:creationId xmlns:a16="http://schemas.microsoft.com/office/drawing/2014/main" id="{BEB336B1-861F-C47D-917E-A6F62F434642}"/>
              </a:ext>
            </a:extLst>
          </p:cNvPr>
          <p:cNvSpPr txBox="1"/>
          <p:nvPr/>
        </p:nvSpPr>
        <p:spPr>
          <a:xfrm>
            <a:off x="7474957" y="4874370"/>
            <a:ext cx="3700678" cy="646331"/>
          </a:xfrm>
          <a:prstGeom prst="rect">
            <a:avLst/>
          </a:prstGeom>
          <a:noFill/>
        </p:spPr>
        <p:txBody>
          <a:bodyPr wrap="square" rtlCol="0">
            <a:spAutoFit/>
          </a:bodyPr>
          <a:lstStyle/>
          <a:p>
            <a:pPr lvl="0" algn="ctr">
              <a:defRPr/>
            </a:pPr>
            <a:r>
              <a:rPr lang="en-US" sz="3600" b="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Sai</a:t>
            </a:r>
          </a:p>
        </p:txBody>
      </p:sp>
      <p:sp>
        <p:nvSpPr>
          <p:cNvPr id="42" name="TextBox 41">
            <a:extLst>
              <a:ext uri="{FF2B5EF4-FFF2-40B4-BE49-F238E27FC236}">
                <a16:creationId xmlns:a16="http://schemas.microsoft.com/office/drawing/2014/main" id="{BEB336B1-861F-C47D-917E-A6F62F434642}"/>
              </a:ext>
            </a:extLst>
          </p:cNvPr>
          <p:cNvSpPr txBox="1"/>
          <p:nvPr/>
        </p:nvSpPr>
        <p:spPr>
          <a:xfrm>
            <a:off x="1551976" y="4660420"/>
            <a:ext cx="3700678" cy="646331"/>
          </a:xfrm>
          <a:prstGeom prst="rect">
            <a:avLst/>
          </a:prstGeom>
          <a:noFill/>
        </p:spPr>
        <p:txBody>
          <a:bodyPr wrap="square" rtlCol="0">
            <a:spAutoFit/>
          </a:bodyPr>
          <a:lstStyle/>
          <a:p>
            <a:pPr lvl="0" algn="ctr">
              <a:defRPr/>
            </a:pPr>
            <a:r>
              <a:rPr lang="en-US" sz="3600" b="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endParaRPr lang="en-US" sz="3600" b="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6032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2" presetClass="entr" presetSubtype="4" fill="hold" grpId="0"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slide(fromBottom)">
                                      <p:cBhvr>
                                        <p:cTn id="10" dur="500"/>
                                        <p:tgtEl>
                                          <p:spTgt spid="28"/>
                                        </p:tgtEl>
                                      </p:cBhvr>
                                    </p:animEffect>
                                  </p:childTnLst>
                                </p:cTn>
                              </p:par>
                              <p:par>
                                <p:cTn id="11" presetID="12" presetClass="entr" presetSubtype="4" fill="hold"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slide(fromBottom)">
                                      <p:cBhvr>
                                        <p:cTn id="13" dur="500"/>
                                        <p:tgtEl>
                                          <p:spTgt spid="29"/>
                                        </p:tgtEl>
                                      </p:cBhvr>
                                    </p:animEffect>
                                  </p:childTnLst>
                                </p:cTn>
                              </p:par>
                              <p:par>
                                <p:cTn id="14" presetID="12" presetClass="entr" presetSubtype="4" fill="hold" grpId="0" nodeType="withEffect">
                                  <p:stCondLst>
                                    <p:cond delay="1000"/>
                                  </p:stCondLst>
                                  <p:childTnLst>
                                    <p:set>
                                      <p:cBhvr>
                                        <p:cTn id="15" dur="1" fill="hold">
                                          <p:stCondLst>
                                            <p:cond delay="0"/>
                                          </p:stCondLst>
                                        </p:cTn>
                                        <p:tgtEl>
                                          <p:spTgt spid="30"/>
                                        </p:tgtEl>
                                        <p:attrNameLst>
                                          <p:attrName>style.visibility</p:attrName>
                                        </p:attrNameLst>
                                      </p:cBhvr>
                                      <p:to>
                                        <p:strVal val="visible"/>
                                      </p:to>
                                    </p:set>
                                    <p:animEffect transition="in" filter="slide(fromBottom)">
                                      <p:cBhvr>
                                        <p:cTn id="16" dur="500"/>
                                        <p:tgtEl>
                                          <p:spTgt spid="30"/>
                                        </p:tgtEl>
                                      </p:cBhvr>
                                    </p:animEffect>
                                  </p:childTnLst>
                                </p:cTn>
                              </p:par>
                              <p:par>
                                <p:cTn id="17" presetID="12" presetClass="entr" presetSubtype="4" fill="hold" grpId="0" nodeType="with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slide(fromBottom)">
                                      <p:cBhvr>
                                        <p:cTn id="19" dur="500"/>
                                        <p:tgtEl>
                                          <p:spTgt spid="31"/>
                                        </p:tgtEl>
                                      </p:cBhvr>
                                    </p:animEffect>
                                  </p:childTnLst>
                                </p:cTn>
                              </p:par>
                              <p:par>
                                <p:cTn id="20" presetID="12" presetClass="entr" presetSubtype="4" fill="hold" grpId="0" nodeType="withEffect">
                                  <p:stCondLst>
                                    <p:cond delay="1000"/>
                                  </p:stCondLst>
                                  <p:childTnLst>
                                    <p:set>
                                      <p:cBhvr>
                                        <p:cTn id="21" dur="1" fill="hold">
                                          <p:stCondLst>
                                            <p:cond delay="0"/>
                                          </p:stCondLst>
                                        </p:cTn>
                                        <p:tgtEl>
                                          <p:spTgt spid="32"/>
                                        </p:tgtEl>
                                        <p:attrNameLst>
                                          <p:attrName>style.visibility</p:attrName>
                                        </p:attrNameLst>
                                      </p:cBhvr>
                                      <p:to>
                                        <p:strVal val="visible"/>
                                      </p:to>
                                    </p:set>
                                    <p:animEffect transition="in" filter="slide(fromBottom)">
                                      <p:cBhvr>
                                        <p:cTn id="22" dur="500"/>
                                        <p:tgtEl>
                                          <p:spTgt spid="32"/>
                                        </p:tgtEl>
                                      </p:cBhvr>
                                    </p:animEffect>
                                  </p:childTnLst>
                                </p:cTn>
                              </p:par>
                              <p:par>
                                <p:cTn id="23" presetID="12" presetClass="entr" presetSubtype="4" fill="hold" grpId="0" nodeType="withEffect">
                                  <p:stCondLst>
                                    <p:cond delay="1000"/>
                                  </p:stCondLst>
                                  <p:childTnLst>
                                    <p:set>
                                      <p:cBhvr>
                                        <p:cTn id="24" dur="1" fill="hold">
                                          <p:stCondLst>
                                            <p:cond delay="0"/>
                                          </p:stCondLst>
                                        </p:cTn>
                                        <p:tgtEl>
                                          <p:spTgt spid="33"/>
                                        </p:tgtEl>
                                        <p:attrNameLst>
                                          <p:attrName>style.visibility</p:attrName>
                                        </p:attrNameLst>
                                      </p:cBhvr>
                                      <p:to>
                                        <p:strVal val="visible"/>
                                      </p:to>
                                    </p:set>
                                    <p:animEffect transition="in" filter="slide(fromBottom)">
                                      <p:cBhvr>
                                        <p:cTn id="25" dur="500"/>
                                        <p:tgtEl>
                                          <p:spTgt spid="33"/>
                                        </p:tgtEl>
                                      </p:cBhvr>
                                    </p:animEffect>
                                  </p:childTnLst>
                                </p:cTn>
                              </p:par>
                              <p:par>
                                <p:cTn id="26" presetID="12" presetClass="entr" presetSubtype="4" fill="hold" grpId="0" nodeType="with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slide(fromBottom)">
                                      <p:cBhvr>
                                        <p:cTn id="28" dur="500"/>
                                        <p:tgtEl>
                                          <p:spTgt spid="34"/>
                                        </p:tgtEl>
                                      </p:cBhvr>
                                    </p:animEffect>
                                  </p:childTnLst>
                                </p:cTn>
                              </p:par>
                              <p:par>
                                <p:cTn id="29" presetID="12" presetClass="entr" presetSubtype="4" fill="hold" grpId="0" nodeType="withEffect">
                                  <p:stCondLst>
                                    <p:cond delay="1000"/>
                                  </p:stCondLst>
                                  <p:childTnLst>
                                    <p:set>
                                      <p:cBhvr>
                                        <p:cTn id="30" dur="1" fill="hold">
                                          <p:stCondLst>
                                            <p:cond delay="0"/>
                                          </p:stCondLst>
                                        </p:cTn>
                                        <p:tgtEl>
                                          <p:spTgt spid="35"/>
                                        </p:tgtEl>
                                        <p:attrNameLst>
                                          <p:attrName>style.visibility</p:attrName>
                                        </p:attrNameLst>
                                      </p:cBhvr>
                                      <p:to>
                                        <p:strVal val="visible"/>
                                      </p:to>
                                    </p:set>
                                    <p:animEffect transition="in" filter="slide(fromBottom)">
                                      <p:cBhvr>
                                        <p:cTn id="31" dur="500"/>
                                        <p:tgtEl>
                                          <p:spTgt spid="35"/>
                                        </p:tgtEl>
                                      </p:cBhvr>
                                    </p:animEffect>
                                  </p:childTnLst>
                                </p:cTn>
                              </p:par>
                              <p:par>
                                <p:cTn id="32" presetID="12" presetClass="entr" presetSubtype="4" fill="hold" grpId="0" nodeType="withEffect">
                                  <p:stCondLst>
                                    <p:cond delay="1000"/>
                                  </p:stCondLst>
                                  <p:childTnLst>
                                    <p:set>
                                      <p:cBhvr>
                                        <p:cTn id="33" dur="1" fill="hold">
                                          <p:stCondLst>
                                            <p:cond delay="0"/>
                                          </p:stCondLst>
                                        </p:cTn>
                                        <p:tgtEl>
                                          <p:spTgt spid="36"/>
                                        </p:tgtEl>
                                        <p:attrNameLst>
                                          <p:attrName>style.visibility</p:attrName>
                                        </p:attrNameLst>
                                      </p:cBhvr>
                                      <p:to>
                                        <p:strVal val="visible"/>
                                      </p:to>
                                    </p:set>
                                    <p:animEffect transition="in" filter="slide(fromBottom)">
                                      <p:cBhvr>
                                        <p:cTn id="34" dur="500"/>
                                        <p:tgtEl>
                                          <p:spTgt spid="36"/>
                                        </p:tgtEl>
                                      </p:cBhvr>
                                    </p:animEffect>
                                  </p:childTnLst>
                                </p:cTn>
                              </p:par>
                              <p:par>
                                <p:cTn id="35" presetID="12" presetClass="entr" presetSubtype="4"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slide(fromBottom)">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par>
                          <p:cTn id="43" fill="hold">
                            <p:stCondLst>
                              <p:cond delay="500"/>
                            </p:stCondLst>
                            <p:childTnLst>
                              <p:par>
                                <p:cTn id="44" presetID="1" presetClass="exit" presetSubtype="0" fill="hold" grpId="1" nodeType="afterEffect">
                                  <p:stCondLst>
                                    <p:cond delay="1000"/>
                                  </p:stCondLst>
                                  <p:childTnLst>
                                    <p:set>
                                      <p:cBhvr>
                                        <p:cTn id="45"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1500"/>
                            </p:stCondLst>
                            <p:childTnLst>
                              <p:par>
                                <p:cTn id="47" presetID="1" presetClass="exit" presetSubtype="0" fill="hold" grpId="1" nodeType="afterEffect">
                                  <p:stCondLst>
                                    <p:cond delay="1000"/>
                                  </p:stCondLst>
                                  <p:childTnLst>
                                    <p:set>
                                      <p:cBhvr>
                                        <p:cTn id="48"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childTnLst>
                          </p:cTn>
                        </p:par>
                        <p:par>
                          <p:cTn id="49" fill="hold">
                            <p:stCondLst>
                              <p:cond delay="2500"/>
                            </p:stCondLst>
                            <p:childTnLst>
                              <p:par>
                                <p:cTn id="50" presetID="1" presetClass="exit" presetSubtype="0" fill="hold" grpId="1" nodeType="afterEffect">
                                  <p:stCondLst>
                                    <p:cond delay="1000"/>
                                  </p:stCondLst>
                                  <p:childTnLst>
                                    <p:set>
                                      <p:cBhvr>
                                        <p:cTn id="51"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3500"/>
                            </p:stCondLst>
                            <p:childTnLst>
                              <p:par>
                                <p:cTn id="53" presetID="1" presetClass="exit" presetSubtype="0" fill="hold" grpId="1" nodeType="afterEffect">
                                  <p:stCondLst>
                                    <p:cond delay="1000"/>
                                  </p:stCondLst>
                                  <p:childTnLst>
                                    <p:set>
                                      <p:cBhvr>
                                        <p:cTn id="54"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5" fill="hold">
                            <p:stCondLst>
                              <p:cond delay="4500"/>
                            </p:stCondLst>
                            <p:childTnLst>
                              <p:par>
                                <p:cTn id="56" presetID="1" presetClass="exit" presetSubtype="0" fill="hold" grpId="1" nodeType="afterEffect">
                                  <p:stCondLst>
                                    <p:cond delay="1000"/>
                                  </p:stCondLst>
                                  <p:childTnLst>
                                    <p:set>
                                      <p:cBhvr>
                                        <p:cTn id="5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5500"/>
                            </p:stCondLst>
                            <p:childTnLst>
                              <p:par>
                                <p:cTn id="59" presetID="1" presetClass="exit" presetSubtype="0" fill="hold" grpId="1" nodeType="afterEffect">
                                  <p:stCondLst>
                                    <p:cond delay="100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1" fill="hold">
                            <p:stCondLst>
                              <p:cond delay="6500"/>
                            </p:stCondLst>
                            <p:childTnLst>
                              <p:par>
                                <p:cTn id="62" presetID="1" presetClass="exit" presetSubtype="0" fill="hold" grpId="1" nodeType="afterEffect">
                                  <p:stCondLst>
                                    <p:cond delay="1000"/>
                                  </p:stCondLst>
                                  <p:childTnLst>
                                    <p:set>
                                      <p:cBhvr>
                                        <p:cTn id="6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7500"/>
                            </p:stCondLst>
                            <p:childTnLst>
                              <p:par>
                                <p:cTn id="65" presetID="1" presetClass="exit" presetSubtype="0" fill="hold" grpId="1" nodeType="afterEffect">
                                  <p:stCondLst>
                                    <p:cond delay="1000"/>
                                  </p:stCondLst>
                                  <p:childTnLst>
                                    <p:set>
                                      <p:cBhvr>
                                        <p:cTn id="6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childTnLst>
                          </p:cTn>
                        </p:par>
                        <p:par>
                          <p:cTn id="67" fill="hold">
                            <p:stCondLst>
                              <p:cond delay="8500"/>
                            </p:stCondLst>
                            <p:childTnLst>
                              <p:par>
                                <p:cTn id="68" presetID="1" presetClass="exit" presetSubtype="0" fill="hold" grpId="0" nodeType="afterEffect">
                                  <p:stCondLst>
                                    <p:cond delay="1000"/>
                                  </p:stCondLst>
                                  <p:childTnLst>
                                    <p:set>
                                      <p:cBhvr>
                                        <p:cTn id="69"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500"/>
                            </p:stCondLst>
                            <p:childTnLst>
                              <p:par>
                                <p:cTn id="71" presetID="1" presetClass="exit" presetSubtype="0" fill="hold" nodeType="afterEffect">
                                  <p:stCondLst>
                                    <p:cond delay="1000"/>
                                  </p:stCondLst>
                                  <p:childTnLst>
                                    <p:set>
                                      <p:cBhvr>
                                        <p:cTn id="72"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childTnLst>
                          </p:cTn>
                        </p:par>
                        <p:par>
                          <p:cTn id="73" fill="hold">
                            <p:stCondLst>
                              <p:cond delay="10500"/>
                            </p:stCondLst>
                            <p:childTnLst>
                              <p:par>
                                <p:cTn id="74" presetID="1" presetClass="exit" presetSubtype="0" fill="hold" grpId="1" nodeType="afterEffect">
                                  <p:stCondLst>
                                    <p:cond delay="1000"/>
                                  </p:stCondLst>
                                  <p:childTnLst>
                                    <p:set>
                                      <p:cBhvr>
                                        <p:cTn id="75"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ringin.wav"/>
                                        </p:tgtEl>
                                      </p:cMediaNode>
                                    </p:audio>
                                  </p:subTnLst>
                                </p:cTn>
                              </p:par>
                            </p:childTnLst>
                          </p:cTn>
                        </p:par>
                      </p:childTnLst>
                    </p:cTn>
                  </p:par>
                  <p:par>
                    <p:cTn id="76" fill="hold">
                      <p:stCondLst>
                        <p:cond delay="indefinite"/>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strVal val="4*#ppt_w"/>
                                          </p:val>
                                        </p:tav>
                                        <p:tav tm="100000">
                                          <p:val>
                                            <p:strVal val="#ppt_w"/>
                                          </p:val>
                                        </p:tav>
                                      </p:tavLst>
                                    </p:anim>
                                    <p:anim calcmode="lin" valueType="num">
                                      <p:cBhvr>
                                        <p:cTn id="81"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A332A-BA6D-9252-DD5D-F76FF6CDA8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508B78-855C-8043-D14F-4E61063B52FD}"/>
              </a:ext>
            </a:extLst>
          </p:cNvPr>
          <p:cNvPicPr>
            <a:picLocks noChangeAspect="1"/>
          </p:cNvPicPr>
          <p:nvPr/>
        </p:nvPicPr>
        <p:blipFill rotWithShape="1">
          <a:blip r:embed="rId6"/>
          <a:srcRect t="912" r="54259"/>
          <a:stretch/>
        </p:blipFill>
        <p:spPr>
          <a:xfrm>
            <a:off x="251757" y="381739"/>
            <a:ext cx="2953082" cy="3715249"/>
          </a:xfrm>
          <a:prstGeom prst="rect">
            <a:avLst/>
          </a:prstGeom>
        </p:spPr>
      </p:pic>
      <p:grpSp>
        <p:nvGrpSpPr>
          <p:cNvPr id="2" name="Group 1">
            <a:extLst>
              <a:ext uri="{FF2B5EF4-FFF2-40B4-BE49-F238E27FC236}">
                <a16:creationId xmlns:a16="http://schemas.microsoft.com/office/drawing/2014/main" id="{321EBD18-89D1-8842-B480-066F73687FFF}"/>
              </a:ext>
            </a:extLst>
          </p:cNvPr>
          <p:cNvGrpSpPr/>
          <p:nvPr/>
        </p:nvGrpSpPr>
        <p:grpSpPr>
          <a:xfrm>
            <a:off x="3559946" y="448235"/>
            <a:ext cx="8606732" cy="3671004"/>
            <a:chOff x="226633" y="-47313"/>
            <a:chExt cx="13830686" cy="3414056"/>
          </a:xfrm>
        </p:grpSpPr>
        <p:sp>
          <p:nvSpPr>
            <p:cNvPr id="3" name="Rectangle 1">
              <a:extLst>
                <a:ext uri="{FF2B5EF4-FFF2-40B4-BE49-F238E27FC236}">
                  <a16:creationId xmlns:a16="http://schemas.microsoft.com/office/drawing/2014/main" id="{D69488A4-CAA9-FA9C-6F90-202DEAF21577}"/>
                </a:ext>
              </a:extLst>
            </p:cNvPr>
            <p:cNvSpPr/>
            <p:nvPr/>
          </p:nvSpPr>
          <p:spPr>
            <a:xfrm>
              <a:off x="226633" y="-47313"/>
              <a:ext cx="13830686" cy="3126466"/>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7191266"/>
                        <a:gd name="connsiteY0" fmla="*/ 0 h 2560559"/>
                        <a:gd name="connsiteX1" fmla="*/ 7191266 w 7191266"/>
                        <a:gd name="connsiteY1" fmla="*/ 0 h 2560559"/>
                        <a:gd name="connsiteX2" fmla="*/ 7191266 w 7191266"/>
                        <a:gd name="connsiteY2" fmla="*/ 2560559 h 2560559"/>
                        <a:gd name="connsiteX3" fmla="*/ 0 w 7191266"/>
                        <a:gd name="connsiteY3" fmla="*/ 2560559 h 2560559"/>
                        <a:gd name="connsiteX4" fmla="*/ 0 w 7191266"/>
                        <a:gd name="connsiteY4" fmla="*/ 0 h 2560559"/>
                        <a:gd name="connsiteX0" fmla="*/ 0 w 7191266"/>
                        <a:gd name="connsiteY0" fmla="*/ 0 h 2560559"/>
                        <a:gd name="connsiteX1" fmla="*/ 7191266 w 7191266"/>
                        <a:gd name="connsiteY1" fmla="*/ 0 h 2560559"/>
                        <a:gd name="connsiteX2" fmla="*/ 7191266 w 7191266"/>
                        <a:gd name="connsiteY2" fmla="*/ 2560559 h 2560559"/>
                        <a:gd name="connsiteX3" fmla="*/ 0 w 7191266"/>
                        <a:gd name="connsiteY3" fmla="*/ 2560559 h 2560559"/>
                        <a:gd name="connsiteX4" fmla="*/ 0 w 7191266"/>
                        <a:gd name="connsiteY4" fmla="*/ 0 h 256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266" h="2560559" fill="none" extrusionOk="0">
                          <a:moveTo>
                            <a:pt x="0" y="0"/>
                          </a:moveTo>
                          <a:cubicBezTo>
                            <a:pt x="2539982" y="-91096"/>
                            <a:pt x="4171190" y="-149113"/>
                            <a:pt x="7191266" y="0"/>
                          </a:cubicBezTo>
                          <a:cubicBezTo>
                            <a:pt x="7075369" y="490741"/>
                            <a:pt x="7066107" y="1802947"/>
                            <a:pt x="7191266" y="2560559"/>
                          </a:cubicBezTo>
                          <a:cubicBezTo>
                            <a:pt x="3730100" y="2520247"/>
                            <a:pt x="1693131" y="2301202"/>
                            <a:pt x="0" y="2560559"/>
                          </a:cubicBezTo>
                          <a:cubicBezTo>
                            <a:pt x="53271" y="1709532"/>
                            <a:pt x="32879" y="546552"/>
                            <a:pt x="0" y="0"/>
                          </a:cubicBezTo>
                          <a:close/>
                        </a:path>
                        <a:path w="7191266" h="2560559" stroke="0" extrusionOk="0">
                          <a:moveTo>
                            <a:pt x="0" y="0"/>
                          </a:moveTo>
                          <a:cubicBezTo>
                            <a:pt x="3330915" y="-188285"/>
                            <a:pt x="5425171" y="-109839"/>
                            <a:pt x="7191266" y="0"/>
                          </a:cubicBezTo>
                          <a:cubicBezTo>
                            <a:pt x="7056026" y="279508"/>
                            <a:pt x="7253678" y="1650545"/>
                            <a:pt x="7191266" y="2560559"/>
                          </a:cubicBezTo>
                          <a:cubicBezTo>
                            <a:pt x="4588677" y="2414861"/>
                            <a:pt x="1758021" y="2857791"/>
                            <a:pt x="0" y="2560559"/>
                          </a:cubicBezTo>
                          <a:cubicBezTo>
                            <a:pt x="-32046" y="1824562"/>
                            <a:pt x="62136" y="1283470"/>
                            <a:pt x="0" y="0"/>
                          </a:cubicBezTo>
                          <a:close/>
                        </a:path>
                        <a:path w="7191266" h="2560559" fill="none" stroke="0" extrusionOk="0">
                          <a:moveTo>
                            <a:pt x="0" y="0"/>
                          </a:moveTo>
                          <a:cubicBezTo>
                            <a:pt x="2527221" y="-188509"/>
                            <a:pt x="4299294" y="-25599"/>
                            <a:pt x="7191266" y="0"/>
                          </a:cubicBezTo>
                          <a:cubicBezTo>
                            <a:pt x="6968612" y="444859"/>
                            <a:pt x="7185399" y="1973497"/>
                            <a:pt x="7191266" y="2560559"/>
                          </a:cubicBezTo>
                          <a:cubicBezTo>
                            <a:pt x="3518641" y="2286259"/>
                            <a:pt x="1738406" y="2316162"/>
                            <a:pt x="0" y="2560559"/>
                          </a:cubicBezTo>
                          <a:cubicBezTo>
                            <a:pt x="49737" y="1729212"/>
                            <a:pt x="14517" y="458102"/>
                            <a:pt x="0" y="0"/>
                          </a:cubicBezTo>
                          <a:close/>
                        </a:path>
                      </a:pathLst>
                    </a:custGeom>
                    <ask:type>
                      <ask:lineSketchCurved/>
                    </ask:type>
                  </ask:lineSketchStyleProps>
                </a:ext>
              </a:extLst>
            </a:ln>
            <a:effectLst/>
          </p:spPr>
          <p:txBody>
            <a:bodyPr rtlCol="0" anchor="ctr"/>
            <a:lstStyle/>
            <a:p>
              <a:pPr algn="ctr" defTabSz="914446">
                <a:defRPr/>
              </a:pPr>
              <a:r>
                <a:rPr lang="en-US" sz="1050" kern="0">
                  <a:solidFill>
                    <a:prstClr val="white"/>
                  </a:solidFill>
                  <a:latin typeface="Cambria" panose="02040503050406030204" pitchFamily="18" charset="0"/>
                  <a:ea typeface="字魂37号-波纹乖乖体"/>
                </a:rPr>
                <a:t>*</a:t>
              </a:r>
            </a:p>
          </p:txBody>
        </p:sp>
        <p:sp>
          <p:nvSpPr>
            <p:cNvPr id="4" name="TextBox 3">
              <a:extLst>
                <a:ext uri="{FF2B5EF4-FFF2-40B4-BE49-F238E27FC236}">
                  <a16:creationId xmlns:a16="http://schemas.microsoft.com/office/drawing/2014/main" id="{4F83578C-EF4D-0022-73AB-A0E20A0A52A8}"/>
                </a:ext>
              </a:extLst>
            </p:cNvPr>
            <p:cNvSpPr txBox="1"/>
            <p:nvPr/>
          </p:nvSpPr>
          <p:spPr>
            <a:xfrm>
              <a:off x="226633" y="94344"/>
              <a:ext cx="13518444" cy="327239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dirty="0">
                  <a:latin typeface="Cambria" panose="02040503050406030204" pitchFamily="18" charset="0"/>
                  <a:ea typeface="Cambria" panose="02040503050406030204"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Chu vi của hình tròn màu đỏ cũng gấp hai lần chu vi của hình tròn màu xanh</a:t>
              </a:r>
              <a:endParaRPr kumimoji="0" lang="en-US" sz="3200" b="1" i="0" u="none" strike="noStrike" kern="0" cap="none" spc="0" normalizeH="0" baseline="0" noProof="0" dirty="0">
                <a:ln>
                  <a:noFill/>
                </a:ln>
                <a:solidFill>
                  <a:sysClr val="windowText" lastClr="000000"/>
                </a:solidFill>
                <a:effectLst/>
                <a:uLnTx/>
                <a:uFillTx/>
              </a:endParaRPr>
            </a:p>
            <a:p>
              <a:pPr algn="ctr">
                <a:spcBef>
                  <a:spcPts val="600"/>
                </a:spcBef>
                <a:defRPr/>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5A5BDA46-52E9-19B2-1434-261CECB5DAD8}"/>
              </a:ext>
            </a:extLst>
          </p:cNvPr>
          <p:cNvSpPr/>
          <p:nvPr/>
        </p:nvSpPr>
        <p:spPr>
          <a:xfrm>
            <a:off x="6615251" y="4744514"/>
            <a:ext cx="4537107" cy="1129886"/>
          </a:xfrm>
          <a:prstGeom prst="roundRect">
            <a:avLst>
              <a:gd name="adj" fmla="val 13859"/>
            </a:avLst>
          </a:prstGeom>
          <a:solidFill>
            <a:schemeClr val="bg1"/>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2800" dirty="0">
              <a:solidFill>
                <a:prstClr val="white"/>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947919AA-49BD-45D6-560B-B3631016A566}"/>
              </a:ext>
            </a:extLst>
          </p:cNvPr>
          <p:cNvGrpSpPr/>
          <p:nvPr/>
        </p:nvGrpSpPr>
        <p:grpSpPr>
          <a:xfrm>
            <a:off x="1134913" y="4713066"/>
            <a:ext cx="4537107" cy="1148024"/>
            <a:chOff x="6830721" y="4696662"/>
            <a:chExt cx="4537107" cy="1148024"/>
          </a:xfrm>
          <a:solidFill>
            <a:schemeClr val="bg1"/>
          </a:solidFill>
        </p:grpSpPr>
        <p:sp>
          <p:nvSpPr>
            <p:cNvPr id="15" name="Rectangle: Rounded Corners 14">
              <a:extLst>
                <a:ext uri="{FF2B5EF4-FFF2-40B4-BE49-F238E27FC236}">
                  <a16:creationId xmlns:a16="http://schemas.microsoft.com/office/drawing/2014/main" id="{E83B1AFA-E2F9-6BCF-4369-46613CC8C8C1}"/>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400" dirty="0">
                  <a:solidFill>
                    <a:prstClr val="white"/>
                  </a:solidFill>
                  <a:latin typeface="Cambria" panose="02040503050406030204" pitchFamily="18" charset="0"/>
                  <a:ea typeface="Cambria" panose="02040503050406030204" pitchFamily="18" charset="0"/>
                </a:rPr>
                <a:t>Nnnn&lt;</a:t>
              </a:r>
            </a:p>
          </p:txBody>
        </p:sp>
        <p:sp>
          <p:nvSpPr>
            <p:cNvPr id="16" name="TextBox 15">
              <a:extLst>
                <a:ext uri="{FF2B5EF4-FFF2-40B4-BE49-F238E27FC236}">
                  <a16:creationId xmlns:a16="http://schemas.microsoft.com/office/drawing/2014/main" id="{056DEBA9-0AA4-2532-8196-5F3337519D6C}"/>
                </a:ext>
              </a:extLst>
            </p:cNvPr>
            <p:cNvSpPr txBox="1"/>
            <p:nvPr/>
          </p:nvSpPr>
          <p:spPr>
            <a:xfrm>
              <a:off x="7192044" y="4696662"/>
              <a:ext cx="3647074" cy="461665"/>
            </a:xfrm>
            <a:prstGeom prst="rect">
              <a:avLst/>
            </a:prstGeom>
            <a:noFill/>
          </p:spPr>
          <p:txBody>
            <a:bodyPr wrap="square" rtlCol="0">
              <a:spAutoFit/>
            </a:bodyPr>
            <a:lstStyle/>
            <a:p>
              <a:pPr lvl="0" algn="ctr">
                <a:defRPr/>
              </a:pPr>
              <a:endParaRPr lang="en-US" sz="2400" b="1" kern="0" dirty="0">
                <a:solidFill>
                  <a:prstClr val="black"/>
                </a:solidFill>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2D842136-56F6-0283-BED2-CF6C8BD694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676534" y="4948525"/>
            <a:ext cx="953350" cy="857536"/>
          </a:xfrm>
          <a:prstGeom prst="rect">
            <a:avLst/>
          </a:prstGeom>
        </p:spPr>
      </p:pic>
      <p:pic>
        <p:nvPicPr>
          <p:cNvPr id="21" name="Picture 20">
            <a:extLst>
              <a:ext uri="{FF2B5EF4-FFF2-40B4-BE49-F238E27FC236}">
                <a16:creationId xmlns:a16="http://schemas.microsoft.com/office/drawing/2014/main" id="{12B4A9DF-49BC-955F-A502-CE87278D10AB}"/>
              </a:ext>
            </a:extLst>
          </p:cNvPr>
          <p:cNvPicPr>
            <a:picLocks noChangeAspect="1"/>
          </p:cNvPicPr>
          <p:nvPr/>
        </p:nvPicPr>
        <p:blipFill>
          <a:blip r:embed="rId8"/>
          <a:stretch>
            <a:fillRect/>
          </a:stretch>
        </p:blipFill>
        <p:spPr>
          <a:xfrm>
            <a:off x="758600" y="4550128"/>
            <a:ext cx="1475271" cy="1492036"/>
          </a:xfrm>
          <a:prstGeom prst="rect">
            <a:avLst/>
          </a:prstGeom>
        </p:spPr>
      </p:pic>
      <p:pic>
        <p:nvPicPr>
          <p:cNvPr id="22" name="Picture 21">
            <a:extLst>
              <a:ext uri="{FF2B5EF4-FFF2-40B4-BE49-F238E27FC236}">
                <a16:creationId xmlns:a16="http://schemas.microsoft.com/office/drawing/2014/main" id="{16BC0D9A-741C-B869-08D4-D8FAEEEDC5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716" r="58214" b="79914"/>
          <a:stretch/>
        </p:blipFill>
        <p:spPr>
          <a:xfrm>
            <a:off x="6436528" y="4550128"/>
            <a:ext cx="1385564" cy="1400861"/>
          </a:xfrm>
          <a:prstGeom prst="rect">
            <a:avLst/>
          </a:prstGeom>
        </p:spPr>
      </p:pic>
      <p:sp>
        <p:nvSpPr>
          <p:cNvPr id="27" name="Oval 33">
            <a:extLst>
              <a:ext uri="{FF2B5EF4-FFF2-40B4-BE49-F238E27FC236}">
                <a16:creationId xmlns:a16="http://schemas.microsoft.com/office/drawing/2014/main" id="{ED21332C-DEB2-0F78-5B52-506977F08D28}"/>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FF00"/>
                </a:solidFill>
                <a:latin typeface="Arial" panose="020B0604020202020204" pitchFamily="34" charset="0"/>
                <a:cs typeface="Arial" panose="020B0604020202020204" pitchFamily="34" charset="0"/>
              </a:rPr>
              <a:t>Hết giờ</a:t>
            </a:r>
          </a:p>
        </p:txBody>
      </p:sp>
      <p:sp>
        <p:nvSpPr>
          <p:cNvPr id="28" name="Oval 34">
            <a:extLst>
              <a:ext uri="{FF2B5EF4-FFF2-40B4-BE49-F238E27FC236}">
                <a16:creationId xmlns:a16="http://schemas.microsoft.com/office/drawing/2014/main" id="{82F5F03A-8822-B712-2A92-44594DABA36E}"/>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1</a:t>
            </a:r>
          </a:p>
        </p:txBody>
      </p:sp>
      <p:sp>
        <p:nvSpPr>
          <p:cNvPr id="29" name="Oval 35">
            <a:extLst>
              <a:ext uri="{FF2B5EF4-FFF2-40B4-BE49-F238E27FC236}">
                <a16:creationId xmlns:a16="http://schemas.microsoft.com/office/drawing/2014/main" id="{9E37240C-765B-9AF8-5E0C-A83604977F30}"/>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2</a:t>
            </a:r>
          </a:p>
        </p:txBody>
      </p:sp>
      <p:sp>
        <p:nvSpPr>
          <p:cNvPr id="30" name="Oval 36">
            <a:extLst>
              <a:ext uri="{FF2B5EF4-FFF2-40B4-BE49-F238E27FC236}">
                <a16:creationId xmlns:a16="http://schemas.microsoft.com/office/drawing/2014/main" id="{478C34E7-B3B2-4215-791D-DFA30DD1F152}"/>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3</a:t>
            </a:r>
          </a:p>
        </p:txBody>
      </p:sp>
      <p:sp>
        <p:nvSpPr>
          <p:cNvPr id="31" name="Oval 37">
            <a:extLst>
              <a:ext uri="{FF2B5EF4-FFF2-40B4-BE49-F238E27FC236}">
                <a16:creationId xmlns:a16="http://schemas.microsoft.com/office/drawing/2014/main" id="{88E0C60D-D97C-A81B-F173-989C94688009}"/>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4</a:t>
            </a:r>
          </a:p>
        </p:txBody>
      </p:sp>
      <p:sp>
        <p:nvSpPr>
          <p:cNvPr id="32" name="Oval 38">
            <a:extLst>
              <a:ext uri="{FF2B5EF4-FFF2-40B4-BE49-F238E27FC236}">
                <a16:creationId xmlns:a16="http://schemas.microsoft.com/office/drawing/2014/main" id="{3F13AE36-8286-B629-E2C0-8F97EC438A42}"/>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5</a:t>
            </a:r>
          </a:p>
        </p:txBody>
      </p:sp>
      <p:sp>
        <p:nvSpPr>
          <p:cNvPr id="33" name="Oval 39">
            <a:extLst>
              <a:ext uri="{FF2B5EF4-FFF2-40B4-BE49-F238E27FC236}">
                <a16:creationId xmlns:a16="http://schemas.microsoft.com/office/drawing/2014/main" id="{DCA764F8-BCBF-73E1-8E73-00FD34F2CE81}"/>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6</a:t>
            </a:r>
          </a:p>
        </p:txBody>
      </p:sp>
      <p:sp>
        <p:nvSpPr>
          <p:cNvPr id="34" name="Oval 40">
            <a:extLst>
              <a:ext uri="{FF2B5EF4-FFF2-40B4-BE49-F238E27FC236}">
                <a16:creationId xmlns:a16="http://schemas.microsoft.com/office/drawing/2014/main" id="{E562934A-654D-E090-27C5-93CCC86E8512}"/>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7</a:t>
            </a:r>
          </a:p>
        </p:txBody>
      </p:sp>
      <p:sp>
        <p:nvSpPr>
          <p:cNvPr id="35" name="Oval 41">
            <a:extLst>
              <a:ext uri="{FF2B5EF4-FFF2-40B4-BE49-F238E27FC236}">
                <a16:creationId xmlns:a16="http://schemas.microsoft.com/office/drawing/2014/main" id="{0D549B7B-188B-5955-8330-EE4FE3FBC774}"/>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rgbClr val="FFFF00"/>
                </a:solidFill>
                <a:latin typeface="Arial" panose="020B0604020202020204" pitchFamily="34" charset="0"/>
                <a:cs typeface="Arial" panose="020B0604020202020204" pitchFamily="34" charset="0"/>
              </a:rPr>
              <a:t>8</a:t>
            </a:r>
          </a:p>
        </p:txBody>
      </p:sp>
      <p:sp>
        <p:nvSpPr>
          <p:cNvPr id="36" name="Oval 42">
            <a:extLst>
              <a:ext uri="{FF2B5EF4-FFF2-40B4-BE49-F238E27FC236}">
                <a16:creationId xmlns:a16="http://schemas.microsoft.com/office/drawing/2014/main" id="{8A8F225D-BD14-37A9-38D0-E59D3742F0ED}"/>
              </a:ext>
            </a:extLst>
          </p:cNvPr>
          <p:cNvSpPr>
            <a:spLocks noChangeArrowheads="1"/>
          </p:cNvSpPr>
          <p:nvPr/>
        </p:nvSpPr>
        <p:spPr bwMode="auto">
          <a:xfrm>
            <a:off x="9341688"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rgbClr val="FFFF00"/>
                </a:solidFill>
                <a:latin typeface="Arial" panose="020B0604020202020204" pitchFamily="34" charset="0"/>
                <a:cs typeface="Arial" panose="020B0604020202020204" pitchFamily="34" charset="0"/>
              </a:rPr>
              <a:t>9</a:t>
            </a:r>
          </a:p>
        </p:txBody>
      </p:sp>
      <p:sp>
        <p:nvSpPr>
          <p:cNvPr id="37" name="Oval 42">
            <a:extLst>
              <a:ext uri="{FF2B5EF4-FFF2-40B4-BE49-F238E27FC236}">
                <a16:creationId xmlns:a16="http://schemas.microsoft.com/office/drawing/2014/main" id="{8584AF2E-D229-E2C0-B488-B6AAC0B1D9EA}"/>
              </a:ext>
            </a:extLst>
          </p:cNvPr>
          <p:cNvSpPr>
            <a:spLocks noChangeArrowheads="1"/>
          </p:cNvSpPr>
          <p:nvPr/>
        </p:nvSpPr>
        <p:spPr bwMode="auto">
          <a:xfrm>
            <a:off x="9368321" y="2187383"/>
            <a:ext cx="1236662" cy="914400"/>
          </a:xfrm>
          <a:prstGeom prst="ellipse">
            <a:avLst/>
          </a:prstGeom>
          <a:gradFill rotWithShape="1">
            <a:gsLst>
              <a:gs pos="0">
                <a:srgbClr val="000082"/>
              </a:gs>
              <a:gs pos="30000">
                <a:srgbClr val="66008F"/>
              </a:gs>
              <a:gs pos="64999">
                <a:srgbClr val="BA0066"/>
              </a:gs>
              <a:gs pos="89999">
                <a:srgbClr val="FF0000"/>
              </a:gs>
              <a:gs pos="100000">
                <a:srgbClr val="FF8200"/>
              </a:gs>
            </a:gsLst>
            <a:path path="shape">
              <a:fillToRect l="50000" t="50000" r="50000" b="50000"/>
            </a:path>
          </a:gradFill>
          <a:ln w="38100">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rgbClr val="FFFF00"/>
                </a:solidFill>
                <a:latin typeface="Arial" panose="020B0604020202020204" pitchFamily="34" charset="0"/>
                <a:cs typeface="Arial" panose="020B0604020202020204" pitchFamily="34" charset="0"/>
              </a:rPr>
              <a:t>10</a:t>
            </a:r>
          </a:p>
        </p:txBody>
      </p:sp>
      <p:sp>
        <p:nvSpPr>
          <p:cNvPr id="38" name="Text Box 101">
            <a:extLst>
              <a:ext uri="{FF2B5EF4-FFF2-40B4-BE49-F238E27FC236}">
                <a16:creationId xmlns:a16="http://schemas.microsoft.com/office/drawing/2014/main" id="{E2068347-4D5E-6FD6-CE26-628313897E4F}"/>
              </a:ext>
            </a:extLst>
          </p:cNvPr>
          <p:cNvSpPr txBox="1">
            <a:spLocks noChangeArrowheads="1"/>
          </p:cNvSpPr>
          <p:nvPr/>
        </p:nvSpPr>
        <p:spPr bwMode="auto">
          <a:xfrm>
            <a:off x="10609726" y="2411500"/>
            <a:ext cx="1981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dirty="0">
                <a:solidFill>
                  <a:srgbClr val="FF3300"/>
                </a:solidFill>
                <a:latin typeface="Times New Roman" panose="02020603050405020304" pitchFamily="18" charset="0"/>
              </a:rPr>
              <a:t>Bắt đầu</a:t>
            </a:r>
          </a:p>
        </p:txBody>
      </p:sp>
      <p:sp>
        <p:nvSpPr>
          <p:cNvPr id="39" name="TextBox 38">
            <a:extLst>
              <a:ext uri="{FF2B5EF4-FFF2-40B4-BE49-F238E27FC236}">
                <a16:creationId xmlns:a16="http://schemas.microsoft.com/office/drawing/2014/main" id="{841FF086-903C-CC42-E4EC-8DF2F853592C}"/>
              </a:ext>
            </a:extLst>
          </p:cNvPr>
          <p:cNvSpPr txBox="1"/>
          <p:nvPr/>
        </p:nvSpPr>
        <p:spPr>
          <a:xfrm>
            <a:off x="1558252" y="4972981"/>
            <a:ext cx="3700678" cy="646331"/>
          </a:xfrm>
          <a:prstGeom prst="rect">
            <a:avLst/>
          </a:prstGeom>
          <a:noFill/>
        </p:spPr>
        <p:txBody>
          <a:bodyPr wrap="square" rtlCol="0">
            <a:spAutoFit/>
          </a:bodyPr>
          <a:lstStyle/>
          <a:p>
            <a:pPr lvl="0" algn="ctr">
              <a:defRPr/>
            </a:pPr>
            <a:r>
              <a:rPr lang="en-US" sz="3600" b="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Sai</a:t>
            </a:r>
          </a:p>
        </p:txBody>
      </p:sp>
      <p:sp>
        <p:nvSpPr>
          <p:cNvPr id="42" name="TextBox 41">
            <a:extLst>
              <a:ext uri="{FF2B5EF4-FFF2-40B4-BE49-F238E27FC236}">
                <a16:creationId xmlns:a16="http://schemas.microsoft.com/office/drawing/2014/main" id="{EC01369F-6341-673D-0057-00D039B4EF0E}"/>
              </a:ext>
            </a:extLst>
          </p:cNvPr>
          <p:cNvSpPr txBox="1"/>
          <p:nvPr/>
        </p:nvSpPr>
        <p:spPr>
          <a:xfrm>
            <a:off x="7110096" y="4785922"/>
            <a:ext cx="3700678" cy="646331"/>
          </a:xfrm>
          <a:prstGeom prst="rect">
            <a:avLst/>
          </a:prstGeom>
          <a:noFill/>
        </p:spPr>
        <p:txBody>
          <a:bodyPr wrap="square" rtlCol="0">
            <a:spAutoFit/>
          </a:bodyPr>
          <a:lstStyle/>
          <a:p>
            <a:pPr lvl="0" algn="ctr">
              <a:defRPr/>
            </a:pPr>
            <a:r>
              <a:rPr lang="en-US" sz="3600" b="1" kern="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endParaRPr lang="en-US" sz="3600" b="1" kern="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35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2" presetClass="entr" presetSubtype="4" fill="hold" grpId="0"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slide(fromBottom)">
                                      <p:cBhvr>
                                        <p:cTn id="10" dur="500"/>
                                        <p:tgtEl>
                                          <p:spTgt spid="28"/>
                                        </p:tgtEl>
                                      </p:cBhvr>
                                    </p:animEffect>
                                  </p:childTnLst>
                                </p:cTn>
                              </p:par>
                              <p:par>
                                <p:cTn id="11" presetID="12" presetClass="entr" presetSubtype="4" fill="hold" nodeType="withEffect">
                                  <p:stCondLst>
                                    <p:cond delay="1000"/>
                                  </p:stCondLst>
                                  <p:childTnLst>
                                    <p:set>
                                      <p:cBhvr>
                                        <p:cTn id="12" dur="1" fill="hold">
                                          <p:stCondLst>
                                            <p:cond delay="0"/>
                                          </p:stCondLst>
                                        </p:cTn>
                                        <p:tgtEl>
                                          <p:spTgt spid="29"/>
                                        </p:tgtEl>
                                        <p:attrNameLst>
                                          <p:attrName>style.visibility</p:attrName>
                                        </p:attrNameLst>
                                      </p:cBhvr>
                                      <p:to>
                                        <p:strVal val="visible"/>
                                      </p:to>
                                    </p:set>
                                    <p:animEffect transition="in" filter="slide(fromBottom)">
                                      <p:cBhvr>
                                        <p:cTn id="13" dur="500"/>
                                        <p:tgtEl>
                                          <p:spTgt spid="29"/>
                                        </p:tgtEl>
                                      </p:cBhvr>
                                    </p:animEffect>
                                  </p:childTnLst>
                                </p:cTn>
                              </p:par>
                              <p:par>
                                <p:cTn id="14" presetID="12" presetClass="entr" presetSubtype="4" fill="hold" grpId="0" nodeType="withEffect">
                                  <p:stCondLst>
                                    <p:cond delay="1000"/>
                                  </p:stCondLst>
                                  <p:childTnLst>
                                    <p:set>
                                      <p:cBhvr>
                                        <p:cTn id="15" dur="1" fill="hold">
                                          <p:stCondLst>
                                            <p:cond delay="0"/>
                                          </p:stCondLst>
                                        </p:cTn>
                                        <p:tgtEl>
                                          <p:spTgt spid="30"/>
                                        </p:tgtEl>
                                        <p:attrNameLst>
                                          <p:attrName>style.visibility</p:attrName>
                                        </p:attrNameLst>
                                      </p:cBhvr>
                                      <p:to>
                                        <p:strVal val="visible"/>
                                      </p:to>
                                    </p:set>
                                    <p:animEffect transition="in" filter="slide(fromBottom)">
                                      <p:cBhvr>
                                        <p:cTn id="16" dur="500"/>
                                        <p:tgtEl>
                                          <p:spTgt spid="30"/>
                                        </p:tgtEl>
                                      </p:cBhvr>
                                    </p:animEffect>
                                  </p:childTnLst>
                                </p:cTn>
                              </p:par>
                              <p:par>
                                <p:cTn id="17" presetID="12" presetClass="entr" presetSubtype="4" fill="hold" grpId="0" nodeType="withEffect">
                                  <p:stCondLst>
                                    <p:cond delay="1000"/>
                                  </p:stCondLst>
                                  <p:childTnLst>
                                    <p:set>
                                      <p:cBhvr>
                                        <p:cTn id="18" dur="1" fill="hold">
                                          <p:stCondLst>
                                            <p:cond delay="0"/>
                                          </p:stCondLst>
                                        </p:cTn>
                                        <p:tgtEl>
                                          <p:spTgt spid="31"/>
                                        </p:tgtEl>
                                        <p:attrNameLst>
                                          <p:attrName>style.visibility</p:attrName>
                                        </p:attrNameLst>
                                      </p:cBhvr>
                                      <p:to>
                                        <p:strVal val="visible"/>
                                      </p:to>
                                    </p:set>
                                    <p:animEffect transition="in" filter="slide(fromBottom)">
                                      <p:cBhvr>
                                        <p:cTn id="19" dur="500"/>
                                        <p:tgtEl>
                                          <p:spTgt spid="31"/>
                                        </p:tgtEl>
                                      </p:cBhvr>
                                    </p:animEffect>
                                  </p:childTnLst>
                                </p:cTn>
                              </p:par>
                              <p:par>
                                <p:cTn id="20" presetID="12" presetClass="entr" presetSubtype="4" fill="hold" grpId="0" nodeType="withEffect">
                                  <p:stCondLst>
                                    <p:cond delay="1000"/>
                                  </p:stCondLst>
                                  <p:childTnLst>
                                    <p:set>
                                      <p:cBhvr>
                                        <p:cTn id="21" dur="1" fill="hold">
                                          <p:stCondLst>
                                            <p:cond delay="0"/>
                                          </p:stCondLst>
                                        </p:cTn>
                                        <p:tgtEl>
                                          <p:spTgt spid="32"/>
                                        </p:tgtEl>
                                        <p:attrNameLst>
                                          <p:attrName>style.visibility</p:attrName>
                                        </p:attrNameLst>
                                      </p:cBhvr>
                                      <p:to>
                                        <p:strVal val="visible"/>
                                      </p:to>
                                    </p:set>
                                    <p:animEffect transition="in" filter="slide(fromBottom)">
                                      <p:cBhvr>
                                        <p:cTn id="22" dur="500"/>
                                        <p:tgtEl>
                                          <p:spTgt spid="32"/>
                                        </p:tgtEl>
                                      </p:cBhvr>
                                    </p:animEffect>
                                  </p:childTnLst>
                                </p:cTn>
                              </p:par>
                              <p:par>
                                <p:cTn id="23" presetID="12" presetClass="entr" presetSubtype="4" fill="hold" grpId="0" nodeType="withEffect">
                                  <p:stCondLst>
                                    <p:cond delay="1000"/>
                                  </p:stCondLst>
                                  <p:childTnLst>
                                    <p:set>
                                      <p:cBhvr>
                                        <p:cTn id="24" dur="1" fill="hold">
                                          <p:stCondLst>
                                            <p:cond delay="0"/>
                                          </p:stCondLst>
                                        </p:cTn>
                                        <p:tgtEl>
                                          <p:spTgt spid="33"/>
                                        </p:tgtEl>
                                        <p:attrNameLst>
                                          <p:attrName>style.visibility</p:attrName>
                                        </p:attrNameLst>
                                      </p:cBhvr>
                                      <p:to>
                                        <p:strVal val="visible"/>
                                      </p:to>
                                    </p:set>
                                    <p:animEffect transition="in" filter="slide(fromBottom)">
                                      <p:cBhvr>
                                        <p:cTn id="25" dur="500"/>
                                        <p:tgtEl>
                                          <p:spTgt spid="33"/>
                                        </p:tgtEl>
                                      </p:cBhvr>
                                    </p:animEffect>
                                  </p:childTnLst>
                                </p:cTn>
                              </p:par>
                              <p:par>
                                <p:cTn id="26" presetID="12" presetClass="entr" presetSubtype="4" fill="hold" grpId="0" nodeType="withEffect">
                                  <p:stCondLst>
                                    <p:cond delay="1000"/>
                                  </p:stCondLst>
                                  <p:childTnLst>
                                    <p:set>
                                      <p:cBhvr>
                                        <p:cTn id="27" dur="1" fill="hold">
                                          <p:stCondLst>
                                            <p:cond delay="0"/>
                                          </p:stCondLst>
                                        </p:cTn>
                                        <p:tgtEl>
                                          <p:spTgt spid="34"/>
                                        </p:tgtEl>
                                        <p:attrNameLst>
                                          <p:attrName>style.visibility</p:attrName>
                                        </p:attrNameLst>
                                      </p:cBhvr>
                                      <p:to>
                                        <p:strVal val="visible"/>
                                      </p:to>
                                    </p:set>
                                    <p:animEffect transition="in" filter="slide(fromBottom)">
                                      <p:cBhvr>
                                        <p:cTn id="28" dur="500"/>
                                        <p:tgtEl>
                                          <p:spTgt spid="34"/>
                                        </p:tgtEl>
                                      </p:cBhvr>
                                    </p:animEffect>
                                  </p:childTnLst>
                                </p:cTn>
                              </p:par>
                              <p:par>
                                <p:cTn id="29" presetID="12" presetClass="entr" presetSubtype="4" fill="hold" grpId="0" nodeType="withEffect">
                                  <p:stCondLst>
                                    <p:cond delay="1000"/>
                                  </p:stCondLst>
                                  <p:childTnLst>
                                    <p:set>
                                      <p:cBhvr>
                                        <p:cTn id="30" dur="1" fill="hold">
                                          <p:stCondLst>
                                            <p:cond delay="0"/>
                                          </p:stCondLst>
                                        </p:cTn>
                                        <p:tgtEl>
                                          <p:spTgt spid="35"/>
                                        </p:tgtEl>
                                        <p:attrNameLst>
                                          <p:attrName>style.visibility</p:attrName>
                                        </p:attrNameLst>
                                      </p:cBhvr>
                                      <p:to>
                                        <p:strVal val="visible"/>
                                      </p:to>
                                    </p:set>
                                    <p:animEffect transition="in" filter="slide(fromBottom)">
                                      <p:cBhvr>
                                        <p:cTn id="31" dur="500"/>
                                        <p:tgtEl>
                                          <p:spTgt spid="35"/>
                                        </p:tgtEl>
                                      </p:cBhvr>
                                    </p:animEffect>
                                  </p:childTnLst>
                                </p:cTn>
                              </p:par>
                              <p:par>
                                <p:cTn id="32" presetID="12" presetClass="entr" presetSubtype="4" fill="hold" grpId="0" nodeType="withEffect">
                                  <p:stCondLst>
                                    <p:cond delay="1000"/>
                                  </p:stCondLst>
                                  <p:childTnLst>
                                    <p:set>
                                      <p:cBhvr>
                                        <p:cTn id="33" dur="1" fill="hold">
                                          <p:stCondLst>
                                            <p:cond delay="0"/>
                                          </p:stCondLst>
                                        </p:cTn>
                                        <p:tgtEl>
                                          <p:spTgt spid="36"/>
                                        </p:tgtEl>
                                        <p:attrNameLst>
                                          <p:attrName>style.visibility</p:attrName>
                                        </p:attrNameLst>
                                      </p:cBhvr>
                                      <p:to>
                                        <p:strVal val="visible"/>
                                      </p:to>
                                    </p:set>
                                    <p:animEffect transition="in" filter="slide(fromBottom)">
                                      <p:cBhvr>
                                        <p:cTn id="34" dur="500"/>
                                        <p:tgtEl>
                                          <p:spTgt spid="36"/>
                                        </p:tgtEl>
                                      </p:cBhvr>
                                    </p:animEffect>
                                  </p:childTnLst>
                                </p:cTn>
                              </p:par>
                              <p:par>
                                <p:cTn id="35" presetID="12" presetClass="entr" presetSubtype="4"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slide(fromBottom)">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par>
                          <p:cTn id="43" fill="hold">
                            <p:stCondLst>
                              <p:cond delay="500"/>
                            </p:stCondLst>
                            <p:childTnLst>
                              <p:par>
                                <p:cTn id="44" presetID="1" presetClass="exit" presetSubtype="0" fill="hold" grpId="1" nodeType="afterEffect">
                                  <p:stCondLst>
                                    <p:cond delay="1000"/>
                                  </p:stCondLst>
                                  <p:childTnLst>
                                    <p:set>
                                      <p:cBhvr>
                                        <p:cTn id="45"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hammer.wav"/>
                                        </p:tgtEl>
                                      </p:cMediaNode>
                                    </p:audio>
                                  </p:subTnLst>
                                </p:cTn>
                              </p:par>
                            </p:childTnLst>
                          </p:cTn>
                        </p:par>
                        <p:par>
                          <p:cTn id="46" fill="hold">
                            <p:stCondLst>
                              <p:cond delay="1500"/>
                            </p:stCondLst>
                            <p:childTnLst>
                              <p:par>
                                <p:cTn id="47" presetID="1" presetClass="exit" presetSubtype="0" fill="hold" grpId="1" nodeType="afterEffect">
                                  <p:stCondLst>
                                    <p:cond delay="1000"/>
                                  </p:stCondLst>
                                  <p:childTnLst>
                                    <p:set>
                                      <p:cBhvr>
                                        <p:cTn id="48"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childTnLst>
                          </p:cTn>
                        </p:par>
                        <p:par>
                          <p:cTn id="49" fill="hold">
                            <p:stCondLst>
                              <p:cond delay="2500"/>
                            </p:stCondLst>
                            <p:childTnLst>
                              <p:par>
                                <p:cTn id="50" presetID="1" presetClass="exit" presetSubtype="0" fill="hold" grpId="1" nodeType="afterEffect">
                                  <p:stCondLst>
                                    <p:cond delay="1000"/>
                                  </p:stCondLst>
                                  <p:childTnLst>
                                    <p:set>
                                      <p:cBhvr>
                                        <p:cTn id="51"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childTnLst>
                          </p:cTn>
                        </p:par>
                        <p:par>
                          <p:cTn id="52" fill="hold">
                            <p:stCondLst>
                              <p:cond delay="3500"/>
                            </p:stCondLst>
                            <p:childTnLst>
                              <p:par>
                                <p:cTn id="53" presetID="1" presetClass="exit" presetSubtype="0" fill="hold" grpId="1" nodeType="afterEffect">
                                  <p:stCondLst>
                                    <p:cond delay="1000"/>
                                  </p:stCondLst>
                                  <p:childTnLst>
                                    <p:set>
                                      <p:cBhvr>
                                        <p:cTn id="54"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5" fill="hold">
                            <p:stCondLst>
                              <p:cond delay="4500"/>
                            </p:stCondLst>
                            <p:childTnLst>
                              <p:par>
                                <p:cTn id="56" presetID="1" presetClass="exit" presetSubtype="0" fill="hold" grpId="1" nodeType="afterEffect">
                                  <p:stCondLst>
                                    <p:cond delay="1000"/>
                                  </p:stCondLst>
                                  <p:childTnLst>
                                    <p:set>
                                      <p:cBhvr>
                                        <p:cTn id="57"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childTnLst>
                          </p:cTn>
                        </p:par>
                        <p:par>
                          <p:cTn id="58" fill="hold">
                            <p:stCondLst>
                              <p:cond delay="5500"/>
                            </p:stCondLst>
                            <p:childTnLst>
                              <p:par>
                                <p:cTn id="59" presetID="1" presetClass="exit" presetSubtype="0" fill="hold" grpId="1" nodeType="afterEffect">
                                  <p:stCondLst>
                                    <p:cond delay="100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childTnLst>
                          </p:cTn>
                        </p:par>
                        <p:par>
                          <p:cTn id="61" fill="hold">
                            <p:stCondLst>
                              <p:cond delay="6500"/>
                            </p:stCondLst>
                            <p:childTnLst>
                              <p:par>
                                <p:cTn id="62" presetID="1" presetClass="exit" presetSubtype="0" fill="hold" grpId="1" nodeType="afterEffect">
                                  <p:stCondLst>
                                    <p:cond delay="1000"/>
                                  </p:stCondLst>
                                  <p:childTnLst>
                                    <p:set>
                                      <p:cBhvr>
                                        <p:cTn id="63"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childTnLst>
                          </p:cTn>
                        </p:par>
                        <p:par>
                          <p:cTn id="64" fill="hold">
                            <p:stCondLst>
                              <p:cond delay="7500"/>
                            </p:stCondLst>
                            <p:childTnLst>
                              <p:par>
                                <p:cTn id="65" presetID="1" presetClass="exit" presetSubtype="0" fill="hold" grpId="1" nodeType="afterEffect">
                                  <p:stCondLst>
                                    <p:cond delay="1000"/>
                                  </p:stCondLst>
                                  <p:childTnLst>
                                    <p:set>
                                      <p:cBhvr>
                                        <p:cTn id="66"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childTnLst>
                          </p:cTn>
                        </p:par>
                        <p:par>
                          <p:cTn id="67" fill="hold">
                            <p:stCondLst>
                              <p:cond delay="8500"/>
                            </p:stCondLst>
                            <p:childTnLst>
                              <p:par>
                                <p:cTn id="68" presetID="1" presetClass="exit" presetSubtype="0" fill="hold" grpId="0" nodeType="afterEffect">
                                  <p:stCondLst>
                                    <p:cond delay="1000"/>
                                  </p:stCondLst>
                                  <p:childTnLst>
                                    <p:set>
                                      <p:cBhvr>
                                        <p:cTn id="69"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0" fill="hold">
                            <p:stCondLst>
                              <p:cond delay="9500"/>
                            </p:stCondLst>
                            <p:childTnLst>
                              <p:par>
                                <p:cTn id="71" presetID="1" presetClass="exit" presetSubtype="0" fill="hold" nodeType="afterEffect">
                                  <p:stCondLst>
                                    <p:cond delay="1000"/>
                                  </p:stCondLst>
                                  <p:childTnLst>
                                    <p:set>
                                      <p:cBhvr>
                                        <p:cTn id="72"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childTnLst>
                          </p:cTn>
                        </p:par>
                        <p:par>
                          <p:cTn id="73" fill="hold">
                            <p:stCondLst>
                              <p:cond delay="10500"/>
                            </p:stCondLst>
                            <p:childTnLst>
                              <p:par>
                                <p:cTn id="74" presetID="1" presetClass="exit" presetSubtype="0" fill="hold" grpId="1" nodeType="afterEffect">
                                  <p:stCondLst>
                                    <p:cond delay="1000"/>
                                  </p:stCondLst>
                                  <p:childTnLst>
                                    <p:set>
                                      <p:cBhvr>
                                        <p:cTn id="75"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ringin.wav"/>
                                        </p:tgtEl>
                                      </p:cMediaNode>
                                    </p:audio>
                                  </p:subTnLst>
                                </p:cTn>
                              </p:par>
                            </p:childTnLst>
                          </p:cTn>
                        </p:par>
                      </p:childTnLst>
                    </p:cTn>
                  </p:par>
                  <p:par>
                    <p:cTn id="76" fill="hold">
                      <p:stCondLst>
                        <p:cond delay="indefinite"/>
                      </p:stCondLst>
                      <p:childTnLst>
                        <p:par>
                          <p:cTn id="77" fill="hold">
                            <p:stCondLst>
                              <p:cond delay="0"/>
                            </p:stCondLst>
                            <p:childTnLst>
                              <p:par>
                                <p:cTn id="78" presetID="23" presetClass="entr" presetSubtype="32"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strVal val="4*#ppt_w"/>
                                          </p:val>
                                        </p:tav>
                                        <p:tav tm="100000">
                                          <p:val>
                                            <p:strVal val="#ppt_w"/>
                                          </p:val>
                                        </p:tav>
                                      </p:tavLst>
                                    </p:anim>
                                    <p:anim calcmode="lin" valueType="num">
                                      <p:cBhvr>
                                        <p:cTn id="81"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11" name="图片 10">
            <a:extLst>
              <a:ext uri="{FF2B5EF4-FFF2-40B4-BE49-F238E27FC236}">
                <a16:creationId xmlns:a16="http://schemas.microsoft.com/office/drawing/2014/main" id="{9ECD9709-B409-43C3-9341-709C3D941A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id="{7EA26673-450E-47B4-91B7-168FE92D1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id="{2D0835ED-728B-4427-9983-191204DB30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23" name="文本框 22">
            <a:extLst>
              <a:ext uri="{FF2B5EF4-FFF2-40B4-BE49-F238E27FC236}">
                <a16:creationId xmlns:a16="http://schemas.microsoft.com/office/drawing/2014/main"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50027" y="1040798"/>
            <a:ext cx="552450" cy="552450"/>
          </a:xfrm>
          <a:prstGeom prst="rect">
            <a:avLst/>
          </a:prstGeom>
        </p:spPr>
      </p:pic>
      <p:pic>
        <p:nvPicPr>
          <p:cNvPr id="5" name="Picture 4">
            <a:extLst>
              <a:ext uri="{FF2B5EF4-FFF2-40B4-BE49-F238E27FC236}">
                <a16:creationId xmlns:a16="http://schemas.microsoft.com/office/drawing/2014/main" id="{EA803B94-8CA3-C5CA-0D40-E5F1CC920814}"/>
              </a:ext>
            </a:extLst>
          </p:cNvPr>
          <p:cNvPicPr>
            <a:picLocks noChangeAspect="1"/>
          </p:cNvPicPr>
          <p:nvPr/>
        </p:nvPicPr>
        <p:blipFill>
          <a:blip r:embed="rId9"/>
          <a:stretch>
            <a:fillRect/>
          </a:stretch>
        </p:blipFill>
        <p:spPr>
          <a:xfrm>
            <a:off x="1897567" y="1881465"/>
            <a:ext cx="7401185" cy="3846909"/>
          </a:xfrm>
          <a:prstGeom prst="rect">
            <a:avLst/>
          </a:prstGeom>
        </p:spPr>
      </p:pic>
    </p:spTree>
    <p:extLst>
      <p:ext uri="{BB962C8B-B14F-4D97-AF65-F5344CB8AC3E}">
        <p14:creationId xmlns:p14="http://schemas.microsoft.com/office/powerpoint/2010/main" val="3141949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indefinite" fill="remove" display="0">
                  <p:stCondLst>
                    <p:cond delay="indefinite"/>
                  </p:stCondLst>
                  <p:endCondLst>
                    <p:cond evt="onStopAudio" delay="0">
                      <p:tgtEl>
                        <p:sldTgt/>
                      </p:tgtEl>
                    </p:cond>
                  </p:endCondLst>
                </p:cTn>
                <p:tgtEl>
                  <p:spTgt spid="2"/>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a:hlinkClick r:id="" action="ppaction://noaction"/>
          </p:cNvPr>
          <p:cNvSpPr/>
          <p:nvPr/>
        </p:nvSpPr>
        <p:spPr>
          <a:xfrm>
            <a:off x="11334751" y="6230963"/>
            <a:ext cx="609600" cy="515937"/>
          </a:xfrm>
          <a:prstGeom prst="actionButtonHome">
            <a:avLst/>
          </a:prstGeom>
          <a:solidFill>
            <a:schemeClr val="accent1"/>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7" name="Rectangle 4"/>
          <p:cNvSpPr/>
          <p:nvPr/>
        </p:nvSpPr>
        <p:spPr>
          <a:xfrm>
            <a:off x="152401" y="152400"/>
            <a:ext cx="11840650" cy="5943600"/>
          </a:xfrm>
          <a:prstGeom prst="rect">
            <a:avLst/>
          </a:prstGeom>
          <a:noFill/>
          <a:ln w="57150" cap="flat" cmpd="thinThick">
            <a:solidFill>
              <a:srgbClr val="0000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9" name="Text Box 9"/>
          <p:cNvSpPr txBox="1"/>
          <p:nvPr/>
        </p:nvSpPr>
        <p:spPr>
          <a:xfrm>
            <a:off x="5026891" y="235222"/>
            <a:ext cx="2076451" cy="579438"/>
          </a:xfrm>
          <a:prstGeom prst="rect">
            <a:avLst/>
          </a:prstGeom>
          <a:solidFill>
            <a:schemeClr val="bg1"/>
          </a:solidFill>
          <a:ln w="9525">
            <a:solidFill>
              <a:schemeClr val="tx1"/>
            </a:solidFill>
          </a:ln>
          <a:effectLst>
            <a:outerShdw dist="35921" dir="2699999" algn="ctr" rotWithShape="0">
              <a:schemeClr val="bg2"/>
            </a:outerShdw>
          </a:effectLst>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US" b="1" dirty="0">
                <a:solidFill>
                  <a:srgbClr val="000000"/>
                </a:solidFill>
                <a:latin typeface="Times New Roman" panose="02020603050405020304" pitchFamily="18" charset="0"/>
                <a:cs typeface="Times New Roman" panose="02020603050405020304" pitchFamily="18" charset="0"/>
              </a:rPr>
              <a:t>1</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pSp>
        <p:nvGrpSpPr>
          <p:cNvPr id="62475" name="Group 11"/>
          <p:cNvGrpSpPr/>
          <p:nvPr/>
        </p:nvGrpSpPr>
        <p:grpSpPr>
          <a:xfrm>
            <a:off x="2599267" y="5265762"/>
            <a:ext cx="9245600" cy="601637"/>
            <a:chOff x="960" y="3216"/>
            <a:chExt cx="4800" cy="672"/>
          </a:xfrm>
        </p:grpSpPr>
        <p:sp>
          <p:nvSpPr>
            <p:cNvPr id="93215" name="AutoShape 12"/>
            <p:cNvSpPr/>
            <p:nvPr/>
          </p:nvSpPr>
          <p:spPr>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tileRect/>
            </a:gradFill>
            <a:ln w="38100" cap="flat" cmpd="sng">
              <a:solidFill>
                <a:srgbClr val="FFFFFF"/>
              </a:solidFill>
              <a:prstDash val="solid"/>
              <a:headEnd type="none" w="med" len="med"/>
              <a:tailEnd type="none" w="med" len="med"/>
            </a:ln>
            <a:effectLst>
              <a:outerShdw dist="135003" dir="2928844" algn="ctr" rotWithShape="0">
                <a:srgbClr val="000000">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62477" name="AutoShape 13"/>
            <p:cNvSpPr>
              <a:spLocks noChangeArrowheads="1"/>
            </p:cNvSpPr>
            <p:nvPr/>
          </p:nvSpPr>
          <p:spPr bwMode="gray">
            <a:xfrm>
              <a:off x="1104" y="3313"/>
              <a:ext cx="643"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án</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478" name="Text Box 14"/>
            <p:cNvSpPr txBox="1">
              <a:spLocks noChangeArrowheads="1"/>
            </p:cNvSpPr>
            <p:nvPr/>
          </p:nvSpPr>
          <p:spPr bwMode="gray">
            <a:xfrm>
              <a:off x="1510" y="3408"/>
              <a:ext cx="96" cy="461"/>
            </a:xfrm>
            <a:prstGeom prst="rect">
              <a:avLst/>
            </a:prstGeom>
            <a:noFill/>
            <a:ln>
              <a:noFill/>
            </a:ln>
            <a:effectLst>
              <a:outerShdw dist="35921" dir="2700000" algn="ctr" rotWithShape="0">
                <a:schemeClr val="tx1"/>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grpSp>
      <p:sp>
        <p:nvSpPr>
          <p:cNvPr id="62509" name="AutoShape 45"/>
          <p:cNvSpPr/>
          <p:nvPr/>
        </p:nvSpPr>
        <p:spPr>
          <a:xfrm>
            <a:off x="5003800" y="5937250"/>
            <a:ext cx="1524000" cy="9144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2510" name="AutoShape 46"/>
          <p:cNvSpPr/>
          <p:nvPr/>
        </p:nvSpPr>
        <p:spPr>
          <a:xfrm>
            <a:off x="5008033" y="5943600"/>
            <a:ext cx="1524000" cy="9144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1</a:t>
            </a:r>
            <a:endPar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endParaRPr>
          </a:p>
        </p:txBody>
      </p:sp>
      <p:sp>
        <p:nvSpPr>
          <p:cNvPr id="62521" name="AutoShape 57"/>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2</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2" name="AutoShape 58"/>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3</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3" name="AutoShape 59"/>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4</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4" name="AutoShape 60"/>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5</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5" name="AutoShape 61"/>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6</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6" name="AutoShape 62"/>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7</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7" name="AutoShape 63"/>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8</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8" name="AutoShape 64"/>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9</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9" name="AutoShape 65"/>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10</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43" name="Rectangle 79"/>
          <p:cNvSpPr/>
          <p:nvPr/>
        </p:nvSpPr>
        <p:spPr>
          <a:xfrm>
            <a:off x="4470417" y="5265762"/>
            <a:ext cx="711199" cy="601638"/>
          </a:xfrm>
          <a:prstGeom prst="rect">
            <a:avLst/>
          </a:prstGeom>
          <a:noFill/>
          <a:ln w="38100">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1D1D"/>
                </a:solidFill>
                <a:effectLst/>
                <a:uLnTx/>
                <a:uFillTx/>
                <a:latin typeface="Times New Roman" panose="02020603050405020304" pitchFamily="18" charset="0"/>
                <a:ea typeface="+mn-ea"/>
                <a:cs typeface="Times New Roman" panose="02020603050405020304" pitchFamily="18" charset="0"/>
              </a:rPr>
              <a:t> B</a:t>
            </a:r>
            <a:endPar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8580" name="Rectangle 1"/>
          <p:cNvSpPr/>
          <p:nvPr/>
        </p:nvSpPr>
        <p:spPr>
          <a:xfrm>
            <a:off x="1193816" y="2252096"/>
            <a:ext cx="10454217" cy="91717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62540" name="Group 76"/>
          <p:cNvGrpSpPr/>
          <p:nvPr/>
        </p:nvGrpSpPr>
        <p:grpSpPr>
          <a:xfrm>
            <a:off x="2648514" y="4655893"/>
            <a:ext cx="8998535" cy="2988489"/>
            <a:chOff x="1488" y="2294"/>
            <a:chExt cx="3074" cy="994"/>
          </a:xfrm>
        </p:grpSpPr>
        <p:sp>
          <p:nvSpPr>
            <p:cNvPr id="136229" name="Oval 77"/>
            <p:cNvSpPr>
              <a:spLocks noChangeArrowheads="1"/>
            </p:cNvSpPr>
            <p:nvPr/>
          </p:nvSpPr>
          <p:spPr bwMode="auto">
            <a:xfrm>
              <a:off x="3901" y="2294"/>
              <a:ext cx="661" cy="148"/>
            </a:xfrm>
            <a:prstGeom prst="roundRect">
              <a:avLst/>
            </a:prstGeom>
            <a:solidFill>
              <a:srgbClr val="00FF00"/>
            </a:solidFill>
            <a:ln w="9525">
              <a:solidFill>
                <a:srgbClr val="FF0000"/>
              </a:solidFill>
              <a:round/>
            </a:ln>
            <a:effectLst>
              <a:outerShdw dist="35921" dir="2700000" algn="ctr" rotWithShape="0">
                <a:schemeClr val="bg2"/>
              </a:outerShdw>
              <a:softEdge rad="635000"/>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3214" name="WordArt 78"/>
            <p:cNvSpPr>
              <a:spLocks noTextEdit="1"/>
            </p:cNvSpPr>
            <p:nvPr/>
          </p:nvSpPr>
          <p:spPr>
            <a:xfrm>
              <a:off x="1488" y="2880"/>
              <a:ext cx="1884" cy="408"/>
            </a:xfrm>
            <a:prstGeom prst="rect">
              <a:avLst/>
            </a:prstGeom>
          </p:spPr>
          <p:txBody>
            <a:bodyPr wrap="none" fromWordArt="1">
              <a:prstTxWarp prst="textPlain">
                <a:avLst>
                  <a:gd name="adj" fmla="val 50000"/>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a:ln w="12700" cap="flat" cmpd="sng">
                  <a:solidFill>
                    <a:srgbClr val="FFFF00"/>
                  </a:solidFill>
                  <a:prstDash val="solid"/>
                  <a:headEnd type="none" w="med" len="med"/>
                  <a:tailEnd type="none" w="med" len="med"/>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610840" y="979563"/>
                <a:ext cx="10801643" cy="5594417"/>
              </a:xfrm>
              <a:prstGeom prst="rect">
                <a:avLst/>
              </a:prstGeom>
            </p:spPr>
            <p:txBody>
              <a:bodyPr wrap="square">
                <a:spAutoFit/>
              </a:bodyPr>
              <a:lstStyle/>
              <a:p>
                <a:pPr lvl="0" algn="just" defTabSz="914400" fontAlgn="base">
                  <a:lnSpc>
                    <a:spcPct val="115000"/>
                  </a:lnSpc>
                  <a:spcBef>
                    <a:spcPct val="0"/>
                  </a:spcBef>
                  <a:spcAft>
                    <a:spcPts val="1000"/>
                  </a:spcAft>
                </a:pPr>
                <a:r>
                  <a:rPr kumimoji="0" lang="vi-VN" sz="3400" b="1" i="1" u="none" strike="noStrike" kern="1200" cap="none" spc="0" normalizeH="0" baseline="0" noProof="0" dirty="0">
                    <a:ln>
                      <a:noFill/>
                    </a:ln>
                    <a:solidFill>
                      <a:srgbClr val="FF0000"/>
                    </a:solidFill>
                    <a:effectLst/>
                    <a:uLnTx/>
                    <a:uFillTx/>
                    <a:latin typeface="Times New Roman"/>
                    <a:ea typeface="Calibri"/>
                    <a:cs typeface="Times New Roman"/>
                  </a:rPr>
                  <a:t> </a:t>
                </a:r>
                <a:r>
                  <a:rPr kumimoji="0" lang="en-US" sz="3400" b="1" i="1" u="none" strike="noStrike" kern="1200" cap="none" spc="0" normalizeH="0" baseline="0" noProof="0" dirty="0">
                    <a:ln>
                      <a:noFill/>
                    </a:ln>
                    <a:solidFill>
                      <a:srgbClr val="FF0000"/>
                    </a:solidFill>
                    <a:effectLst/>
                    <a:uLnTx/>
                    <a:uFillTx/>
                    <a:latin typeface="Times New Roman"/>
                    <a:ea typeface="Calibri"/>
                    <a:cs typeface="Times New Roman"/>
                  </a:rPr>
                  <a:t>  </a:t>
                </a:r>
                <a:r>
                  <a:rPr lang="en-US" sz="3600" b="1" dirty="0" err="1">
                    <a:solidFill>
                      <a:srgbClr val="FF0000"/>
                    </a:solidFill>
                    <a:latin typeface="Times New Roman" panose="02020603050405020304" pitchFamily="18" charset="0"/>
                    <a:ea typeface="Calibri" panose="020F0502020204030204" pitchFamily="34" charset="0"/>
                  </a:rPr>
                  <a:t>Công</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tính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diện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tích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tam </a:t>
                </a:r>
                <a:r>
                  <a:rPr lang="en-US" sz="3600" b="1" dirty="0" err="1">
                    <a:solidFill>
                      <a:srgbClr val="FF0000"/>
                    </a:solidFill>
                    <a:latin typeface="Times New Roman" panose="02020603050405020304" pitchFamily="18" charset="0"/>
                    <a:ea typeface="Calibri" panose="020F0502020204030204" pitchFamily="34" charset="0"/>
                  </a:rPr>
                  <a:t>giác</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là</a:t>
                </a:r>
                <a:r>
                  <a:rPr lang="en-US" sz="3600" b="1" dirty="0">
                    <a:solidFill>
                      <a:srgbClr val="FF0000"/>
                    </a:solidFill>
                    <a:latin typeface="Times New Roman" panose="02020603050405020304" pitchFamily="18" charset="0"/>
                    <a:ea typeface="Calibri" panose="020F0502020204030204" pitchFamily="34" charset="0"/>
                  </a:rPr>
                  <a:t>: </a:t>
                </a:r>
                <a:endParaRPr lang="en-US" sz="3600" b="1" dirty="0">
                  <a:solidFill>
                    <a:srgbClr val="FF0000"/>
                  </a:solidFill>
                  <a:latin typeface="Times  New Roman"/>
                  <a:ea typeface="Calibri" panose="020F0502020204030204" pitchFamily="34" charset="0"/>
                  <a:cs typeface="Times New Roman" panose="02020603050405020304" pitchFamily="18" charset="0"/>
                </a:endParaRPr>
              </a:p>
              <a:p>
                <a:pPr>
                  <a:lnSpc>
                    <a:spcPct val="107000"/>
                  </a:lnSpc>
                </a:pPr>
                <a:r>
                  <a:rPr lang="en-US" sz="3600" b="1" dirty="0">
                    <a:latin typeface="Times  New Roman"/>
                    <a:ea typeface="Calibri" panose="020F0502020204030204" pitchFamily="34" charset="0"/>
                    <a:cs typeface="Times New Roman" panose="02020603050405020304" pitchFamily="18" charset="0"/>
                  </a:rPr>
                  <a:t>A</a:t>
                </a:r>
                <a:r>
                  <a:rPr lang="en-US" sz="3600" dirty="0">
                    <a:latin typeface="Times  New Roman"/>
                    <a:ea typeface="Calibri" panose="020F0502020204030204" pitchFamily="34" charset="0"/>
                    <a:cs typeface="Times New Roman" panose="02020603050405020304" pitchFamily="18" charset="0"/>
                  </a:rPr>
                  <a:t>. </a:t>
                </a:r>
                <a:r>
                  <a:rPr lang="en-US" sz="3600" b="1" dirty="0">
                    <a:latin typeface="Times  New Roman"/>
                    <a:ea typeface="Calibri" panose="020F0502020204030204" pitchFamily="34" charset="0"/>
                    <a:cs typeface="Times New Roman" panose="02020603050405020304" pitchFamily="18" charset="0"/>
                  </a:rPr>
                  <a:t>S = a x h x 2                 </a:t>
                </a:r>
                <a:r>
                  <a:rPr lang="en-US" sz="3600" b="1" dirty="0">
                    <a:solidFill>
                      <a:srgbClr val="000000"/>
                    </a:solidFill>
                    <a:latin typeface="Times  New Roman"/>
                    <a:ea typeface="Calibri" panose="020F0502020204030204" pitchFamily="34" charset="0"/>
                    <a:cs typeface="Times New Roman" panose="02020603050405020304" pitchFamily="18" charset="0"/>
                  </a:rPr>
                  <a:t>C. S </a:t>
                </a:r>
                <a:r>
                  <a:rPr lang="en-US" sz="4400" b="1" dirty="0">
                    <a:latin typeface="Times  New Roman"/>
                    <a:ea typeface="Calibri" panose="020F0502020204030204" pitchFamily="34" charset="0"/>
                    <a:cs typeface="Times New Roman" panose="02020603050405020304" pitchFamily="18" charset="0"/>
                  </a:rPr>
                  <a:t>= </a:t>
                </a:r>
                <a14:m>
                  <m:oMath xmlns:m="http://schemas.openxmlformats.org/officeDocument/2006/math">
                    <m:f>
                      <m:fPr>
                        <m:ctrlPr>
                          <a:rPr lang="en-US" sz="5400" b="1" i="1">
                            <a:latin typeface="Cambria Math" panose="02040503050406030204" pitchFamily="18" charset="0"/>
                            <a:cs typeface="Times New Roman" panose="02020603050405020304" pitchFamily="18" charset="0"/>
                          </a:rPr>
                        </m:ctrlPr>
                      </m:fPr>
                      <m:num>
                        <m:r>
                          <a:rPr lang="en-US" sz="5400" b="1">
                            <a:latin typeface="Cambria Math" panose="02040503050406030204" pitchFamily="18" charset="0"/>
                            <a:cs typeface="Times New Roman" panose="02020603050405020304" pitchFamily="18" charset="0"/>
                          </a:rPr>
                          <m:t>𝐚</m:t>
                        </m:r>
                        <m:r>
                          <a:rPr lang="en-US" sz="5400" b="1">
                            <a:latin typeface="Cambria Math" panose="02040503050406030204" pitchFamily="18" charset="0"/>
                            <a:cs typeface="Times New Roman" panose="02020603050405020304" pitchFamily="18" charset="0"/>
                          </a:rPr>
                          <m:t> + </m:t>
                        </m:r>
                        <m:r>
                          <a:rPr lang="en-US" sz="5400" b="1">
                            <a:latin typeface="Cambria Math" panose="02040503050406030204" pitchFamily="18" charset="0"/>
                            <a:cs typeface="Times New Roman" panose="02020603050405020304" pitchFamily="18" charset="0"/>
                          </a:rPr>
                          <m:t>𝐡</m:t>
                        </m:r>
                      </m:num>
                      <m:den>
                        <m:r>
                          <a:rPr lang="en-US" sz="5400" b="1">
                            <a:latin typeface="Cambria Math" panose="02040503050406030204" pitchFamily="18" charset="0"/>
                            <a:cs typeface="Times New Roman" panose="02020603050405020304" pitchFamily="18" charset="0"/>
                          </a:rPr>
                          <m:t>𝟐</m:t>
                        </m:r>
                      </m:den>
                    </m:f>
                  </m:oMath>
                </a14:m>
                <a:r>
                  <a:rPr lang="en-US" sz="5400" b="1" dirty="0">
                    <a:solidFill>
                      <a:srgbClr val="000000"/>
                    </a:solidFill>
                    <a:latin typeface="Times  New Roman"/>
                    <a:ea typeface="Calibri" panose="020F0502020204030204" pitchFamily="34" charset="0"/>
                    <a:cs typeface="Times New Roman" panose="02020603050405020304" pitchFamily="18" charset="0"/>
                  </a:rPr>
                  <a:t> </a:t>
                </a:r>
                <a:endParaRPr lang="en-US" sz="5400" b="1" dirty="0">
                  <a:latin typeface="Times  New Roman"/>
                  <a:ea typeface="Calibri" panose="020F0502020204030204" pitchFamily="34" charset="0"/>
                  <a:cs typeface="Times New Roman" panose="02020603050405020304" pitchFamily="18" charset="0"/>
                </a:endParaRPr>
              </a:p>
              <a:p>
                <a:pPr>
                  <a:lnSpc>
                    <a:spcPct val="107000"/>
                  </a:lnSpc>
                </a:pPr>
                <a:r>
                  <a:rPr lang="en-US" sz="3600" b="1" dirty="0">
                    <a:latin typeface="Times  New Roman"/>
                    <a:ea typeface="Calibri" panose="020F0502020204030204" pitchFamily="34" charset="0"/>
                    <a:cs typeface="Times New Roman" panose="02020603050405020304" pitchFamily="18" charset="0"/>
                  </a:rPr>
                  <a:t>B. S = </a:t>
                </a:r>
                <a14:m>
                  <m:oMath xmlns:m="http://schemas.openxmlformats.org/officeDocument/2006/math">
                    <m:f>
                      <m:fPr>
                        <m:ctrlPr>
                          <a:rPr lang="en-US" sz="5400" b="1" i="1" smtClean="0">
                            <a:latin typeface="Cambria Math" panose="02040503050406030204" pitchFamily="18" charset="0"/>
                            <a:cs typeface="Times New Roman" panose="02020603050405020304" pitchFamily="18" charset="0"/>
                          </a:rPr>
                        </m:ctrlPr>
                      </m:fPr>
                      <m:num>
                        <m:r>
                          <a:rPr lang="en-US" sz="5400" b="1" i="0" smtClean="0">
                            <a:latin typeface="Cambria Math" panose="02040503050406030204" pitchFamily="18" charset="0"/>
                            <a:cs typeface="Times New Roman" panose="02020603050405020304" pitchFamily="18" charset="0"/>
                          </a:rPr>
                          <m:t>𝐚</m:t>
                        </m:r>
                        <m:r>
                          <a:rPr lang="en-US" sz="5400" b="1" i="0" smtClean="0">
                            <a:latin typeface="Cambria Math" panose="02040503050406030204" pitchFamily="18" charset="0"/>
                            <a:cs typeface="Times New Roman" panose="02020603050405020304" pitchFamily="18" charset="0"/>
                          </a:rPr>
                          <m:t> ×  </m:t>
                        </m:r>
                        <m:r>
                          <a:rPr lang="en-US" sz="5400" b="1" i="0" smtClean="0">
                            <a:latin typeface="Cambria Math" panose="02040503050406030204" pitchFamily="18" charset="0"/>
                            <a:cs typeface="Times New Roman" panose="02020603050405020304" pitchFamily="18" charset="0"/>
                          </a:rPr>
                          <m:t>𝐡</m:t>
                        </m:r>
                      </m:num>
                      <m:den>
                        <m:r>
                          <a:rPr lang="en-US" sz="5400" b="1" i="0" smtClean="0">
                            <a:latin typeface="Cambria Math" panose="02040503050406030204" pitchFamily="18" charset="0"/>
                            <a:cs typeface="Times New Roman" panose="02020603050405020304" pitchFamily="18" charset="0"/>
                          </a:rPr>
                          <m:t>𝟐</m:t>
                        </m:r>
                      </m:den>
                    </m:f>
                  </m:oMath>
                </a14:m>
                <a:r>
                  <a:rPr lang="en-US" sz="5400" b="1" dirty="0">
                    <a:latin typeface="Times  New Roman"/>
                    <a:ea typeface="Calibri" panose="020F0502020204030204" pitchFamily="34" charset="0"/>
                    <a:cs typeface="Times New Roman" panose="02020603050405020304" pitchFamily="18" charset="0"/>
                  </a:rPr>
                  <a:t>              </a:t>
                </a:r>
                <a:r>
                  <a:rPr lang="en-US" sz="3600" b="1" dirty="0">
                    <a:latin typeface="Times  New Roman"/>
                    <a:ea typeface="Calibri" panose="020F0502020204030204" pitchFamily="34" charset="0"/>
                    <a:cs typeface="Times New Roman" panose="02020603050405020304" pitchFamily="18" charset="0"/>
                  </a:rPr>
                  <a:t>D. S =</a:t>
                </a:r>
                <a:r>
                  <a:rPr lang="en-US" sz="5400" b="1" dirty="0">
                    <a:latin typeface="Times  New Roman"/>
                    <a:ea typeface="Calibri" panose="020F0502020204030204" pitchFamily="34" charset="0"/>
                    <a:cs typeface="Times New Roman" panose="02020603050405020304" pitchFamily="18" charset="0"/>
                  </a:rPr>
                  <a:t> </a:t>
                </a:r>
                <a:r>
                  <a:rPr lang="en-US" sz="3600" b="1" dirty="0">
                    <a:latin typeface="Times  New Roman"/>
                    <a:ea typeface="Calibri" panose="020F0502020204030204" pitchFamily="34" charset="0"/>
                    <a:cs typeface="Times New Roman" panose="02020603050405020304" pitchFamily="18" charset="0"/>
                  </a:rPr>
                  <a:t>a + h x 2</a:t>
                </a:r>
              </a:p>
              <a:p>
                <a:pPr marR="0" lvl="0">
                  <a:lnSpc>
                    <a:spcPct val="107000"/>
                  </a:lnSpc>
                  <a:spcBef>
                    <a:spcPts val="0"/>
                  </a:spcBef>
                  <a:spcAft>
                    <a:spcPts val="0"/>
                  </a:spcAft>
                </a:pPr>
                <a:endParaRPr lang="en-US" sz="5400" b="1" dirty="0">
                  <a:latin typeface="Times  New Roman"/>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US" sz="3400" b="1" i="0" u="none" strike="noStrike" kern="1200" cap="none" spc="0" normalizeH="0" baseline="0" noProof="0" dirty="0">
                    <a:ln>
                      <a:noFill/>
                    </a:ln>
                    <a:solidFill>
                      <a:srgbClr val="000000"/>
                    </a:solidFill>
                    <a:effectLst/>
                    <a:uLnTx/>
                    <a:uFillTx/>
                    <a:latin typeface="Times New Roman"/>
                    <a:ea typeface="Calibri"/>
                    <a:cs typeface="Times New Roman"/>
                  </a:rPr>
                  <a:t>                                            </a:t>
                </a:r>
              </a:p>
            </p:txBody>
          </p:sp>
        </mc:Choice>
        <mc:Fallback xmlns="">
          <p:sp>
            <p:nvSpPr>
              <p:cNvPr id="2" name="Rectangle 1"/>
              <p:cNvSpPr>
                <a:spLocks noRot="1" noChangeAspect="1" noMove="1" noResize="1" noEditPoints="1" noAdjustHandles="1" noChangeArrowheads="1" noChangeShapeType="1" noTextEdit="1"/>
              </p:cNvSpPr>
              <p:nvPr/>
            </p:nvSpPr>
            <p:spPr>
              <a:xfrm>
                <a:off x="610840" y="979563"/>
                <a:ext cx="10801643" cy="5594417"/>
              </a:xfrm>
              <a:prstGeom prst="rect">
                <a:avLst/>
              </a:prstGeom>
              <a:blipFill rotWithShape="0">
                <a:blip r:embed="rId5"/>
                <a:stretch>
                  <a:fillRect l="-1693" t="-1200"/>
                </a:stretch>
              </a:blipFill>
            </p:spPr>
            <p:txBody>
              <a:bodyPr/>
              <a:lstStyle/>
              <a:p>
                <a:r>
                  <a:rPr lang="vi-VN">
                    <a:noFill/>
                  </a:rPr>
                  <a:t> </a:t>
                </a:r>
              </a:p>
            </p:txBody>
          </p:sp>
        </mc:Fallback>
      </mc:AlternateContent>
    </p:spTree>
    <p:extLst>
      <p:ext uri="{BB962C8B-B14F-4D97-AF65-F5344CB8AC3E}">
        <p14:creationId xmlns:p14="http://schemas.microsoft.com/office/powerpoint/2010/main" val="38503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62529"/>
                                        </p:tgtEl>
                                        <p:attrNameLst>
                                          <p:attrName>ppt_w</p:attrName>
                                        </p:attrNameLst>
                                      </p:cBhvr>
                                      <p:tavLst>
                                        <p:tav tm="0">
                                          <p:val>
                                            <p:strVal val="ppt_w"/>
                                          </p:val>
                                        </p:tav>
                                        <p:tav tm="100000">
                                          <p:val>
                                            <p:strVal val="ppt_w*0.05"/>
                                          </p:val>
                                        </p:tav>
                                      </p:tavLst>
                                    </p:anim>
                                    <p:anim calcmode="lin" valueType="num">
                                      <p:cBhvr>
                                        <p:cTn id="7" dur="1000"/>
                                        <p:tgtEl>
                                          <p:spTgt spid="62529"/>
                                        </p:tgtEl>
                                        <p:attrNameLst>
                                          <p:attrName>ppt_h</p:attrName>
                                        </p:attrNameLst>
                                      </p:cBhvr>
                                      <p:tavLst>
                                        <p:tav tm="0">
                                          <p:val>
                                            <p:strVal val="ppt_h"/>
                                          </p:val>
                                        </p:tav>
                                        <p:tav tm="100000">
                                          <p:val>
                                            <p:strVal val="ppt_h"/>
                                          </p:val>
                                        </p:tav>
                                      </p:tavLst>
                                    </p:anim>
                                    <p:anim calcmode="lin" valueType="num">
                                      <p:cBhvr>
                                        <p:cTn id="8" dur="1000"/>
                                        <p:tgtEl>
                                          <p:spTgt spid="62529"/>
                                        </p:tgtEl>
                                        <p:attrNameLst>
                                          <p:attrName>ppt_x</p:attrName>
                                        </p:attrNameLst>
                                      </p:cBhvr>
                                      <p:tavLst>
                                        <p:tav tm="0">
                                          <p:val>
                                            <p:strVal val="ppt_x"/>
                                          </p:val>
                                        </p:tav>
                                        <p:tav tm="100000">
                                          <p:val>
                                            <p:strVal val="ppt_x-.2"/>
                                          </p:val>
                                        </p:tav>
                                      </p:tavLst>
                                    </p:anim>
                                    <p:anim calcmode="lin" valueType="num">
                                      <p:cBhvr>
                                        <p:cTn id="9" dur="1000"/>
                                        <p:tgtEl>
                                          <p:spTgt spid="62529"/>
                                        </p:tgtEl>
                                        <p:attrNameLst>
                                          <p:attrName>ppt_y</p:attrName>
                                        </p:attrNameLst>
                                      </p:cBhvr>
                                      <p:tavLst>
                                        <p:tav tm="0">
                                          <p:val>
                                            <p:strVal val="ppt_y"/>
                                          </p:val>
                                        </p:tav>
                                        <p:tav tm="100000">
                                          <p:val>
                                            <p:strVal val="ppt_y"/>
                                          </p:val>
                                        </p:tav>
                                      </p:tavLst>
                                    </p:anim>
                                    <p:animEffect transition="out" filter="fade">
                                      <p:cBhvr>
                                        <p:cTn id="10" dur="1000"/>
                                        <p:tgtEl>
                                          <p:spTgt spid="62529"/>
                                        </p:tgtEl>
                                      </p:cBhvr>
                                    </p:animEffect>
                                    <p:set>
                                      <p:cBhvr>
                                        <p:cTn id="11" dur="1" fill="hold">
                                          <p:stCondLst>
                                            <p:cond delay="999"/>
                                          </p:stCondLst>
                                        </p:cTn>
                                        <p:tgtEl>
                                          <p:spTgt spid="625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62528"/>
                                        </p:tgtEl>
                                        <p:attrNameLst>
                                          <p:attrName>ppt_w</p:attrName>
                                        </p:attrNameLst>
                                      </p:cBhvr>
                                      <p:tavLst>
                                        <p:tav tm="0">
                                          <p:val>
                                            <p:strVal val="ppt_w"/>
                                          </p:val>
                                        </p:tav>
                                        <p:tav tm="100000">
                                          <p:val>
                                            <p:strVal val="ppt_w*0.05"/>
                                          </p:val>
                                        </p:tav>
                                      </p:tavLst>
                                    </p:anim>
                                    <p:anim calcmode="lin" valueType="num">
                                      <p:cBhvr>
                                        <p:cTn id="15" dur="1000"/>
                                        <p:tgtEl>
                                          <p:spTgt spid="62528"/>
                                        </p:tgtEl>
                                        <p:attrNameLst>
                                          <p:attrName>ppt_h</p:attrName>
                                        </p:attrNameLst>
                                      </p:cBhvr>
                                      <p:tavLst>
                                        <p:tav tm="0">
                                          <p:val>
                                            <p:strVal val="ppt_h"/>
                                          </p:val>
                                        </p:tav>
                                        <p:tav tm="100000">
                                          <p:val>
                                            <p:strVal val="ppt_h"/>
                                          </p:val>
                                        </p:tav>
                                      </p:tavLst>
                                    </p:anim>
                                    <p:anim calcmode="lin" valueType="num">
                                      <p:cBhvr>
                                        <p:cTn id="16" dur="1000"/>
                                        <p:tgtEl>
                                          <p:spTgt spid="62528"/>
                                        </p:tgtEl>
                                        <p:attrNameLst>
                                          <p:attrName>ppt_x</p:attrName>
                                        </p:attrNameLst>
                                      </p:cBhvr>
                                      <p:tavLst>
                                        <p:tav tm="0">
                                          <p:val>
                                            <p:strVal val="ppt_x"/>
                                          </p:val>
                                        </p:tav>
                                        <p:tav tm="100000">
                                          <p:val>
                                            <p:strVal val="ppt_x-.2"/>
                                          </p:val>
                                        </p:tav>
                                      </p:tavLst>
                                    </p:anim>
                                    <p:anim calcmode="lin" valueType="num">
                                      <p:cBhvr>
                                        <p:cTn id="17" dur="1000"/>
                                        <p:tgtEl>
                                          <p:spTgt spid="62528"/>
                                        </p:tgtEl>
                                        <p:attrNameLst>
                                          <p:attrName>ppt_y</p:attrName>
                                        </p:attrNameLst>
                                      </p:cBhvr>
                                      <p:tavLst>
                                        <p:tav tm="0">
                                          <p:val>
                                            <p:strVal val="ppt_y"/>
                                          </p:val>
                                        </p:tav>
                                        <p:tav tm="100000">
                                          <p:val>
                                            <p:strVal val="ppt_y"/>
                                          </p:val>
                                        </p:tav>
                                      </p:tavLst>
                                    </p:anim>
                                    <p:animEffect transition="out" filter="fade">
                                      <p:cBhvr>
                                        <p:cTn id="18" dur="1000"/>
                                        <p:tgtEl>
                                          <p:spTgt spid="62528"/>
                                        </p:tgtEl>
                                      </p:cBhvr>
                                    </p:animEffect>
                                    <p:set>
                                      <p:cBhvr>
                                        <p:cTn id="19" dur="1" fill="hold">
                                          <p:stCondLst>
                                            <p:cond delay="999"/>
                                          </p:stCondLst>
                                        </p:cTn>
                                        <p:tgtEl>
                                          <p:spTgt spid="625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62527"/>
                                        </p:tgtEl>
                                        <p:attrNameLst>
                                          <p:attrName>ppt_w</p:attrName>
                                        </p:attrNameLst>
                                      </p:cBhvr>
                                      <p:tavLst>
                                        <p:tav tm="0">
                                          <p:val>
                                            <p:strVal val="ppt_w"/>
                                          </p:val>
                                        </p:tav>
                                        <p:tav tm="100000">
                                          <p:val>
                                            <p:strVal val="ppt_w*0.05"/>
                                          </p:val>
                                        </p:tav>
                                      </p:tavLst>
                                    </p:anim>
                                    <p:anim calcmode="lin" valueType="num">
                                      <p:cBhvr>
                                        <p:cTn id="23" dur="1000"/>
                                        <p:tgtEl>
                                          <p:spTgt spid="62527"/>
                                        </p:tgtEl>
                                        <p:attrNameLst>
                                          <p:attrName>ppt_h</p:attrName>
                                        </p:attrNameLst>
                                      </p:cBhvr>
                                      <p:tavLst>
                                        <p:tav tm="0">
                                          <p:val>
                                            <p:strVal val="ppt_h"/>
                                          </p:val>
                                        </p:tav>
                                        <p:tav tm="100000">
                                          <p:val>
                                            <p:strVal val="ppt_h"/>
                                          </p:val>
                                        </p:tav>
                                      </p:tavLst>
                                    </p:anim>
                                    <p:anim calcmode="lin" valueType="num">
                                      <p:cBhvr>
                                        <p:cTn id="24" dur="1000"/>
                                        <p:tgtEl>
                                          <p:spTgt spid="62527"/>
                                        </p:tgtEl>
                                        <p:attrNameLst>
                                          <p:attrName>ppt_x</p:attrName>
                                        </p:attrNameLst>
                                      </p:cBhvr>
                                      <p:tavLst>
                                        <p:tav tm="0">
                                          <p:val>
                                            <p:strVal val="ppt_x"/>
                                          </p:val>
                                        </p:tav>
                                        <p:tav tm="100000">
                                          <p:val>
                                            <p:strVal val="ppt_x-.2"/>
                                          </p:val>
                                        </p:tav>
                                      </p:tavLst>
                                    </p:anim>
                                    <p:anim calcmode="lin" valueType="num">
                                      <p:cBhvr>
                                        <p:cTn id="25" dur="1000"/>
                                        <p:tgtEl>
                                          <p:spTgt spid="62527"/>
                                        </p:tgtEl>
                                        <p:attrNameLst>
                                          <p:attrName>ppt_y</p:attrName>
                                        </p:attrNameLst>
                                      </p:cBhvr>
                                      <p:tavLst>
                                        <p:tav tm="0">
                                          <p:val>
                                            <p:strVal val="ppt_y"/>
                                          </p:val>
                                        </p:tav>
                                        <p:tav tm="100000">
                                          <p:val>
                                            <p:strVal val="ppt_y"/>
                                          </p:val>
                                        </p:tav>
                                      </p:tavLst>
                                    </p:anim>
                                    <p:animEffect transition="out" filter="fade">
                                      <p:cBhvr>
                                        <p:cTn id="26" dur="1000"/>
                                        <p:tgtEl>
                                          <p:spTgt spid="62527"/>
                                        </p:tgtEl>
                                      </p:cBhvr>
                                    </p:animEffect>
                                    <p:set>
                                      <p:cBhvr>
                                        <p:cTn id="27" dur="1" fill="hold">
                                          <p:stCondLst>
                                            <p:cond delay="999"/>
                                          </p:stCondLst>
                                        </p:cTn>
                                        <p:tgtEl>
                                          <p:spTgt spid="6252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62526"/>
                                        </p:tgtEl>
                                        <p:attrNameLst>
                                          <p:attrName>ppt_w</p:attrName>
                                        </p:attrNameLst>
                                      </p:cBhvr>
                                      <p:tavLst>
                                        <p:tav tm="0">
                                          <p:val>
                                            <p:strVal val="ppt_w"/>
                                          </p:val>
                                        </p:tav>
                                        <p:tav tm="100000">
                                          <p:val>
                                            <p:strVal val="ppt_w*0.05"/>
                                          </p:val>
                                        </p:tav>
                                      </p:tavLst>
                                    </p:anim>
                                    <p:anim calcmode="lin" valueType="num">
                                      <p:cBhvr>
                                        <p:cTn id="31" dur="1000"/>
                                        <p:tgtEl>
                                          <p:spTgt spid="62526"/>
                                        </p:tgtEl>
                                        <p:attrNameLst>
                                          <p:attrName>ppt_h</p:attrName>
                                        </p:attrNameLst>
                                      </p:cBhvr>
                                      <p:tavLst>
                                        <p:tav tm="0">
                                          <p:val>
                                            <p:strVal val="ppt_h"/>
                                          </p:val>
                                        </p:tav>
                                        <p:tav tm="100000">
                                          <p:val>
                                            <p:strVal val="ppt_h"/>
                                          </p:val>
                                        </p:tav>
                                      </p:tavLst>
                                    </p:anim>
                                    <p:anim calcmode="lin" valueType="num">
                                      <p:cBhvr>
                                        <p:cTn id="32" dur="1000"/>
                                        <p:tgtEl>
                                          <p:spTgt spid="62526"/>
                                        </p:tgtEl>
                                        <p:attrNameLst>
                                          <p:attrName>ppt_x</p:attrName>
                                        </p:attrNameLst>
                                      </p:cBhvr>
                                      <p:tavLst>
                                        <p:tav tm="0">
                                          <p:val>
                                            <p:strVal val="ppt_x"/>
                                          </p:val>
                                        </p:tav>
                                        <p:tav tm="100000">
                                          <p:val>
                                            <p:strVal val="ppt_x-.2"/>
                                          </p:val>
                                        </p:tav>
                                      </p:tavLst>
                                    </p:anim>
                                    <p:anim calcmode="lin" valueType="num">
                                      <p:cBhvr>
                                        <p:cTn id="33" dur="1000"/>
                                        <p:tgtEl>
                                          <p:spTgt spid="62526"/>
                                        </p:tgtEl>
                                        <p:attrNameLst>
                                          <p:attrName>ppt_y</p:attrName>
                                        </p:attrNameLst>
                                      </p:cBhvr>
                                      <p:tavLst>
                                        <p:tav tm="0">
                                          <p:val>
                                            <p:strVal val="ppt_y"/>
                                          </p:val>
                                        </p:tav>
                                        <p:tav tm="100000">
                                          <p:val>
                                            <p:strVal val="ppt_y"/>
                                          </p:val>
                                        </p:tav>
                                      </p:tavLst>
                                    </p:anim>
                                    <p:animEffect transition="out" filter="fade">
                                      <p:cBhvr>
                                        <p:cTn id="34" dur="1000"/>
                                        <p:tgtEl>
                                          <p:spTgt spid="62526"/>
                                        </p:tgtEl>
                                      </p:cBhvr>
                                    </p:animEffect>
                                    <p:set>
                                      <p:cBhvr>
                                        <p:cTn id="35" dur="1" fill="hold">
                                          <p:stCondLst>
                                            <p:cond delay="999"/>
                                          </p:stCondLst>
                                        </p:cTn>
                                        <p:tgtEl>
                                          <p:spTgt spid="625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62525"/>
                                        </p:tgtEl>
                                        <p:attrNameLst>
                                          <p:attrName>ppt_w</p:attrName>
                                        </p:attrNameLst>
                                      </p:cBhvr>
                                      <p:tavLst>
                                        <p:tav tm="0">
                                          <p:val>
                                            <p:strVal val="ppt_w"/>
                                          </p:val>
                                        </p:tav>
                                        <p:tav tm="100000">
                                          <p:val>
                                            <p:strVal val="ppt_w*0.05"/>
                                          </p:val>
                                        </p:tav>
                                      </p:tavLst>
                                    </p:anim>
                                    <p:anim calcmode="lin" valueType="num">
                                      <p:cBhvr>
                                        <p:cTn id="39" dur="1000"/>
                                        <p:tgtEl>
                                          <p:spTgt spid="62525"/>
                                        </p:tgtEl>
                                        <p:attrNameLst>
                                          <p:attrName>ppt_h</p:attrName>
                                        </p:attrNameLst>
                                      </p:cBhvr>
                                      <p:tavLst>
                                        <p:tav tm="0">
                                          <p:val>
                                            <p:strVal val="ppt_h"/>
                                          </p:val>
                                        </p:tav>
                                        <p:tav tm="100000">
                                          <p:val>
                                            <p:strVal val="ppt_h"/>
                                          </p:val>
                                        </p:tav>
                                      </p:tavLst>
                                    </p:anim>
                                    <p:anim calcmode="lin" valueType="num">
                                      <p:cBhvr>
                                        <p:cTn id="40" dur="1000"/>
                                        <p:tgtEl>
                                          <p:spTgt spid="62525"/>
                                        </p:tgtEl>
                                        <p:attrNameLst>
                                          <p:attrName>ppt_x</p:attrName>
                                        </p:attrNameLst>
                                      </p:cBhvr>
                                      <p:tavLst>
                                        <p:tav tm="0">
                                          <p:val>
                                            <p:strVal val="ppt_x"/>
                                          </p:val>
                                        </p:tav>
                                        <p:tav tm="100000">
                                          <p:val>
                                            <p:strVal val="ppt_x-.2"/>
                                          </p:val>
                                        </p:tav>
                                      </p:tavLst>
                                    </p:anim>
                                    <p:anim calcmode="lin" valueType="num">
                                      <p:cBhvr>
                                        <p:cTn id="41" dur="1000"/>
                                        <p:tgtEl>
                                          <p:spTgt spid="62525"/>
                                        </p:tgtEl>
                                        <p:attrNameLst>
                                          <p:attrName>ppt_y</p:attrName>
                                        </p:attrNameLst>
                                      </p:cBhvr>
                                      <p:tavLst>
                                        <p:tav tm="0">
                                          <p:val>
                                            <p:strVal val="ppt_y"/>
                                          </p:val>
                                        </p:tav>
                                        <p:tav tm="100000">
                                          <p:val>
                                            <p:strVal val="ppt_y"/>
                                          </p:val>
                                        </p:tav>
                                      </p:tavLst>
                                    </p:anim>
                                    <p:animEffect transition="out" filter="fade">
                                      <p:cBhvr>
                                        <p:cTn id="42" dur="1000"/>
                                        <p:tgtEl>
                                          <p:spTgt spid="62525"/>
                                        </p:tgtEl>
                                      </p:cBhvr>
                                    </p:animEffect>
                                    <p:set>
                                      <p:cBhvr>
                                        <p:cTn id="43" dur="1" fill="hold">
                                          <p:stCondLst>
                                            <p:cond delay="999"/>
                                          </p:stCondLst>
                                        </p:cTn>
                                        <p:tgtEl>
                                          <p:spTgt spid="625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62524"/>
                                        </p:tgtEl>
                                        <p:attrNameLst>
                                          <p:attrName>ppt_w</p:attrName>
                                        </p:attrNameLst>
                                      </p:cBhvr>
                                      <p:tavLst>
                                        <p:tav tm="0">
                                          <p:val>
                                            <p:strVal val="ppt_w"/>
                                          </p:val>
                                        </p:tav>
                                        <p:tav tm="100000">
                                          <p:val>
                                            <p:strVal val="ppt_w*0.05"/>
                                          </p:val>
                                        </p:tav>
                                      </p:tavLst>
                                    </p:anim>
                                    <p:anim calcmode="lin" valueType="num">
                                      <p:cBhvr>
                                        <p:cTn id="47" dur="1000"/>
                                        <p:tgtEl>
                                          <p:spTgt spid="62524"/>
                                        </p:tgtEl>
                                        <p:attrNameLst>
                                          <p:attrName>ppt_h</p:attrName>
                                        </p:attrNameLst>
                                      </p:cBhvr>
                                      <p:tavLst>
                                        <p:tav tm="0">
                                          <p:val>
                                            <p:strVal val="ppt_h"/>
                                          </p:val>
                                        </p:tav>
                                        <p:tav tm="100000">
                                          <p:val>
                                            <p:strVal val="ppt_h"/>
                                          </p:val>
                                        </p:tav>
                                      </p:tavLst>
                                    </p:anim>
                                    <p:anim calcmode="lin" valueType="num">
                                      <p:cBhvr>
                                        <p:cTn id="48" dur="1000"/>
                                        <p:tgtEl>
                                          <p:spTgt spid="62524"/>
                                        </p:tgtEl>
                                        <p:attrNameLst>
                                          <p:attrName>ppt_x</p:attrName>
                                        </p:attrNameLst>
                                      </p:cBhvr>
                                      <p:tavLst>
                                        <p:tav tm="0">
                                          <p:val>
                                            <p:strVal val="ppt_x"/>
                                          </p:val>
                                        </p:tav>
                                        <p:tav tm="100000">
                                          <p:val>
                                            <p:strVal val="ppt_x-.2"/>
                                          </p:val>
                                        </p:tav>
                                      </p:tavLst>
                                    </p:anim>
                                    <p:anim calcmode="lin" valueType="num">
                                      <p:cBhvr>
                                        <p:cTn id="49" dur="1000"/>
                                        <p:tgtEl>
                                          <p:spTgt spid="62524"/>
                                        </p:tgtEl>
                                        <p:attrNameLst>
                                          <p:attrName>ppt_y</p:attrName>
                                        </p:attrNameLst>
                                      </p:cBhvr>
                                      <p:tavLst>
                                        <p:tav tm="0">
                                          <p:val>
                                            <p:strVal val="ppt_y"/>
                                          </p:val>
                                        </p:tav>
                                        <p:tav tm="100000">
                                          <p:val>
                                            <p:strVal val="ppt_y"/>
                                          </p:val>
                                        </p:tav>
                                      </p:tavLst>
                                    </p:anim>
                                    <p:animEffect transition="out" filter="fade">
                                      <p:cBhvr>
                                        <p:cTn id="50" dur="1000"/>
                                        <p:tgtEl>
                                          <p:spTgt spid="62524"/>
                                        </p:tgtEl>
                                      </p:cBhvr>
                                    </p:animEffect>
                                    <p:set>
                                      <p:cBhvr>
                                        <p:cTn id="51" dur="1" fill="hold">
                                          <p:stCondLst>
                                            <p:cond delay="999"/>
                                          </p:stCondLst>
                                        </p:cTn>
                                        <p:tgtEl>
                                          <p:spTgt spid="625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62523"/>
                                        </p:tgtEl>
                                        <p:attrNameLst>
                                          <p:attrName>ppt_w</p:attrName>
                                        </p:attrNameLst>
                                      </p:cBhvr>
                                      <p:tavLst>
                                        <p:tav tm="0">
                                          <p:val>
                                            <p:strVal val="ppt_w"/>
                                          </p:val>
                                        </p:tav>
                                        <p:tav tm="100000">
                                          <p:val>
                                            <p:strVal val="ppt_w*0.05"/>
                                          </p:val>
                                        </p:tav>
                                      </p:tavLst>
                                    </p:anim>
                                    <p:anim calcmode="lin" valueType="num">
                                      <p:cBhvr>
                                        <p:cTn id="55" dur="1000"/>
                                        <p:tgtEl>
                                          <p:spTgt spid="62523"/>
                                        </p:tgtEl>
                                        <p:attrNameLst>
                                          <p:attrName>ppt_h</p:attrName>
                                        </p:attrNameLst>
                                      </p:cBhvr>
                                      <p:tavLst>
                                        <p:tav tm="0">
                                          <p:val>
                                            <p:strVal val="ppt_h"/>
                                          </p:val>
                                        </p:tav>
                                        <p:tav tm="100000">
                                          <p:val>
                                            <p:strVal val="ppt_h"/>
                                          </p:val>
                                        </p:tav>
                                      </p:tavLst>
                                    </p:anim>
                                    <p:anim calcmode="lin" valueType="num">
                                      <p:cBhvr>
                                        <p:cTn id="56" dur="1000"/>
                                        <p:tgtEl>
                                          <p:spTgt spid="62523"/>
                                        </p:tgtEl>
                                        <p:attrNameLst>
                                          <p:attrName>ppt_x</p:attrName>
                                        </p:attrNameLst>
                                      </p:cBhvr>
                                      <p:tavLst>
                                        <p:tav tm="0">
                                          <p:val>
                                            <p:strVal val="ppt_x"/>
                                          </p:val>
                                        </p:tav>
                                        <p:tav tm="100000">
                                          <p:val>
                                            <p:strVal val="ppt_x-.2"/>
                                          </p:val>
                                        </p:tav>
                                      </p:tavLst>
                                    </p:anim>
                                    <p:anim calcmode="lin" valueType="num">
                                      <p:cBhvr>
                                        <p:cTn id="57" dur="1000"/>
                                        <p:tgtEl>
                                          <p:spTgt spid="62523"/>
                                        </p:tgtEl>
                                        <p:attrNameLst>
                                          <p:attrName>ppt_y</p:attrName>
                                        </p:attrNameLst>
                                      </p:cBhvr>
                                      <p:tavLst>
                                        <p:tav tm="0">
                                          <p:val>
                                            <p:strVal val="ppt_y"/>
                                          </p:val>
                                        </p:tav>
                                        <p:tav tm="100000">
                                          <p:val>
                                            <p:strVal val="ppt_y"/>
                                          </p:val>
                                        </p:tav>
                                      </p:tavLst>
                                    </p:anim>
                                    <p:animEffect transition="out" filter="fade">
                                      <p:cBhvr>
                                        <p:cTn id="58" dur="1000"/>
                                        <p:tgtEl>
                                          <p:spTgt spid="62523"/>
                                        </p:tgtEl>
                                      </p:cBhvr>
                                    </p:animEffect>
                                    <p:set>
                                      <p:cBhvr>
                                        <p:cTn id="59" dur="1" fill="hold">
                                          <p:stCondLst>
                                            <p:cond delay="999"/>
                                          </p:stCondLst>
                                        </p:cTn>
                                        <p:tgtEl>
                                          <p:spTgt spid="6252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62522"/>
                                        </p:tgtEl>
                                        <p:attrNameLst>
                                          <p:attrName>ppt_w</p:attrName>
                                        </p:attrNameLst>
                                      </p:cBhvr>
                                      <p:tavLst>
                                        <p:tav tm="0">
                                          <p:val>
                                            <p:strVal val="ppt_w"/>
                                          </p:val>
                                        </p:tav>
                                        <p:tav tm="100000">
                                          <p:val>
                                            <p:strVal val="ppt_w*0.05"/>
                                          </p:val>
                                        </p:tav>
                                      </p:tavLst>
                                    </p:anim>
                                    <p:anim calcmode="lin" valueType="num">
                                      <p:cBhvr>
                                        <p:cTn id="63" dur="1000"/>
                                        <p:tgtEl>
                                          <p:spTgt spid="62522"/>
                                        </p:tgtEl>
                                        <p:attrNameLst>
                                          <p:attrName>ppt_h</p:attrName>
                                        </p:attrNameLst>
                                      </p:cBhvr>
                                      <p:tavLst>
                                        <p:tav tm="0">
                                          <p:val>
                                            <p:strVal val="ppt_h"/>
                                          </p:val>
                                        </p:tav>
                                        <p:tav tm="100000">
                                          <p:val>
                                            <p:strVal val="ppt_h"/>
                                          </p:val>
                                        </p:tav>
                                      </p:tavLst>
                                    </p:anim>
                                    <p:anim calcmode="lin" valueType="num">
                                      <p:cBhvr>
                                        <p:cTn id="64" dur="1000"/>
                                        <p:tgtEl>
                                          <p:spTgt spid="62522"/>
                                        </p:tgtEl>
                                        <p:attrNameLst>
                                          <p:attrName>ppt_x</p:attrName>
                                        </p:attrNameLst>
                                      </p:cBhvr>
                                      <p:tavLst>
                                        <p:tav tm="0">
                                          <p:val>
                                            <p:strVal val="ppt_x"/>
                                          </p:val>
                                        </p:tav>
                                        <p:tav tm="100000">
                                          <p:val>
                                            <p:strVal val="ppt_x-.2"/>
                                          </p:val>
                                        </p:tav>
                                      </p:tavLst>
                                    </p:anim>
                                    <p:anim calcmode="lin" valueType="num">
                                      <p:cBhvr>
                                        <p:cTn id="65" dur="1000"/>
                                        <p:tgtEl>
                                          <p:spTgt spid="62522"/>
                                        </p:tgtEl>
                                        <p:attrNameLst>
                                          <p:attrName>ppt_y</p:attrName>
                                        </p:attrNameLst>
                                      </p:cBhvr>
                                      <p:tavLst>
                                        <p:tav tm="0">
                                          <p:val>
                                            <p:strVal val="ppt_y"/>
                                          </p:val>
                                        </p:tav>
                                        <p:tav tm="100000">
                                          <p:val>
                                            <p:strVal val="ppt_y"/>
                                          </p:val>
                                        </p:tav>
                                      </p:tavLst>
                                    </p:anim>
                                    <p:animEffect transition="out" filter="fade">
                                      <p:cBhvr>
                                        <p:cTn id="66" dur="1000"/>
                                        <p:tgtEl>
                                          <p:spTgt spid="62522"/>
                                        </p:tgtEl>
                                      </p:cBhvr>
                                    </p:animEffect>
                                    <p:set>
                                      <p:cBhvr>
                                        <p:cTn id="67" dur="1" fill="hold">
                                          <p:stCondLst>
                                            <p:cond delay="999"/>
                                          </p:stCondLst>
                                        </p:cTn>
                                        <p:tgtEl>
                                          <p:spTgt spid="625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62521"/>
                                        </p:tgtEl>
                                        <p:attrNameLst>
                                          <p:attrName>ppt_w</p:attrName>
                                        </p:attrNameLst>
                                      </p:cBhvr>
                                      <p:tavLst>
                                        <p:tav tm="0">
                                          <p:val>
                                            <p:strVal val="ppt_w"/>
                                          </p:val>
                                        </p:tav>
                                        <p:tav tm="100000">
                                          <p:val>
                                            <p:strVal val="ppt_w*0.05"/>
                                          </p:val>
                                        </p:tav>
                                      </p:tavLst>
                                    </p:anim>
                                    <p:anim calcmode="lin" valueType="num">
                                      <p:cBhvr>
                                        <p:cTn id="71" dur="1000"/>
                                        <p:tgtEl>
                                          <p:spTgt spid="62521"/>
                                        </p:tgtEl>
                                        <p:attrNameLst>
                                          <p:attrName>ppt_h</p:attrName>
                                        </p:attrNameLst>
                                      </p:cBhvr>
                                      <p:tavLst>
                                        <p:tav tm="0">
                                          <p:val>
                                            <p:strVal val="ppt_h"/>
                                          </p:val>
                                        </p:tav>
                                        <p:tav tm="100000">
                                          <p:val>
                                            <p:strVal val="ppt_h"/>
                                          </p:val>
                                        </p:tav>
                                      </p:tavLst>
                                    </p:anim>
                                    <p:anim calcmode="lin" valueType="num">
                                      <p:cBhvr>
                                        <p:cTn id="72" dur="1000"/>
                                        <p:tgtEl>
                                          <p:spTgt spid="62521"/>
                                        </p:tgtEl>
                                        <p:attrNameLst>
                                          <p:attrName>ppt_x</p:attrName>
                                        </p:attrNameLst>
                                      </p:cBhvr>
                                      <p:tavLst>
                                        <p:tav tm="0">
                                          <p:val>
                                            <p:strVal val="ppt_x"/>
                                          </p:val>
                                        </p:tav>
                                        <p:tav tm="100000">
                                          <p:val>
                                            <p:strVal val="ppt_x-.2"/>
                                          </p:val>
                                        </p:tav>
                                      </p:tavLst>
                                    </p:anim>
                                    <p:anim calcmode="lin" valueType="num">
                                      <p:cBhvr>
                                        <p:cTn id="73" dur="1000"/>
                                        <p:tgtEl>
                                          <p:spTgt spid="62521"/>
                                        </p:tgtEl>
                                        <p:attrNameLst>
                                          <p:attrName>ppt_y</p:attrName>
                                        </p:attrNameLst>
                                      </p:cBhvr>
                                      <p:tavLst>
                                        <p:tav tm="0">
                                          <p:val>
                                            <p:strVal val="ppt_y"/>
                                          </p:val>
                                        </p:tav>
                                        <p:tav tm="100000">
                                          <p:val>
                                            <p:strVal val="ppt_y"/>
                                          </p:val>
                                        </p:tav>
                                      </p:tavLst>
                                    </p:anim>
                                    <p:animEffect transition="out" filter="fade">
                                      <p:cBhvr>
                                        <p:cTn id="74" dur="1000"/>
                                        <p:tgtEl>
                                          <p:spTgt spid="62521"/>
                                        </p:tgtEl>
                                      </p:cBhvr>
                                    </p:animEffect>
                                    <p:set>
                                      <p:cBhvr>
                                        <p:cTn id="75" dur="1" fill="hold">
                                          <p:stCondLst>
                                            <p:cond delay="999"/>
                                          </p:stCondLst>
                                        </p:cTn>
                                        <p:tgtEl>
                                          <p:spTgt spid="6252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62510"/>
                                        </p:tgtEl>
                                        <p:attrNameLst>
                                          <p:attrName>ppt_w</p:attrName>
                                        </p:attrNameLst>
                                      </p:cBhvr>
                                      <p:tavLst>
                                        <p:tav tm="0">
                                          <p:val>
                                            <p:strVal val="ppt_w"/>
                                          </p:val>
                                        </p:tav>
                                        <p:tav tm="100000">
                                          <p:val>
                                            <p:strVal val="ppt_w*0.05"/>
                                          </p:val>
                                        </p:tav>
                                      </p:tavLst>
                                    </p:anim>
                                    <p:anim calcmode="lin" valueType="num">
                                      <p:cBhvr>
                                        <p:cTn id="79" dur="1000"/>
                                        <p:tgtEl>
                                          <p:spTgt spid="62510"/>
                                        </p:tgtEl>
                                        <p:attrNameLst>
                                          <p:attrName>ppt_h</p:attrName>
                                        </p:attrNameLst>
                                      </p:cBhvr>
                                      <p:tavLst>
                                        <p:tav tm="0">
                                          <p:val>
                                            <p:strVal val="ppt_h"/>
                                          </p:val>
                                        </p:tav>
                                        <p:tav tm="100000">
                                          <p:val>
                                            <p:strVal val="ppt_h"/>
                                          </p:val>
                                        </p:tav>
                                      </p:tavLst>
                                    </p:anim>
                                    <p:anim calcmode="lin" valueType="num">
                                      <p:cBhvr>
                                        <p:cTn id="80" dur="1000"/>
                                        <p:tgtEl>
                                          <p:spTgt spid="62510"/>
                                        </p:tgtEl>
                                        <p:attrNameLst>
                                          <p:attrName>ppt_x</p:attrName>
                                        </p:attrNameLst>
                                      </p:cBhvr>
                                      <p:tavLst>
                                        <p:tav tm="0">
                                          <p:val>
                                            <p:strVal val="ppt_x"/>
                                          </p:val>
                                        </p:tav>
                                        <p:tav tm="100000">
                                          <p:val>
                                            <p:strVal val="ppt_x-.2"/>
                                          </p:val>
                                        </p:tav>
                                      </p:tavLst>
                                    </p:anim>
                                    <p:anim calcmode="lin" valueType="num">
                                      <p:cBhvr>
                                        <p:cTn id="81" dur="1000"/>
                                        <p:tgtEl>
                                          <p:spTgt spid="62510"/>
                                        </p:tgtEl>
                                        <p:attrNameLst>
                                          <p:attrName>ppt_y</p:attrName>
                                        </p:attrNameLst>
                                      </p:cBhvr>
                                      <p:tavLst>
                                        <p:tav tm="0">
                                          <p:val>
                                            <p:strVal val="ppt_y"/>
                                          </p:val>
                                        </p:tav>
                                        <p:tav tm="100000">
                                          <p:val>
                                            <p:strVal val="ppt_y"/>
                                          </p:val>
                                        </p:tav>
                                      </p:tavLst>
                                    </p:anim>
                                    <p:animEffect transition="out" filter="fade">
                                      <p:cBhvr>
                                        <p:cTn id="82" dur="1000"/>
                                        <p:tgtEl>
                                          <p:spTgt spid="62510"/>
                                        </p:tgtEl>
                                      </p:cBhvr>
                                    </p:animEffect>
                                    <p:set>
                                      <p:cBhvr>
                                        <p:cTn id="83" dur="1" fill="hold">
                                          <p:stCondLst>
                                            <p:cond delay="999"/>
                                          </p:stCondLst>
                                        </p:cTn>
                                        <p:tgtEl>
                                          <p:spTgt spid="6251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p:stCondLst>
                              <p:cond delay="10000"/>
                            </p:stCondLst>
                            <p:childTnLst>
                              <p:par>
                                <p:cTn id="85" presetID="50" presetClass="exit" presetSubtype="0" accel="100000" fill="hold" grpId="0" nodeType="afterEffect">
                                  <p:stCondLst>
                                    <p:cond delay="0"/>
                                  </p:stCondLst>
                                  <p:childTnLst>
                                    <p:anim calcmode="lin" valueType="num">
                                      <p:cBhvr>
                                        <p:cTn id="86" dur="2000"/>
                                        <p:tgtEl>
                                          <p:spTgt spid="62509"/>
                                        </p:tgtEl>
                                        <p:attrNameLst>
                                          <p:attrName>ppt_w</p:attrName>
                                        </p:attrNameLst>
                                      </p:cBhvr>
                                      <p:tavLst>
                                        <p:tav tm="0">
                                          <p:val>
                                            <p:strVal val="ppt_w"/>
                                          </p:val>
                                        </p:tav>
                                        <p:tav tm="100000">
                                          <p:val>
                                            <p:strVal val="ppt_w+.3"/>
                                          </p:val>
                                        </p:tav>
                                      </p:tavLst>
                                    </p:anim>
                                    <p:anim calcmode="lin" valueType="num">
                                      <p:cBhvr>
                                        <p:cTn id="87" dur="2000"/>
                                        <p:tgtEl>
                                          <p:spTgt spid="62509"/>
                                        </p:tgtEl>
                                        <p:attrNameLst>
                                          <p:attrName>ppt_h</p:attrName>
                                        </p:attrNameLst>
                                      </p:cBhvr>
                                      <p:tavLst>
                                        <p:tav tm="0">
                                          <p:val>
                                            <p:strVal val="ppt_h"/>
                                          </p:val>
                                        </p:tav>
                                        <p:tav tm="100000">
                                          <p:val>
                                            <p:strVal val="ppt_h"/>
                                          </p:val>
                                        </p:tav>
                                      </p:tavLst>
                                    </p:anim>
                                    <p:animEffect transition="out" filter="fade">
                                      <p:cBhvr>
                                        <p:cTn id="88" dur="2000"/>
                                        <p:tgtEl>
                                          <p:spTgt spid="62509"/>
                                        </p:tgtEl>
                                      </p:cBhvr>
                                    </p:animEffect>
                                    <p:set>
                                      <p:cBhvr>
                                        <p:cTn id="89" dur="1" fill="hold">
                                          <p:stCondLst>
                                            <p:cond delay="1999"/>
                                          </p:stCondLst>
                                        </p:cTn>
                                        <p:tgtEl>
                                          <p:spTgt spid="6250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par>
                                <p:cTn id="90" presetID="10" presetClass="entr" presetSubtype="0" fill="hold" nodeType="withEffect">
                                  <p:stCondLst>
                                    <p:cond delay="0"/>
                                  </p:stCondLst>
                                  <p:childTnLst>
                                    <p:set>
                                      <p:cBhvr>
                                        <p:cTn id="91" dur="1" fill="hold">
                                          <p:stCondLst>
                                            <p:cond delay="0"/>
                                          </p:stCondLst>
                                        </p:cTn>
                                        <p:tgtEl>
                                          <p:spTgt spid="62540"/>
                                        </p:tgtEl>
                                        <p:attrNameLst>
                                          <p:attrName>style.visibility</p:attrName>
                                        </p:attrNameLst>
                                      </p:cBhvr>
                                      <p:to>
                                        <p:strVal val="visible"/>
                                      </p:to>
                                    </p:set>
                                    <p:animEffect transition="in" filter="fade">
                                      <p:cBhvr>
                                        <p:cTn id="92" dur="500"/>
                                        <p:tgtEl>
                                          <p:spTgt spid="625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24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9" grpId="0" animBg="1"/>
      <p:bldP spid="62510" grpId="0" animBg="1"/>
      <p:bldP spid="62521" grpId="0" animBg="1"/>
      <p:bldP spid="62522" grpId="0" animBg="1"/>
      <p:bldP spid="62523" grpId="0" animBg="1"/>
      <p:bldP spid="62524" grpId="0" animBg="1"/>
      <p:bldP spid="62525" grpId="0" animBg="1"/>
      <p:bldP spid="62526" grpId="0" animBg="1"/>
      <p:bldP spid="62527" grpId="0" animBg="1"/>
      <p:bldP spid="62528" grpId="0" animBg="1"/>
      <p:bldP spid="62529" grpId="0" animBg="1"/>
      <p:bldP spid="625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72" y="-320880"/>
            <a:ext cx="12192000" cy="5821363"/>
          </a:xfrm>
          <a:prstGeom prst="rect">
            <a:avLst/>
          </a:prstGeom>
        </p:spPr>
      </p:pic>
    </p:spTree>
    <p:extLst>
      <p:ext uri="{BB962C8B-B14F-4D97-AF65-F5344CB8AC3E}">
        <p14:creationId xmlns:p14="http://schemas.microsoft.com/office/powerpoint/2010/main" val="1085796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a:hlinkClick r:id="" action="ppaction://noaction"/>
          </p:cNvPr>
          <p:cNvSpPr/>
          <p:nvPr/>
        </p:nvSpPr>
        <p:spPr>
          <a:xfrm>
            <a:off x="11334751" y="6230963"/>
            <a:ext cx="609600" cy="515937"/>
          </a:xfrm>
          <a:prstGeom prst="actionButtonHome">
            <a:avLst/>
          </a:prstGeom>
          <a:solidFill>
            <a:schemeClr val="accent1"/>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7" name="Rectangle 4"/>
          <p:cNvSpPr/>
          <p:nvPr/>
        </p:nvSpPr>
        <p:spPr>
          <a:xfrm>
            <a:off x="296840" y="804261"/>
            <a:ext cx="11350209" cy="5024659"/>
          </a:xfrm>
          <a:prstGeom prst="rect">
            <a:avLst/>
          </a:prstGeom>
          <a:noFill/>
          <a:ln w="57150" cap="flat" cmpd="thinThick">
            <a:solidFill>
              <a:srgbClr val="0000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9" name="Text Box 9"/>
          <p:cNvSpPr txBox="1"/>
          <p:nvPr/>
        </p:nvSpPr>
        <p:spPr>
          <a:xfrm>
            <a:off x="5057773" y="189136"/>
            <a:ext cx="2076451" cy="579438"/>
          </a:xfrm>
          <a:prstGeom prst="rect">
            <a:avLst/>
          </a:prstGeom>
          <a:solidFill>
            <a:schemeClr val="bg1"/>
          </a:solidFill>
          <a:ln w="9525">
            <a:solidFill>
              <a:schemeClr val="tx1"/>
            </a:solidFill>
          </a:ln>
          <a:effectLst>
            <a:outerShdw dist="35921" dir="2699999" algn="ctr" rotWithShape="0">
              <a:schemeClr val="bg2"/>
            </a:outerShdw>
          </a:effectLst>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pSp>
        <p:nvGrpSpPr>
          <p:cNvPr id="62475" name="Group 11"/>
          <p:cNvGrpSpPr/>
          <p:nvPr/>
        </p:nvGrpSpPr>
        <p:grpSpPr>
          <a:xfrm>
            <a:off x="2004074" y="4899087"/>
            <a:ext cx="9245600" cy="603797"/>
            <a:chOff x="960" y="3216"/>
            <a:chExt cx="4800" cy="672"/>
          </a:xfrm>
        </p:grpSpPr>
        <p:sp>
          <p:nvSpPr>
            <p:cNvPr id="93215" name="AutoShape 12"/>
            <p:cNvSpPr/>
            <p:nvPr/>
          </p:nvSpPr>
          <p:spPr>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tileRect/>
            </a:gradFill>
            <a:ln w="38100" cap="flat" cmpd="sng">
              <a:solidFill>
                <a:srgbClr val="FFFFFF"/>
              </a:solidFill>
              <a:prstDash val="solid"/>
              <a:headEnd type="none" w="med" len="med"/>
              <a:tailEnd type="none" w="med" len="med"/>
            </a:ln>
            <a:effectLst>
              <a:outerShdw dist="135003" dir="2928844" algn="ctr" rotWithShape="0">
                <a:srgbClr val="000000">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62477" name="AutoShape 13"/>
            <p:cNvSpPr>
              <a:spLocks noChangeArrowheads="1"/>
            </p:cNvSpPr>
            <p:nvPr/>
          </p:nvSpPr>
          <p:spPr bwMode="gray">
            <a:xfrm>
              <a:off x="1104" y="3313"/>
              <a:ext cx="643"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án</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478" name="Text Box 14"/>
            <p:cNvSpPr txBox="1">
              <a:spLocks noChangeArrowheads="1"/>
            </p:cNvSpPr>
            <p:nvPr/>
          </p:nvSpPr>
          <p:spPr bwMode="gray">
            <a:xfrm>
              <a:off x="1510" y="3408"/>
              <a:ext cx="96" cy="461"/>
            </a:xfrm>
            <a:prstGeom prst="rect">
              <a:avLst/>
            </a:prstGeom>
            <a:noFill/>
            <a:ln>
              <a:noFill/>
            </a:ln>
            <a:effectLst>
              <a:outerShdw dist="35921" dir="2700000" algn="ctr" rotWithShape="0">
                <a:schemeClr val="tx1"/>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grpSp>
      <p:sp>
        <p:nvSpPr>
          <p:cNvPr id="62509" name="AutoShape 45"/>
          <p:cNvSpPr/>
          <p:nvPr/>
        </p:nvSpPr>
        <p:spPr>
          <a:xfrm>
            <a:off x="5003800" y="5937250"/>
            <a:ext cx="1524000" cy="9144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2510" name="AutoShape 46"/>
          <p:cNvSpPr/>
          <p:nvPr/>
        </p:nvSpPr>
        <p:spPr>
          <a:xfrm>
            <a:off x="5008033" y="5943600"/>
            <a:ext cx="1524000" cy="9144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1</a:t>
            </a:r>
            <a:endPar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endParaRPr>
          </a:p>
        </p:txBody>
      </p:sp>
      <p:sp>
        <p:nvSpPr>
          <p:cNvPr id="62521" name="AutoShape 57"/>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2</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2" name="AutoShape 58"/>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3</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3" name="AutoShape 59"/>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4</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4" name="AutoShape 60"/>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5</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5" name="AutoShape 61"/>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6</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6" name="AutoShape 62"/>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7</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7" name="AutoShape 63"/>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8</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8" name="AutoShape 64"/>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9</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9" name="AutoShape 65"/>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10</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43" name="Rectangle 79"/>
          <p:cNvSpPr/>
          <p:nvPr/>
        </p:nvSpPr>
        <p:spPr>
          <a:xfrm>
            <a:off x="4516002" y="5034402"/>
            <a:ext cx="711199" cy="480787"/>
          </a:xfrm>
          <a:prstGeom prst="rect">
            <a:avLst/>
          </a:prstGeom>
          <a:noFill/>
          <a:ln w="38100">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1D1D"/>
                </a:solidFill>
                <a:effectLst/>
                <a:uLnTx/>
                <a:uFillTx/>
                <a:latin typeface="Times New Roman" panose="02020603050405020304" pitchFamily="18" charset="0"/>
                <a:ea typeface="+mn-ea"/>
                <a:cs typeface="Times New Roman" panose="02020603050405020304" pitchFamily="18" charset="0"/>
              </a:rPr>
              <a:t> C</a:t>
            </a:r>
            <a:endPar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8580" name="Rectangle 1"/>
          <p:cNvSpPr/>
          <p:nvPr/>
        </p:nvSpPr>
        <p:spPr>
          <a:xfrm>
            <a:off x="731520" y="774924"/>
            <a:ext cx="10737669" cy="537897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defTabSz="914400">
              <a:buNone/>
            </a:pPr>
            <a:r>
              <a:rPr kumimoji="0" lang="vi-VN" sz="3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a:solidFill>
                  <a:srgbClr val="FF0000"/>
                </a:solidFill>
                <a:latin typeface="Times New Roman" panose="02020603050405020304" pitchFamily="18" charset="0"/>
                <a:ea typeface="Calibri" panose="020F0502020204030204" pitchFamily="34" charset="0"/>
              </a:rPr>
              <a:t>Chu vi </a:t>
            </a:r>
            <a:r>
              <a:rPr lang="en-US" sz="3600" b="1" dirty="0" err="1">
                <a:solidFill>
                  <a:srgbClr val="FF0000"/>
                </a:solidFill>
                <a:latin typeface="Times New Roman" panose="02020603050405020304" pitchFamily="18" charset="0"/>
                <a:ea typeface="Calibri" panose="020F0502020204030204" pitchFamily="34" charset="0"/>
              </a:rPr>
              <a:t>của</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tròn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có</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đường</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kính</a:t>
            </a:r>
            <a:r>
              <a:rPr lang="en-US" sz="3600" b="1" dirty="0">
                <a:solidFill>
                  <a:srgbClr val="FF0000"/>
                </a:solidFill>
                <a:latin typeface="Times New Roman" panose="02020603050405020304" pitchFamily="18" charset="0"/>
                <a:ea typeface="Calibri" panose="020F0502020204030204" pitchFamily="34" charset="0"/>
              </a:rPr>
              <a:t> 10 cm </a:t>
            </a:r>
            <a:r>
              <a:rPr lang="en-US" sz="3600" b="1" dirty="0" err="1">
                <a:solidFill>
                  <a:srgbClr val="FF0000"/>
                </a:solidFill>
                <a:latin typeface="Times New Roman" panose="02020603050405020304" pitchFamily="18" charset="0"/>
                <a:ea typeface="Calibri" panose="020F0502020204030204" pitchFamily="34" charset="0"/>
              </a:rPr>
              <a:t>là</a:t>
            </a:r>
            <a:r>
              <a:rPr lang="en-US" sz="3600" b="1" dirty="0">
                <a:solidFill>
                  <a:srgbClr val="FF0000"/>
                </a:solidFill>
                <a:latin typeface="Times New Roman" panose="02020603050405020304" pitchFamily="18" charset="0"/>
                <a:ea typeface="Calibri" panose="020F0502020204030204" pitchFamily="34" charset="0"/>
              </a:rPr>
              <a:t>: </a:t>
            </a:r>
            <a:endParaRPr kumimoji="0" lang="en-US" sz="3400" b="1" i="0" u="none" strike="noStrike" kern="1200" cap="none" spc="0" normalizeH="0" baseline="0" noProof="0" dirty="0">
              <a:ln>
                <a:noFill/>
              </a:ln>
              <a:solidFill>
                <a:srgbClr val="FF0000"/>
              </a:solidFill>
              <a:effectLst/>
              <a:uLnTx/>
              <a:uFillTx/>
              <a:latin typeface="Times  New Roman"/>
              <a:cs typeface="Times New Roman" pitchFamily="18" charset="0"/>
            </a:endParaRPr>
          </a:p>
          <a:p>
            <a:pPr marL="0" marR="0" indent="0">
              <a:lnSpc>
                <a:spcPct val="107000"/>
              </a:lnSpc>
              <a:spcBef>
                <a:spcPts val="0"/>
              </a:spcBef>
              <a:spcAft>
                <a:spcPts val="800"/>
              </a:spcAft>
              <a:buNone/>
            </a:pPr>
            <a:endParaRPr lang="en-US" sz="3600" b="1" dirty="0">
              <a:latin typeface="Times  New Roman"/>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600" b="1" dirty="0">
                <a:latin typeface="Times  New Roman"/>
                <a:ea typeface="Calibri" panose="020F0502020204030204" pitchFamily="34" charset="0"/>
                <a:cs typeface="Times New Roman" panose="02020603050405020304" pitchFamily="18" charset="0"/>
              </a:rPr>
              <a:t> A . 31,4</a:t>
            </a:r>
            <a:r>
              <a:rPr lang="en-US" sz="3600" b="1" spc="-20" dirty="0">
                <a:solidFill>
                  <a:srgbClr val="FF0000"/>
                </a:solidFill>
                <a:latin typeface="Times  New Roman"/>
                <a:ea typeface="Cambria" panose="02040503050406030204" pitchFamily="18" charset="0"/>
              </a:rPr>
              <a:t> </a:t>
            </a:r>
            <a:r>
              <a:rPr lang="en-US" sz="3600" b="1" spc="-20" dirty="0">
                <a:latin typeface="Times  New Roman"/>
                <a:ea typeface="Cambria" panose="02040503050406030204" pitchFamily="18" charset="0"/>
              </a:rPr>
              <a:t>cm</a:t>
            </a:r>
            <a:r>
              <a:rPr lang="en-US" sz="3600" b="1" spc="-20" baseline="30000" dirty="0">
                <a:latin typeface="Times  New Roman"/>
                <a:ea typeface="Cambria" panose="02040503050406030204" pitchFamily="18" charset="0"/>
              </a:rPr>
              <a:t>2</a:t>
            </a:r>
            <a:endParaRPr lang="en-US" sz="3600" b="1" dirty="0">
              <a:latin typeface="Times  New Roman"/>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600" b="1" dirty="0">
                <a:latin typeface="Times  New Roman"/>
                <a:ea typeface="Calibri" panose="020F0502020204030204" pitchFamily="34" charset="0"/>
                <a:cs typeface="Times New Roman" panose="02020603050405020304" pitchFamily="18" charset="0"/>
              </a:rPr>
              <a:t> B. 15,7 cm</a:t>
            </a:r>
            <a:r>
              <a:rPr lang="en-US" sz="3600" b="1" spc="-20" dirty="0">
                <a:solidFill>
                  <a:srgbClr val="FF0000"/>
                </a:solidFill>
                <a:latin typeface="Times  New Roman"/>
                <a:ea typeface="Cambria" panose="02040503050406030204" pitchFamily="18" charset="0"/>
              </a:rPr>
              <a:t> </a:t>
            </a:r>
            <a:endParaRPr lang="en-US" sz="3600" b="1" i="1" dirty="0">
              <a:latin typeface="Times  New Roman"/>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600" b="1" dirty="0">
                <a:latin typeface="Times  New Roman"/>
                <a:ea typeface="Calibri" panose="020F0502020204030204" pitchFamily="34" charset="0"/>
                <a:cs typeface="Times New Roman" panose="02020603050405020304" pitchFamily="18" charset="0"/>
              </a:rPr>
              <a:t> C. </a:t>
            </a:r>
            <a:r>
              <a:rPr lang="en-US" sz="3600" b="1" dirty="0">
                <a:solidFill>
                  <a:srgbClr val="000000"/>
                </a:solidFill>
                <a:latin typeface="Times  New Roman"/>
                <a:ea typeface="Calibri" panose="020F0502020204030204" pitchFamily="34" charset="0"/>
                <a:cs typeface="Times New Roman" panose="02020603050405020304" pitchFamily="18" charset="0"/>
              </a:rPr>
              <a:t>31,4 cm</a:t>
            </a:r>
            <a:endParaRPr lang="en-US" sz="3600" b="1" dirty="0">
              <a:latin typeface="Times  New Roman"/>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600" b="1" dirty="0">
                <a:latin typeface="Times  New Roman"/>
                <a:ea typeface="Calibri" panose="020F0502020204030204" pitchFamily="34" charset="0"/>
                <a:cs typeface="Times New Roman" panose="02020603050405020304" pitchFamily="18" charset="0"/>
              </a:rPr>
              <a:t> D. </a:t>
            </a:r>
            <a:r>
              <a:rPr lang="en-US" sz="3600" b="1" dirty="0">
                <a:solidFill>
                  <a:srgbClr val="000000"/>
                </a:solidFill>
                <a:latin typeface="Times  New Roman"/>
                <a:ea typeface="Calibri" panose="020F0502020204030204" pitchFamily="34" charset="0"/>
                <a:cs typeface="Times New Roman" panose="02020603050405020304" pitchFamily="18" charset="0"/>
              </a:rPr>
              <a:t>78,5 cm</a:t>
            </a:r>
            <a:r>
              <a:rPr lang="en-US" sz="3600" b="1" spc="-20" dirty="0">
                <a:solidFill>
                  <a:srgbClr val="FF0000"/>
                </a:solidFill>
                <a:latin typeface="Times  New Roman"/>
                <a:ea typeface="Cambria" panose="02040503050406030204" pitchFamily="18" charset="0"/>
              </a:rPr>
              <a:t> </a:t>
            </a:r>
            <a:endParaRPr lang="en-US" sz="3600" b="1" dirty="0">
              <a:latin typeface="Times  New Roman"/>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vi-VN" sz="3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62540" name="Group 76"/>
          <p:cNvGrpSpPr/>
          <p:nvPr/>
        </p:nvGrpSpPr>
        <p:grpSpPr>
          <a:xfrm>
            <a:off x="2648514" y="4655893"/>
            <a:ext cx="8998535" cy="2988489"/>
            <a:chOff x="1488" y="2294"/>
            <a:chExt cx="3074" cy="994"/>
          </a:xfrm>
        </p:grpSpPr>
        <p:sp>
          <p:nvSpPr>
            <p:cNvPr id="136229" name="Oval 77"/>
            <p:cNvSpPr>
              <a:spLocks noChangeArrowheads="1"/>
            </p:cNvSpPr>
            <p:nvPr/>
          </p:nvSpPr>
          <p:spPr bwMode="auto">
            <a:xfrm>
              <a:off x="3901" y="2294"/>
              <a:ext cx="661" cy="148"/>
            </a:xfrm>
            <a:prstGeom prst="roundRect">
              <a:avLst/>
            </a:prstGeom>
            <a:solidFill>
              <a:srgbClr val="00FF00"/>
            </a:solidFill>
            <a:ln w="9525">
              <a:solidFill>
                <a:srgbClr val="FF0000"/>
              </a:solidFill>
              <a:round/>
            </a:ln>
            <a:effectLst>
              <a:outerShdw dist="35921" dir="2700000" algn="ctr" rotWithShape="0">
                <a:schemeClr val="bg2"/>
              </a:outerShdw>
              <a:softEdge rad="635000"/>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3214" name="WordArt 78"/>
            <p:cNvSpPr>
              <a:spLocks noTextEdit="1"/>
            </p:cNvSpPr>
            <p:nvPr/>
          </p:nvSpPr>
          <p:spPr>
            <a:xfrm>
              <a:off x="1488" y="2880"/>
              <a:ext cx="1884" cy="408"/>
            </a:xfrm>
            <a:prstGeom prst="rect">
              <a:avLst/>
            </a:prstGeom>
          </p:spPr>
          <p:txBody>
            <a:bodyPr wrap="none" fromWordArt="1">
              <a:prstTxWarp prst="textPlain">
                <a:avLst>
                  <a:gd name="adj" fmla="val 50000"/>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a:ln w="12700" cap="flat" cmpd="sng">
                  <a:solidFill>
                    <a:srgbClr val="FFFF00"/>
                  </a:solidFill>
                  <a:prstDash val="solid"/>
                  <a:headEnd type="none" w="med" len="med"/>
                  <a:tailEnd type="none" w="med" len="med"/>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p:spTree>
    <p:extLst>
      <p:ext uri="{BB962C8B-B14F-4D97-AF65-F5344CB8AC3E}">
        <p14:creationId xmlns:p14="http://schemas.microsoft.com/office/powerpoint/2010/main" val="147667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62529"/>
                                        </p:tgtEl>
                                        <p:attrNameLst>
                                          <p:attrName>ppt_w</p:attrName>
                                        </p:attrNameLst>
                                      </p:cBhvr>
                                      <p:tavLst>
                                        <p:tav tm="0">
                                          <p:val>
                                            <p:strVal val="ppt_w"/>
                                          </p:val>
                                        </p:tav>
                                        <p:tav tm="100000">
                                          <p:val>
                                            <p:strVal val="ppt_w*0.05"/>
                                          </p:val>
                                        </p:tav>
                                      </p:tavLst>
                                    </p:anim>
                                    <p:anim calcmode="lin" valueType="num">
                                      <p:cBhvr>
                                        <p:cTn id="7" dur="1000"/>
                                        <p:tgtEl>
                                          <p:spTgt spid="62529"/>
                                        </p:tgtEl>
                                        <p:attrNameLst>
                                          <p:attrName>ppt_h</p:attrName>
                                        </p:attrNameLst>
                                      </p:cBhvr>
                                      <p:tavLst>
                                        <p:tav tm="0">
                                          <p:val>
                                            <p:strVal val="ppt_h"/>
                                          </p:val>
                                        </p:tav>
                                        <p:tav tm="100000">
                                          <p:val>
                                            <p:strVal val="ppt_h"/>
                                          </p:val>
                                        </p:tav>
                                      </p:tavLst>
                                    </p:anim>
                                    <p:anim calcmode="lin" valueType="num">
                                      <p:cBhvr>
                                        <p:cTn id="8" dur="1000"/>
                                        <p:tgtEl>
                                          <p:spTgt spid="62529"/>
                                        </p:tgtEl>
                                        <p:attrNameLst>
                                          <p:attrName>ppt_x</p:attrName>
                                        </p:attrNameLst>
                                      </p:cBhvr>
                                      <p:tavLst>
                                        <p:tav tm="0">
                                          <p:val>
                                            <p:strVal val="ppt_x"/>
                                          </p:val>
                                        </p:tav>
                                        <p:tav tm="100000">
                                          <p:val>
                                            <p:strVal val="ppt_x-.2"/>
                                          </p:val>
                                        </p:tav>
                                      </p:tavLst>
                                    </p:anim>
                                    <p:anim calcmode="lin" valueType="num">
                                      <p:cBhvr>
                                        <p:cTn id="9" dur="1000"/>
                                        <p:tgtEl>
                                          <p:spTgt spid="62529"/>
                                        </p:tgtEl>
                                        <p:attrNameLst>
                                          <p:attrName>ppt_y</p:attrName>
                                        </p:attrNameLst>
                                      </p:cBhvr>
                                      <p:tavLst>
                                        <p:tav tm="0">
                                          <p:val>
                                            <p:strVal val="ppt_y"/>
                                          </p:val>
                                        </p:tav>
                                        <p:tav tm="100000">
                                          <p:val>
                                            <p:strVal val="ppt_y"/>
                                          </p:val>
                                        </p:tav>
                                      </p:tavLst>
                                    </p:anim>
                                    <p:animEffect transition="out" filter="fade">
                                      <p:cBhvr>
                                        <p:cTn id="10" dur="1000"/>
                                        <p:tgtEl>
                                          <p:spTgt spid="62529"/>
                                        </p:tgtEl>
                                      </p:cBhvr>
                                    </p:animEffect>
                                    <p:set>
                                      <p:cBhvr>
                                        <p:cTn id="11" dur="1" fill="hold">
                                          <p:stCondLst>
                                            <p:cond delay="999"/>
                                          </p:stCondLst>
                                        </p:cTn>
                                        <p:tgtEl>
                                          <p:spTgt spid="625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62528"/>
                                        </p:tgtEl>
                                        <p:attrNameLst>
                                          <p:attrName>ppt_w</p:attrName>
                                        </p:attrNameLst>
                                      </p:cBhvr>
                                      <p:tavLst>
                                        <p:tav tm="0">
                                          <p:val>
                                            <p:strVal val="ppt_w"/>
                                          </p:val>
                                        </p:tav>
                                        <p:tav tm="100000">
                                          <p:val>
                                            <p:strVal val="ppt_w*0.05"/>
                                          </p:val>
                                        </p:tav>
                                      </p:tavLst>
                                    </p:anim>
                                    <p:anim calcmode="lin" valueType="num">
                                      <p:cBhvr>
                                        <p:cTn id="15" dur="1000"/>
                                        <p:tgtEl>
                                          <p:spTgt spid="62528"/>
                                        </p:tgtEl>
                                        <p:attrNameLst>
                                          <p:attrName>ppt_h</p:attrName>
                                        </p:attrNameLst>
                                      </p:cBhvr>
                                      <p:tavLst>
                                        <p:tav tm="0">
                                          <p:val>
                                            <p:strVal val="ppt_h"/>
                                          </p:val>
                                        </p:tav>
                                        <p:tav tm="100000">
                                          <p:val>
                                            <p:strVal val="ppt_h"/>
                                          </p:val>
                                        </p:tav>
                                      </p:tavLst>
                                    </p:anim>
                                    <p:anim calcmode="lin" valueType="num">
                                      <p:cBhvr>
                                        <p:cTn id="16" dur="1000"/>
                                        <p:tgtEl>
                                          <p:spTgt spid="62528"/>
                                        </p:tgtEl>
                                        <p:attrNameLst>
                                          <p:attrName>ppt_x</p:attrName>
                                        </p:attrNameLst>
                                      </p:cBhvr>
                                      <p:tavLst>
                                        <p:tav tm="0">
                                          <p:val>
                                            <p:strVal val="ppt_x"/>
                                          </p:val>
                                        </p:tav>
                                        <p:tav tm="100000">
                                          <p:val>
                                            <p:strVal val="ppt_x-.2"/>
                                          </p:val>
                                        </p:tav>
                                      </p:tavLst>
                                    </p:anim>
                                    <p:anim calcmode="lin" valueType="num">
                                      <p:cBhvr>
                                        <p:cTn id="17" dur="1000"/>
                                        <p:tgtEl>
                                          <p:spTgt spid="62528"/>
                                        </p:tgtEl>
                                        <p:attrNameLst>
                                          <p:attrName>ppt_y</p:attrName>
                                        </p:attrNameLst>
                                      </p:cBhvr>
                                      <p:tavLst>
                                        <p:tav tm="0">
                                          <p:val>
                                            <p:strVal val="ppt_y"/>
                                          </p:val>
                                        </p:tav>
                                        <p:tav tm="100000">
                                          <p:val>
                                            <p:strVal val="ppt_y"/>
                                          </p:val>
                                        </p:tav>
                                      </p:tavLst>
                                    </p:anim>
                                    <p:animEffect transition="out" filter="fade">
                                      <p:cBhvr>
                                        <p:cTn id="18" dur="1000"/>
                                        <p:tgtEl>
                                          <p:spTgt spid="62528"/>
                                        </p:tgtEl>
                                      </p:cBhvr>
                                    </p:animEffect>
                                    <p:set>
                                      <p:cBhvr>
                                        <p:cTn id="19" dur="1" fill="hold">
                                          <p:stCondLst>
                                            <p:cond delay="999"/>
                                          </p:stCondLst>
                                        </p:cTn>
                                        <p:tgtEl>
                                          <p:spTgt spid="625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62527"/>
                                        </p:tgtEl>
                                        <p:attrNameLst>
                                          <p:attrName>ppt_w</p:attrName>
                                        </p:attrNameLst>
                                      </p:cBhvr>
                                      <p:tavLst>
                                        <p:tav tm="0">
                                          <p:val>
                                            <p:strVal val="ppt_w"/>
                                          </p:val>
                                        </p:tav>
                                        <p:tav tm="100000">
                                          <p:val>
                                            <p:strVal val="ppt_w*0.05"/>
                                          </p:val>
                                        </p:tav>
                                      </p:tavLst>
                                    </p:anim>
                                    <p:anim calcmode="lin" valueType="num">
                                      <p:cBhvr>
                                        <p:cTn id="23" dur="1000"/>
                                        <p:tgtEl>
                                          <p:spTgt spid="62527"/>
                                        </p:tgtEl>
                                        <p:attrNameLst>
                                          <p:attrName>ppt_h</p:attrName>
                                        </p:attrNameLst>
                                      </p:cBhvr>
                                      <p:tavLst>
                                        <p:tav tm="0">
                                          <p:val>
                                            <p:strVal val="ppt_h"/>
                                          </p:val>
                                        </p:tav>
                                        <p:tav tm="100000">
                                          <p:val>
                                            <p:strVal val="ppt_h"/>
                                          </p:val>
                                        </p:tav>
                                      </p:tavLst>
                                    </p:anim>
                                    <p:anim calcmode="lin" valueType="num">
                                      <p:cBhvr>
                                        <p:cTn id="24" dur="1000"/>
                                        <p:tgtEl>
                                          <p:spTgt spid="62527"/>
                                        </p:tgtEl>
                                        <p:attrNameLst>
                                          <p:attrName>ppt_x</p:attrName>
                                        </p:attrNameLst>
                                      </p:cBhvr>
                                      <p:tavLst>
                                        <p:tav tm="0">
                                          <p:val>
                                            <p:strVal val="ppt_x"/>
                                          </p:val>
                                        </p:tav>
                                        <p:tav tm="100000">
                                          <p:val>
                                            <p:strVal val="ppt_x-.2"/>
                                          </p:val>
                                        </p:tav>
                                      </p:tavLst>
                                    </p:anim>
                                    <p:anim calcmode="lin" valueType="num">
                                      <p:cBhvr>
                                        <p:cTn id="25" dur="1000"/>
                                        <p:tgtEl>
                                          <p:spTgt spid="62527"/>
                                        </p:tgtEl>
                                        <p:attrNameLst>
                                          <p:attrName>ppt_y</p:attrName>
                                        </p:attrNameLst>
                                      </p:cBhvr>
                                      <p:tavLst>
                                        <p:tav tm="0">
                                          <p:val>
                                            <p:strVal val="ppt_y"/>
                                          </p:val>
                                        </p:tav>
                                        <p:tav tm="100000">
                                          <p:val>
                                            <p:strVal val="ppt_y"/>
                                          </p:val>
                                        </p:tav>
                                      </p:tavLst>
                                    </p:anim>
                                    <p:animEffect transition="out" filter="fade">
                                      <p:cBhvr>
                                        <p:cTn id="26" dur="1000"/>
                                        <p:tgtEl>
                                          <p:spTgt spid="62527"/>
                                        </p:tgtEl>
                                      </p:cBhvr>
                                    </p:animEffect>
                                    <p:set>
                                      <p:cBhvr>
                                        <p:cTn id="27" dur="1" fill="hold">
                                          <p:stCondLst>
                                            <p:cond delay="999"/>
                                          </p:stCondLst>
                                        </p:cTn>
                                        <p:tgtEl>
                                          <p:spTgt spid="6252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62526"/>
                                        </p:tgtEl>
                                        <p:attrNameLst>
                                          <p:attrName>ppt_w</p:attrName>
                                        </p:attrNameLst>
                                      </p:cBhvr>
                                      <p:tavLst>
                                        <p:tav tm="0">
                                          <p:val>
                                            <p:strVal val="ppt_w"/>
                                          </p:val>
                                        </p:tav>
                                        <p:tav tm="100000">
                                          <p:val>
                                            <p:strVal val="ppt_w*0.05"/>
                                          </p:val>
                                        </p:tav>
                                      </p:tavLst>
                                    </p:anim>
                                    <p:anim calcmode="lin" valueType="num">
                                      <p:cBhvr>
                                        <p:cTn id="31" dur="1000"/>
                                        <p:tgtEl>
                                          <p:spTgt spid="62526"/>
                                        </p:tgtEl>
                                        <p:attrNameLst>
                                          <p:attrName>ppt_h</p:attrName>
                                        </p:attrNameLst>
                                      </p:cBhvr>
                                      <p:tavLst>
                                        <p:tav tm="0">
                                          <p:val>
                                            <p:strVal val="ppt_h"/>
                                          </p:val>
                                        </p:tav>
                                        <p:tav tm="100000">
                                          <p:val>
                                            <p:strVal val="ppt_h"/>
                                          </p:val>
                                        </p:tav>
                                      </p:tavLst>
                                    </p:anim>
                                    <p:anim calcmode="lin" valueType="num">
                                      <p:cBhvr>
                                        <p:cTn id="32" dur="1000"/>
                                        <p:tgtEl>
                                          <p:spTgt spid="62526"/>
                                        </p:tgtEl>
                                        <p:attrNameLst>
                                          <p:attrName>ppt_x</p:attrName>
                                        </p:attrNameLst>
                                      </p:cBhvr>
                                      <p:tavLst>
                                        <p:tav tm="0">
                                          <p:val>
                                            <p:strVal val="ppt_x"/>
                                          </p:val>
                                        </p:tav>
                                        <p:tav tm="100000">
                                          <p:val>
                                            <p:strVal val="ppt_x-.2"/>
                                          </p:val>
                                        </p:tav>
                                      </p:tavLst>
                                    </p:anim>
                                    <p:anim calcmode="lin" valueType="num">
                                      <p:cBhvr>
                                        <p:cTn id="33" dur="1000"/>
                                        <p:tgtEl>
                                          <p:spTgt spid="62526"/>
                                        </p:tgtEl>
                                        <p:attrNameLst>
                                          <p:attrName>ppt_y</p:attrName>
                                        </p:attrNameLst>
                                      </p:cBhvr>
                                      <p:tavLst>
                                        <p:tav tm="0">
                                          <p:val>
                                            <p:strVal val="ppt_y"/>
                                          </p:val>
                                        </p:tav>
                                        <p:tav tm="100000">
                                          <p:val>
                                            <p:strVal val="ppt_y"/>
                                          </p:val>
                                        </p:tav>
                                      </p:tavLst>
                                    </p:anim>
                                    <p:animEffect transition="out" filter="fade">
                                      <p:cBhvr>
                                        <p:cTn id="34" dur="1000"/>
                                        <p:tgtEl>
                                          <p:spTgt spid="62526"/>
                                        </p:tgtEl>
                                      </p:cBhvr>
                                    </p:animEffect>
                                    <p:set>
                                      <p:cBhvr>
                                        <p:cTn id="35" dur="1" fill="hold">
                                          <p:stCondLst>
                                            <p:cond delay="999"/>
                                          </p:stCondLst>
                                        </p:cTn>
                                        <p:tgtEl>
                                          <p:spTgt spid="625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62525"/>
                                        </p:tgtEl>
                                        <p:attrNameLst>
                                          <p:attrName>ppt_w</p:attrName>
                                        </p:attrNameLst>
                                      </p:cBhvr>
                                      <p:tavLst>
                                        <p:tav tm="0">
                                          <p:val>
                                            <p:strVal val="ppt_w"/>
                                          </p:val>
                                        </p:tav>
                                        <p:tav tm="100000">
                                          <p:val>
                                            <p:strVal val="ppt_w*0.05"/>
                                          </p:val>
                                        </p:tav>
                                      </p:tavLst>
                                    </p:anim>
                                    <p:anim calcmode="lin" valueType="num">
                                      <p:cBhvr>
                                        <p:cTn id="39" dur="1000"/>
                                        <p:tgtEl>
                                          <p:spTgt spid="62525"/>
                                        </p:tgtEl>
                                        <p:attrNameLst>
                                          <p:attrName>ppt_h</p:attrName>
                                        </p:attrNameLst>
                                      </p:cBhvr>
                                      <p:tavLst>
                                        <p:tav tm="0">
                                          <p:val>
                                            <p:strVal val="ppt_h"/>
                                          </p:val>
                                        </p:tav>
                                        <p:tav tm="100000">
                                          <p:val>
                                            <p:strVal val="ppt_h"/>
                                          </p:val>
                                        </p:tav>
                                      </p:tavLst>
                                    </p:anim>
                                    <p:anim calcmode="lin" valueType="num">
                                      <p:cBhvr>
                                        <p:cTn id="40" dur="1000"/>
                                        <p:tgtEl>
                                          <p:spTgt spid="62525"/>
                                        </p:tgtEl>
                                        <p:attrNameLst>
                                          <p:attrName>ppt_x</p:attrName>
                                        </p:attrNameLst>
                                      </p:cBhvr>
                                      <p:tavLst>
                                        <p:tav tm="0">
                                          <p:val>
                                            <p:strVal val="ppt_x"/>
                                          </p:val>
                                        </p:tav>
                                        <p:tav tm="100000">
                                          <p:val>
                                            <p:strVal val="ppt_x-.2"/>
                                          </p:val>
                                        </p:tav>
                                      </p:tavLst>
                                    </p:anim>
                                    <p:anim calcmode="lin" valueType="num">
                                      <p:cBhvr>
                                        <p:cTn id="41" dur="1000"/>
                                        <p:tgtEl>
                                          <p:spTgt spid="62525"/>
                                        </p:tgtEl>
                                        <p:attrNameLst>
                                          <p:attrName>ppt_y</p:attrName>
                                        </p:attrNameLst>
                                      </p:cBhvr>
                                      <p:tavLst>
                                        <p:tav tm="0">
                                          <p:val>
                                            <p:strVal val="ppt_y"/>
                                          </p:val>
                                        </p:tav>
                                        <p:tav tm="100000">
                                          <p:val>
                                            <p:strVal val="ppt_y"/>
                                          </p:val>
                                        </p:tav>
                                      </p:tavLst>
                                    </p:anim>
                                    <p:animEffect transition="out" filter="fade">
                                      <p:cBhvr>
                                        <p:cTn id="42" dur="1000"/>
                                        <p:tgtEl>
                                          <p:spTgt spid="62525"/>
                                        </p:tgtEl>
                                      </p:cBhvr>
                                    </p:animEffect>
                                    <p:set>
                                      <p:cBhvr>
                                        <p:cTn id="43" dur="1" fill="hold">
                                          <p:stCondLst>
                                            <p:cond delay="999"/>
                                          </p:stCondLst>
                                        </p:cTn>
                                        <p:tgtEl>
                                          <p:spTgt spid="625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62524"/>
                                        </p:tgtEl>
                                        <p:attrNameLst>
                                          <p:attrName>ppt_w</p:attrName>
                                        </p:attrNameLst>
                                      </p:cBhvr>
                                      <p:tavLst>
                                        <p:tav tm="0">
                                          <p:val>
                                            <p:strVal val="ppt_w"/>
                                          </p:val>
                                        </p:tav>
                                        <p:tav tm="100000">
                                          <p:val>
                                            <p:strVal val="ppt_w*0.05"/>
                                          </p:val>
                                        </p:tav>
                                      </p:tavLst>
                                    </p:anim>
                                    <p:anim calcmode="lin" valueType="num">
                                      <p:cBhvr>
                                        <p:cTn id="47" dur="1000"/>
                                        <p:tgtEl>
                                          <p:spTgt spid="62524"/>
                                        </p:tgtEl>
                                        <p:attrNameLst>
                                          <p:attrName>ppt_h</p:attrName>
                                        </p:attrNameLst>
                                      </p:cBhvr>
                                      <p:tavLst>
                                        <p:tav tm="0">
                                          <p:val>
                                            <p:strVal val="ppt_h"/>
                                          </p:val>
                                        </p:tav>
                                        <p:tav tm="100000">
                                          <p:val>
                                            <p:strVal val="ppt_h"/>
                                          </p:val>
                                        </p:tav>
                                      </p:tavLst>
                                    </p:anim>
                                    <p:anim calcmode="lin" valueType="num">
                                      <p:cBhvr>
                                        <p:cTn id="48" dur="1000"/>
                                        <p:tgtEl>
                                          <p:spTgt spid="62524"/>
                                        </p:tgtEl>
                                        <p:attrNameLst>
                                          <p:attrName>ppt_x</p:attrName>
                                        </p:attrNameLst>
                                      </p:cBhvr>
                                      <p:tavLst>
                                        <p:tav tm="0">
                                          <p:val>
                                            <p:strVal val="ppt_x"/>
                                          </p:val>
                                        </p:tav>
                                        <p:tav tm="100000">
                                          <p:val>
                                            <p:strVal val="ppt_x-.2"/>
                                          </p:val>
                                        </p:tav>
                                      </p:tavLst>
                                    </p:anim>
                                    <p:anim calcmode="lin" valueType="num">
                                      <p:cBhvr>
                                        <p:cTn id="49" dur="1000"/>
                                        <p:tgtEl>
                                          <p:spTgt spid="62524"/>
                                        </p:tgtEl>
                                        <p:attrNameLst>
                                          <p:attrName>ppt_y</p:attrName>
                                        </p:attrNameLst>
                                      </p:cBhvr>
                                      <p:tavLst>
                                        <p:tav tm="0">
                                          <p:val>
                                            <p:strVal val="ppt_y"/>
                                          </p:val>
                                        </p:tav>
                                        <p:tav tm="100000">
                                          <p:val>
                                            <p:strVal val="ppt_y"/>
                                          </p:val>
                                        </p:tav>
                                      </p:tavLst>
                                    </p:anim>
                                    <p:animEffect transition="out" filter="fade">
                                      <p:cBhvr>
                                        <p:cTn id="50" dur="1000"/>
                                        <p:tgtEl>
                                          <p:spTgt spid="62524"/>
                                        </p:tgtEl>
                                      </p:cBhvr>
                                    </p:animEffect>
                                    <p:set>
                                      <p:cBhvr>
                                        <p:cTn id="51" dur="1" fill="hold">
                                          <p:stCondLst>
                                            <p:cond delay="999"/>
                                          </p:stCondLst>
                                        </p:cTn>
                                        <p:tgtEl>
                                          <p:spTgt spid="625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62523"/>
                                        </p:tgtEl>
                                        <p:attrNameLst>
                                          <p:attrName>ppt_w</p:attrName>
                                        </p:attrNameLst>
                                      </p:cBhvr>
                                      <p:tavLst>
                                        <p:tav tm="0">
                                          <p:val>
                                            <p:strVal val="ppt_w"/>
                                          </p:val>
                                        </p:tav>
                                        <p:tav tm="100000">
                                          <p:val>
                                            <p:strVal val="ppt_w*0.05"/>
                                          </p:val>
                                        </p:tav>
                                      </p:tavLst>
                                    </p:anim>
                                    <p:anim calcmode="lin" valueType="num">
                                      <p:cBhvr>
                                        <p:cTn id="55" dur="1000"/>
                                        <p:tgtEl>
                                          <p:spTgt spid="62523"/>
                                        </p:tgtEl>
                                        <p:attrNameLst>
                                          <p:attrName>ppt_h</p:attrName>
                                        </p:attrNameLst>
                                      </p:cBhvr>
                                      <p:tavLst>
                                        <p:tav tm="0">
                                          <p:val>
                                            <p:strVal val="ppt_h"/>
                                          </p:val>
                                        </p:tav>
                                        <p:tav tm="100000">
                                          <p:val>
                                            <p:strVal val="ppt_h"/>
                                          </p:val>
                                        </p:tav>
                                      </p:tavLst>
                                    </p:anim>
                                    <p:anim calcmode="lin" valueType="num">
                                      <p:cBhvr>
                                        <p:cTn id="56" dur="1000"/>
                                        <p:tgtEl>
                                          <p:spTgt spid="62523"/>
                                        </p:tgtEl>
                                        <p:attrNameLst>
                                          <p:attrName>ppt_x</p:attrName>
                                        </p:attrNameLst>
                                      </p:cBhvr>
                                      <p:tavLst>
                                        <p:tav tm="0">
                                          <p:val>
                                            <p:strVal val="ppt_x"/>
                                          </p:val>
                                        </p:tav>
                                        <p:tav tm="100000">
                                          <p:val>
                                            <p:strVal val="ppt_x-.2"/>
                                          </p:val>
                                        </p:tav>
                                      </p:tavLst>
                                    </p:anim>
                                    <p:anim calcmode="lin" valueType="num">
                                      <p:cBhvr>
                                        <p:cTn id="57" dur="1000"/>
                                        <p:tgtEl>
                                          <p:spTgt spid="62523"/>
                                        </p:tgtEl>
                                        <p:attrNameLst>
                                          <p:attrName>ppt_y</p:attrName>
                                        </p:attrNameLst>
                                      </p:cBhvr>
                                      <p:tavLst>
                                        <p:tav tm="0">
                                          <p:val>
                                            <p:strVal val="ppt_y"/>
                                          </p:val>
                                        </p:tav>
                                        <p:tav tm="100000">
                                          <p:val>
                                            <p:strVal val="ppt_y"/>
                                          </p:val>
                                        </p:tav>
                                      </p:tavLst>
                                    </p:anim>
                                    <p:animEffect transition="out" filter="fade">
                                      <p:cBhvr>
                                        <p:cTn id="58" dur="1000"/>
                                        <p:tgtEl>
                                          <p:spTgt spid="62523"/>
                                        </p:tgtEl>
                                      </p:cBhvr>
                                    </p:animEffect>
                                    <p:set>
                                      <p:cBhvr>
                                        <p:cTn id="59" dur="1" fill="hold">
                                          <p:stCondLst>
                                            <p:cond delay="999"/>
                                          </p:stCondLst>
                                        </p:cTn>
                                        <p:tgtEl>
                                          <p:spTgt spid="6252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62522"/>
                                        </p:tgtEl>
                                        <p:attrNameLst>
                                          <p:attrName>ppt_w</p:attrName>
                                        </p:attrNameLst>
                                      </p:cBhvr>
                                      <p:tavLst>
                                        <p:tav tm="0">
                                          <p:val>
                                            <p:strVal val="ppt_w"/>
                                          </p:val>
                                        </p:tav>
                                        <p:tav tm="100000">
                                          <p:val>
                                            <p:strVal val="ppt_w*0.05"/>
                                          </p:val>
                                        </p:tav>
                                      </p:tavLst>
                                    </p:anim>
                                    <p:anim calcmode="lin" valueType="num">
                                      <p:cBhvr>
                                        <p:cTn id="63" dur="1000"/>
                                        <p:tgtEl>
                                          <p:spTgt spid="62522"/>
                                        </p:tgtEl>
                                        <p:attrNameLst>
                                          <p:attrName>ppt_h</p:attrName>
                                        </p:attrNameLst>
                                      </p:cBhvr>
                                      <p:tavLst>
                                        <p:tav tm="0">
                                          <p:val>
                                            <p:strVal val="ppt_h"/>
                                          </p:val>
                                        </p:tav>
                                        <p:tav tm="100000">
                                          <p:val>
                                            <p:strVal val="ppt_h"/>
                                          </p:val>
                                        </p:tav>
                                      </p:tavLst>
                                    </p:anim>
                                    <p:anim calcmode="lin" valueType="num">
                                      <p:cBhvr>
                                        <p:cTn id="64" dur="1000"/>
                                        <p:tgtEl>
                                          <p:spTgt spid="62522"/>
                                        </p:tgtEl>
                                        <p:attrNameLst>
                                          <p:attrName>ppt_x</p:attrName>
                                        </p:attrNameLst>
                                      </p:cBhvr>
                                      <p:tavLst>
                                        <p:tav tm="0">
                                          <p:val>
                                            <p:strVal val="ppt_x"/>
                                          </p:val>
                                        </p:tav>
                                        <p:tav tm="100000">
                                          <p:val>
                                            <p:strVal val="ppt_x-.2"/>
                                          </p:val>
                                        </p:tav>
                                      </p:tavLst>
                                    </p:anim>
                                    <p:anim calcmode="lin" valueType="num">
                                      <p:cBhvr>
                                        <p:cTn id="65" dur="1000"/>
                                        <p:tgtEl>
                                          <p:spTgt spid="62522"/>
                                        </p:tgtEl>
                                        <p:attrNameLst>
                                          <p:attrName>ppt_y</p:attrName>
                                        </p:attrNameLst>
                                      </p:cBhvr>
                                      <p:tavLst>
                                        <p:tav tm="0">
                                          <p:val>
                                            <p:strVal val="ppt_y"/>
                                          </p:val>
                                        </p:tav>
                                        <p:tav tm="100000">
                                          <p:val>
                                            <p:strVal val="ppt_y"/>
                                          </p:val>
                                        </p:tav>
                                      </p:tavLst>
                                    </p:anim>
                                    <p:animEffect transition="out" filter="fade">
                                      <p:cBhvr>
                                        <p:cTn id="66" dur="1000"/>
                                        <p:tgtEl>
                                          <p:spTgt spid="62522"/>
                                        </p:tgtEl>
                                      </p:cBhvr>
                                    </p:animEffect>
                                    <p:set>
                                      <p:cBhvr>
                                        <p:cTn id="67" dur="1" fill="hold">
                                          <p:stCondLst>
                                            <p:cond delay="999"/>
                                          </p:stCondLst>
                                        </p:cTn>
                                        <p:tgtEl>
                                          <p:spTgt spid="625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62521"/>
                                        </p:tgtEl>
                                        <p:attrNameLst>
                                          <p:attrName>ppt_w</p:attrName>
                                        </p:attrNameLst>
                                      </p:cBhvr>
                                      <p:tavLst>
                                        <p:tav tm="0">
                                          <p:val>
                                            <p:strVal val="ppt_w"/>
                                          </p:val>
                                        </p:tav>
                                        <p:tav tm="100000">
                                          <p:val>
                                            <p:strVal val="ppt_w*0.05"/>
                                          </p:val>
                                        </p:tav>
                                      </p:tavLst>
                                    </p:anim>
                                    <p:anim calcmode="lin" valueType="num">
                                      <p:cBhvr>
                                        <p:cTn id="71" dur="1000"/>
                                        <p:tgtEl>
                                          <p:spTgt spid="62521"/>
                                        </p:tgtEl>
                                        <p:attrNameLst>
                                          <p:attrName>ppt_h</p:attrName>
                                        </p:attrNameLst>
                                      </p:cBhvr>
                                      <p:tavLst>
                                        <p:tav tm="0">
                                          <p:val>
                                            <p:strVal val="ppt_h"/>
                                          </p:val>
                                        </p:tav>
                                        <p:tav tm="100000">
                                          <p:val>
                                            <p:strVal val="ppt_h"/>
                                          </p:val>
                                        </p:tav>
                                      </p:tavLst>
                                    </p:anim>
                                    <p:anim calcmode="lin" valueType="num">
                                      <p:cBhvr>
                                        <p:cTn id="72" dur="1000"/>
                                        <p:tgtEl>
                                          <p:spTgt spid="62521"/>
                                        </p:tgtEl>
                                        <p:attrNameLst>
                                          <p:attrName>ppt_x</p:attrName>
                                        </p:attrNameLst>
                                      </p:cBhvr>
                                      <p:tavLst>
                                        <p:tav tm="0">
                                          <p:val>
                                            <p:strVal val="ppt_x"/>
                                          </p:val>
                                        </p:tav>
                                        <p:tav tm="100000">
                                          <p:val>
                                            <p:strVal val="ppt_x-.2"/>
                                          </p:val>
                                        </p:tav>
                                      </p:tavLst>
                                    </p:anim>
                                    <p:anim calcmode="lin" valueType="num">
                                      <p:cBhvr>
                                        <p:cTn id="73" dur="1000"/>
                                        <p:tgtEl>
                                          <p:spTgt spid="62521"/>
                                        </p:tgtEl>
                                        <p:attrNameLst>
                                          <p:attrName>ppt_y</p:attrName>
                                        </p:attrNameLst>
                                      </p:cBhvr>
                                      <p:tavLst>
                                        <p:tav tm="0">
                                          <p:val>
                                            <p:strVal val="ppt_y"/>
                                          </p:val>
                                        </p:tav>
                                        <p:tav tm="100000">
                                          <p:val>
                                            <p:strVal val="ppt_y"/>
                                          </p:val>
                                        </p:tav>
                                      </p:tavLst>
                                    </p:anim>
                                    <p:animEffect transition="out" filter="fade">
                                      <p:cBhvr>
                                        <p:cTn id="74" dur="1000"/>
                                        <p:tgtEl>
                                          <p:spTgt spid="62521"/>
                                        </p:tgtEl>
                                      </p:cBhvr>
                                    </p:animEffect>
                                    <p:set>
                                      <p:cBhvr>
                                        <p:cTn id="75" dur="1" fill="hold">
                                          <p:stCondLst>
                                            <p:cond delay="999"/>
                                          </p:stCondLst>
                                        </p:cTn>
                                        <p:tgtEl>
                                          <p:spTgt spid="6252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62510"/>
                                        </p:tgtEl>
                                        <p:attrNameLst>
                                          <p:attrName>ppt_w</p:attrName>
                                        </p:attrNameLst>
                                      </p:cBhvr>
                                      <p:tavLst>
                                        <p:tav tm="0">
                                          <p:val>
                                            <p:strVal val="ppt_w"/>
                                          </p:val>
                                        </p:tav>
                                        <p:tav tm="100000">
                                          <p:val>
                                            <p:strVal val="ppt_w*0.05"/>
                                          </p:val>
                                        </p:tav>
                                      </p:tavLst>
                                    </p:anim>
                                    <p:anim calcmode="lin" valueType="num">
                                      <p:cBhvr>
                                        <p:cTn id="79" dur="1000"/>
                                        <p:tgtEl>
                                          <p:spTgt spid="62510"/>
                                        </p:tgtEl>
                                        <p:attrNameLst>
                                          <p:attrName>ppt_h</p:attrName>
                                        </p:attrNameLst>
                                      </p:cBhvr>
                                      <p:tavLst>
                                        <p:tav tm="0">
                                          <p:val>
                                            <p:strVal val="ppt_h"/>
                                          </p:val>
                                        </p:tav>
                                        <p:tav tm="100000">
                                          <p:val>
                                            <p:strVal val="ppt_h"/>
                                          </p:val>
                                        </p:tav>
                                      </p:tavLst>
                                    </p:anim>
                                    <p:anim calcmode="lin" valueType="num">
                                      <p:cBhvr>
                                        <p:cTn id="80" dur="1000"/>
                                        <p:tgtEl>
                                          <p:spTgt spid="62510"/>
                                        </p:tgtEl>
                                        <p:attrNameLst>
                                          <p:attrName>ppt_x</p:attrName>
                                        </p:attrNameLst>
                                      </p:cBhvr>
                                      <p:tavLst>
                                        <p:tav tm="0">
                                          <p:val>
                                            <p:strVal val="ppt_x"/>
                                          </p:val>
                                        </p:tav>
                                        <p:tav tm="100000">
                                          <p:val>
                                            <p:strVal val="ppt_x-.2"/>
                                          </p:val>
                                        </p:tav>
                                      </p:tavLst>
                                    </p:anim>
                                    <p:anim calcmode="lin" valueType="num">
                                      <p:cBhvr>
                                        <p:cTn id="81" dur="1000"/>
                                        <p:tgtEl>
                                          <p:spTgt spid="62510"/>
                                        </p:tgtEl>
                                        <p:attrNameLst>
                                          <p:attrName>ppt_y</p:attrName>
                                        </p:attrNameLst>
                                      </p:cBhvr>
                                      <p:tavLst>
                                        <p:tav tm="0">
                                          <p:val>
                                            <p:strVal val="ppt_y"/>
                                          </p:val>
                                        </p:tav>
                                        <p:tav tm="100000">
                                          <p:val>
                                            <p:strVal val="ppt_y"/>
                                          </p:val>
                                        </p:tav>
                                      </p:tavLst>
                                    </p:anim>
                                    <p:animEffect transition="out" filter="fade">
                                      <p:cBhvr>
                                        <p:cTn id="82" dur="1000"/>
                                        <p:tgtEl>
                                          <p:spTgt spid="62510"/>
                                        </p:tgtEl>
                                      </p:cBhvr>
                                    </p:animEffect>
                                    <p:set>
                                      <p:cBhvr>
                                        <p:cTn id="83" dur="1" fill="hold">
                                          <p:stCondLst>
                                            <p:cond delay="999"/>
                                          </p:stCondLst>
                                        </p:cTn>
                                        <p:tgtEl>
                                          <p:spTgt spid="6251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p:stCondLst>
                              <p:cond delay="10000"/>
                            </p:stCondLst>
                            <p:childTnLst>
                              <p:par>
                                <p:cTn id="85" presetID="50" presetClass="exit" presetSubtype="0" accel="100000" fill="hold" grpId="0" nodeType="afterEffect">
                                  <p:stCondLst>
                                    <p:cond delay="0"/>
                                  </p:stCondLst>
                                  <p:childTnLst>
                                    <p:anim calcmode="lin" valueType="num">
                                      <p:cBhvr>
                                        <p:cTn id="86" dur="2000"/>
                                        <p:tgtEl>
                                          <p:spTgt spid="62509"/>
                                        </p:tgtEl>
                                        <p:attrNameLst>
                                          <p:attrName>ppt_w</p:attrName>
                                        </p:attrNameLst>
                                      </p:cBhvr>
                                      <p:tavLst>
                                        <p:tav tm="0">
                                          <p:val>
                                            <p:strVal val="ppt_w"/>
                                          </p:val>
                                        </p:tav>
                                        <p:tav tm="100000">
                                          <p:val>
                                            <p:strVal val="ppt_w+.3"/>
                                          </p:val>
                                        </p:tav>
                                      </p:tavLst>
                                    </p:anim>
                                    <p:anim calcmode="lin" valueType="num">
                                      <p:cBhvr>
                                        <p:cTn id="87" dur="2000"/>
                                        <p:tgtEl>
                                          <p:spTgt spid="62509"/>
                                        </p:tgtEl>
                                        <p:attrNameLst>
                                          <p:attrName>ppt_h</p:attrName>
                                        </p:attrNameLst>
                                      </p:cBhvr>
                                      <p:tavLst>
                                        <p:tav tm="0">
                                          <p:val>
                                            <p:strVal val="ppt_h"/>
                                          </p:val>
                                        </p:tav>
                                        <p:tav tm="100000">
                                          <p:val>
                                            <p:strVal val="ppt_h"/>
                                          </p:val>
                                        </p:tav>
                                      </p:tavLst>
                                    </p:anim>
                                    <p:animEffect transition="out" filter="fade">
                                      <p:cBhvr>
                                        <p:cTn id="88" dur="2000"/>
                                        <p:tgtEl>
                                          <p:spTgt spid="62509"/>
                                        </p:tgtEl>
                                      </p:cBhvr>
                                    </p:animEffect>
                                    <p:set>
                                      <p:cBhvr>
                                        <p:cTn id="89" dur="1" fill="hold">
                                          <p:stCondLst>
                                            <p:cond delay="1999"/>
                                          </p:stCondLst>
                                        </p:cTn>
                                        <p:tgtEl>
                                          <p:spTgt spid="6250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par>
                                <p:cTn id="90" presetID="10" presetClass="entr" presetSubtype="0" fill="hold" nodeType="withEffect">
                                  <p:stCondLst>
                                    <p:cond delay="0"/>
                                  </p:stCondLst>
                                  <p:childTnLst>
                                    <p:set>
                                      <p:cBhvr>
                                        <p:cTn id="91" dur="1" fill="hold">
                                          <p:stCondLst>
                                            <p:cond delay="0"/>
                                          </p:stCondLst>
                                        </p:cTn>
                                        <p:tgtEl>
                                          <p:spTgt spid="62540"/>
                                        </p:tgtEl>
                                        <p:attrNameLst>
                                          <p:attrName>style.visibility</p:attrName>
                                        </p:attrNameLst>
                                      </p:cBhvr>
                                      <p:to>
                                        <p:strVal val="visible"/>
                                      </p:to>
                                    </p:set>
                                    <p:animEffect transition="in" filter="fade">
                                      <p:cBhvr>
                                        <p:cTn id="92" dur="500"/>
                                        <p:tgtEl>
                                          <p:spTgt spid="625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24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9" grpId="0" animBg="1"/>
      <p:bldP spid="62510" grpId="0" animBg="1"/>
      <p:bldP spid="62521" grpId="0" animBg="1"/>
      <p:bldP spid="62522" grpId="0" animBg="1"/>
      <p:bldP spid="62523" grpId="0" animBg="1"/>
      <p:bldP spid="62524" grpId="0" animBg="1"/>
      <p:bldP spid="62525" grpId="0" animBg="1"/>
      <p:bldP spid="62526" grpId="0" animBg="1"/>
      <p:bldP spid="62527" grpId="0" animBg="1"/>
      <p:bldP spid="62528" grpId="0" animBg="1"/>
      <p:bldP spid="62529" grpId="0" animBg="1"/>
      <p:bldP spid="625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900" y="-1"/>
            <a:ext cx="11822436" cy="6045693"/>
          </a:xfrm>
          <a:prstGeom prst="rect">
            <a:avLst/>
          </a:prstGeom>
        </p:spPr>
      </p:pic>
    </p:spTree>
    <p:extLst>
      <p:ext uri="{BB962C8B-B14F-4D97-AF65-F5344CB8AC3E}">
        <p14:creationId xmlns:p14="http://schemas.microsoft.com/office/powerpoint/2010/main" val="2500645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a:hlinkClick r:id="" action="ppaction://noaction"/>
          </p:cNvPr>
          <p:cNvSpPr/>
          <p:nvPr/>
        </p:nvSpPr>
        <p:spPr>
          <a:xfrm>
            <a:off x="11334751" y="6230963"/>
            <a:ext cx="609600" cy="515937"/>
          </a:xfrm>
          <a:prstGeom prst="actionButtonHome">
            <a:avLst/>
          </a:prstGeom>
          <a:solidFill>
            <a:schemeClr val="accent1"/>
          </a:solidFill>
          <a:ln w="9525">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7" name="Rectangle 4"/>
          <p:cNvSpPr/>
          <p:nvPr/>
        </p:nvSpPr>
        <p:spPr>
          <a:xfrm>
            <a:off x="121700" y="203807"/>
            <a:ext cx="11840650" cy="5930925"/>
          </a:xfrm>
          <a:prstGeom prst="rect">
            <a:avLst/>
          </a:prstGeom>
          <a:noFill/>
          <a:ln w="57150" cap="flat" cmpd="thinThick">
            <a:solidFill>
              <a:srgbClr val="0000FF"/>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6666"/>
              </a:solidFill>
              <a:effectLst/>
              <a:uLnTx/>
              <a:uFillTx/>
              <a:latin typeface="Times New Roman" panose="02020603050405020304" pitchFamily="18" charset="0"/>
              <a:ea typeface="Times New Roman" panose="02020603050405020304" pitchFamily="18" charset="0"/>
              <a:cs typeface="+mn-cs"/>
            </a:endParaRPr>
          </a:p>
        </p:txBody>
      </p:sp>
      <p:sp>
        <p:nvSpPr>
          <p:cNvPr id="93189" name="Text Box 9"/>
          <p:cNvSpPr txBox="1"/>
          <p:nvPr/>
        </p:nvSpPr>
        <p:spPr>
          <a:xfrm>
            <a:off x="4381696" y="320454"/>
            <a:ext cx="2076451" cy="579438"/>
          </a:xfrm>
          <a:prstGeom prst="rect">
            <a:avLst/>
          </a:prstGeom>
          <a:solidFill>
            <a:schemeClr val="bg1"/>
          </a:solidFill>
          <a:ln w="9525">
            <a:solidFill>
              <a:schemeClr val="tx1"/>
            </a:solidFill>
          </a:ln>
          <a:effectLst>
            <a:outerShdw dist="35921" dir="2699999" algn="ctr" rotWithShape="0">
              <a:schemeClr val="bg2"/>
            </a:outerShdw>
          </a:effectLst>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grpSp>
        <p:nvGrpSpPr>
          <p:cNvPr id="62475" name="Group 11"/>
          <p:cNvGrpSpPr/>
          <p:nvPr/>
        </p:nvGrpSpPr>
        <p:grpSpPr>
          <a:xfrm>
            <a:off x="2599267" y="5253238"/>
            <a:ext cx="9245600" cy="614161"/>
            <a:chOff x="960" y="3216"/>
            <a:chExt cx="4800" cy="672"/>
          </a:xfrm>
        </p:grpSpPr>
        <p:sp>
          <p:nvSpPr>
            <p:cNvPr id="93215" name="AutoShape 12"/>
            <p:cNvSpPr/>
            <p:nvPr/>
          </p:nvSpPr>
          <p:spPr>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tileRect/>
            </a:gradFill>
            <a:ln w="38100" cap="flat" cmpd="sng">
              <a:solidFill>
                <a:srgbClr val="FFFFFF"/>
              </a:solidFill>
              <a:prstDash val="solid"/>
              <a:headEnd type="none" w="med" len="med"/>
              <a:tailEnd type="none" w="med" len="med"/>
            </a:ln>
            <a:effectLst>
              <a:outerShdw dist="135003" dir="2928844" algn="ctr" rotWithShape="0">
                <a:srgbClr val="000000">
                  <a:alpha val="50000"/>
                </a:srgbClr>
              </a:outerShdw>
            </a:effectLst>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62477" name="AutoShape 13"/>
            <p:cNvSpPr>
              <a:spLocks noChangeArrowheads="1"/>
            </p:cNvSpPr>
            <p:nvPr/>
          </p:nvSpPr>
          <p:spPr bwMode="gray">
            <a:xfrm>
              <a:off x="1104" y="3313"/>
              <a:ext cx="643" cy="549"/>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án</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478" name="Text Box 14"/>
            <p:cNvSpPr txBox="1">
              <a:spLocks noChangeArrowheads="1"/>
            </p:cNvSpPr>
            <p:nvPr/>
          </p:nvSpPr>
          <p:spPr bwMode="gray">
            <a:xfrm>
              <a:off x="1510" y="3408"/>
              <a:ext cx="96" cy="461"/>
            </a:xfrm>
            <a:prstGeom prst="rect">
              <a:avLst/>
            </a:prstGeom>
            <a:noFill/>
            <a:ln>
              <a:noFill/>
            </a:ln>
            <a:effectLst>
              <a:outerShdw dist="35921" dir="2700000" algn="ctr" rotWithShape="0">
                <a:schemeClr val="tx1"/>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00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grpSp>
      <p:sp>
        <p:nvSpPr>
          <p:cNvPr id="62509" name="AutoShape 45"/>
          <p:cNvSpPr/>
          <p:nvPr/>
        </p:nvSpPr>
        <p:spPr>
          <a:xfrm>
            <a:off x="5003800" y="5937250"/>
            <a:ext cx="1524000" cy="9144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2510" name="AutoShape 46"/>
          <p:cNvSpPr/>
          <p:nvPr/>
        </p:nvSpPr>
        <p:spPr>
          <a:xfrm>
            <a:off x="5008033" y="5943600"/>
            <a:ext cx="1524000" cy="9144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rPr>
              <a:t>1</a:t>
            </a:r>
            <a:endParaRPr kumimoji="0" lang="en-US" altLang="en-US" sz="44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endParaRPr>
          </a:p>
        </p:txBody>
      </p:sp>
      <p:sp>
        <p:nvSpPr>
          <p:cNvPr id="62521" name="AutoShape 57"/>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2</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2" name="AutoShape 58"/>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3</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3" name="AutoShape 59"/>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4</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4" name="AutoShape 60"/>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5</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5" name="AutoShape 61"/>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6</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6" name="AutoShape 62"/>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7</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7" name="AutoShape 63"/>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8</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8" name="AutoShape 64"/>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9</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29" name="AutoShape 65"/>
          <p:cNvSpPr/>
          <p:nvPr/>
        </p:nvSpPr>
        <p:spPr>
          <a:xfrm>
            <a:off x="4978400" y="5943600"/>
            <a:ext cx="1524000" cy="9144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10</a:t>
            </a:r>
            <a:endParaRPr kumimoji="0" lang="en-US" altLang="en-US" sz="4400" b="1" i="0" u="none" strike="noStrike" kern="1200" cap="none" spc="0" normalizeH="0" baseline="0" noProof="0" dirty="0">
              <a:ln>
                <a:noFill/>
              </a:ln>
              <a:solidFill>
                <a:srgbClr val="0033CC"/>
              </a:solidFill>
              <a:effectLst/>
              <a:uLnTx/>
              <a:uFillTx/>
              <a:latin typeface="Times New Roman" panose="02020603050405020304" pitchFamily="18" charset="0"/>
              <a:ea typeface="Times New Roman" panose="02020603050405020304" pitchFamily="18" charset="0"/>
              <a:cs typeface="+mn-cs"/>
            </a:endParaRPr>
          </a:p>
        </p:txBody>
      </p:sp>
      <p:sp>
        <p:nvSpPr>
          <p:cNvPr id="62543" name="Rectangle 79"/>
          <p:cNvSpPr/>
          <p:nvPr/>
        </p:nvSpPr>
        <p:spPr>
          <a:xfrm>
            <a:off x="4470417" y="5150868"/>
            <a:ext cx="711199" cy="716532"/>
          </a:xfrm>
          <a:prstGeom prst="rect">
            <a:avLst/>
          </a:prstGeom>
          <a:noFill/>
          <a:ln w="38100">
            <a:noFill/>
          </a:ln>
        </p:spPr>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1D1D"/>
                </a:solidFill>
                <a:effectLst/>
                <a:uLnTx/>
                <a:uFillTx/>
                <a:latin typeface="Times New Roman" panose="02020603050405020304" pitchFamily="18" charset="0"/>
                <a:ea typeface="+mn-ea"/>
                <a:cs typeface="Times New Roman" panose="02020603050405020304" pitchFamily="18" charset="0"/>
              </a:rPr>
              <a:t> </a:t>
            </a:r>
            <a:r>
              <a:rPr kumimoji="0" lang="vi-VN" altLang="en-US" sz="3400" b="1" i="0" u="none" strike="noStrike" kern="1200" cap="none" spc="0" normalizeH="0" baseline="0" noProof="0" dirty="0">
                <a:ln>
                  <a:noFill/>
                </a:ln>
                <a:solidFill>
                  <a:srgbClr val="FF1D1D"/>
                </a:solidFill>
                <a:effectLst/>
                <a:uLnTx/>
                <a:uFillTx/>
                <a:latin typeface="Times New Roman" panose="02020603050405020304" pitchFamily="18" charset="0"/>
                <a:ea typeface="+mn-ea"/>
                <a:cs typeface="Times New Roman" panose="02020603050405020304" pitchFamily="18" charset="0"/>
              </a:rPr>
              <a:t>A</a:t>
            </a:r>
            <a:endPar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08580" name="Rectangle 1"/>
          <p:cNvSpPr/>
          <p:nvPr/>
        </p:nvSpPr>
        <p:spPr>
          <a:xfrm>
            <a:off x="1193816" y="2252096"/>
            <a:ext cx="10454217" cy="91717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grpSp>
        <p:nvGrpSpPr>
          <p:cNvPr id="62540" name="Group 76"/>
          <p:cNvGrpSpPr/>
          <p:nvPr/>
        </p:nvGrpSpPr>
        <p:grpSpPr>
          <a:xfrm>
            <a:off x="2648514" y="4655893"/>
            <a:ext cx="8998535" cy="2988489"/>
            <a:chOff x="1488" y="2294"/>
            <a:chExt cx="3074" cy="994"/>
          </a:xfrm>
        </p:grpSpPr>
        <p:sp>
          <p:nvSpPr>
            <p:cNvPr id="136229" name="Oval 77"/>
            <p:cNvSpPr>
              <a:spLocks noChangeArrowheads="1"/>
            </p:cNvSpPr>
            <p:nvPr/>
          </p:nvSpPr>
          <p:spPr bwMode="auto">
            <a:xfrm>
              <a:off x="3901" y="2294"/>
              <a:ext cx="661" cy="148"/>
            </a:xfrm>
            <a:prstGeom prst="roundRect">
              <a:avLst/>
            </a:prstGeom>
            <a:solidFill>
              <a:srgbClr val="00FF00"/>
            </a:solidFill>
            <a:ln w="9525">
              <a:solidFill>
                <a:srgbClr val="FF0000"/>
              </a:solidFill>
              <a:round/>
            </a:ln>
            <a:effectLst>
              <a:outerShdw dist="35921" dir="2700000" algn="ctr" rotWithShape="0">
                <a:schemeClr val="bg2"/>
              </a:outerShdw>
              <a:softEdge rad="635000"/>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Hết giờ</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3214" name="WordArt 78"/>
            <p:cNvSpPr>
              <a:spLocks noTextEdit="1"/>
            </p:cNvSpPr>
            <p:nvPr/>
          </p:nvSpPr>
          <p:spPr>
            <a:xfrm>
              <a:off x="1488" y="2880"/>
              <a:ext cx="1884" cy="408"/>
            </a:xfrm>
            <a:prstGeom prst="rect">
              <a:avLst/>
            </a:prstGeom>
          </p:spPr>
          <p:txBody>
            <a:bodyPr wrap="none" fromWordArt="1">
              <a:prstTxWarp prst="textPlain">
                <a:avLst>
                  <a:gd name="adj" fmla="val 50000"/>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a:ln w="12700" cap="flat" cmpd="sng">
                  <a:solidFill>
                    <a:srgbClr val="FFFF00"/>
                  </a:solidFill>
                  <a:prstDash val="solid"/>
                  <a:headEnd type="none" w="med" len="med"/>
                  <a:tailEnd type="none" w="med" len="med"/>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679269" y="835727"/>
                <a:ext cx="10293531" cy="5914889"/>
              </a:xfrm>
              <a:prstGeom prst="rect">
                <a:avLst/>
              </a:prstGeom>
            </p:spPr>
            <p:txBody>
              <a:bodyPr wrap="square">
                <a:spAutoFit/>
              </a:bodyPr>
              <a:lstStyle/>
              <a:p>
                <a:pPr lvl="0" defTabSz="914400" fontAlgn="base">
                  <a:lnSpc>
                    <a:spcPct val="115000"/>
                  </a:lnSpc>
                  <a:spcBef>
                    <a:spcPct val="0"/>
                  </a:spcBef>
                  <a:spcAft>
                    <a:spcPts val="1000"/>
                  </a:spcAft>
                </a:pP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Đâu</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là</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công</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tính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diện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tích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thang?</a:t>
                </a:r>
                <a:endParaRPr kumimoji="0" lang="en-US" sz="3600" b="1" i="0" u="none" strike="noStrike" kern="1200" cap="none" spc="0" normalizeH="0" baseline="0" noProof="0" dirty="0">
                  <a:ln>
                    <a:noFill/>
                  </a:ln>
                  <a:solidFill>
                    <a:srgbClr val="FF0000"/>
                  </a:solidFill>
                  <a:effectLst/>
                  <a:uLnTx/>
                  <a:uFillTx/>
                  <a:latin typeface="Times  New Roman"/>
                  <a:ea typeface="Calibri"/>
                  <a:cs typeface="Times New Roman"/>
                </a:endParaRPr>
              </a:p>
              <a:p>
                <a:pPr lvl="0">
                  <a:lnSpc>
                    <a:spcPct val="107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A. S = </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4400" b="1" i="1" smtClean="0">
                            <a:latin typeface="Cambria Math" panose="02040503050406030204" pitchFamily="18" charset="0"/>
                            <a:cs typeface="Times New Roman" panose="02020603050405020304" pitchFamily="18" charset="0"/>
                          </a:rPr>
                        </m:ctrlPr>
                      </m:fPr>
                      <m:num>
                        <m:d>
                          <m:dPr>
                            <m:ctrlPr>
                              <a:rPr lang="en-US" sz="4400" b="1" i="1" smtClean="0">
                                <a:latin typeface="Cambria Math" panose="02040503050406030204" pitchFamily="18" charset="0"/>
                                <a:cs typeface="Times New Roman" panose="02020603050405020304" pitchFamily="18" charset="0"/>
                              </a:rPr>
                            </m:ctrlPr>
                          </m:dPr>
                          <m:e>
                            <m:r>
                              <a:rPr lang="en-US" sz="4400" b="1" i="0">
                                <a:latin typeface="Cambria Math" panose="02040503050406030204" pitchFamily="18" charset="0"/>
                                <a:cs typeface="Times New Roman" panose="02020603050405020304" pitchFamily="18" charset="0"/>
                              </a:rPr>
                              <m:t>𝐚</m:t>
                            </m:r>
                            <m:r>
                              <a:rPr lang="en-US" sz="4400" b="1" i="0" smtClean="0">
                                <a:latin typeface="Cambria Math" panose="02040503050406030204" pitchFamily="18" charset="0"/>
                                <a:cs typeface="Times New Roman" panose="02020603050405020304" pitchFamily="18" charset="0"/>
                              </a:rPr>
                              <m:t>+</m:t>
                            </m:r>
                            <m:r>
                              <a:rPr lang="en-US" sz="4400" b="1" i="0">
                                <a:latin typeface="Cambria Math" panose="02040503050406030204" pitchFamily="18" charset="0"/>
                                <a:cs typeface="Times New Roman" panose="02020603050405020304" pitchFamily="18" charset="0"/>
                              </a:rPr>
                              <m:t>  </m:t>
                            </m:r>
                            <m:r>
                              <a:rPr lang="en-US" sz="4400" b="1" i="0" smtClean="0">
                                <a:latin typeface="Cambria Math" panose="02040503050406030204" pitchFamily="18" charset="0"/>
                                <a:cs typeface="Times New Roman" panose="02020603050405020304" pitchFamily="18" charset="0"/>
                              </a:rPr>
                              <m:t>𝐛</m:t>
                            </m:r>
                          </m:e>
                        </m:d>
                        <m:r>
                          <a:rPr lang="en-US" sz="4400" b="1" i="0" smtClean="0">
                            <a:latin typeface="Cambria Math" panose="02040503050406030204" pitchFamily="18" charset="0"/>
                            <a:ea typeface="Cambria Math" panose="02040503050406030204" pitchFamily="18" charset="0"/>
                            <a:cs typeface="Times New Roman" panose="02020603050405020304" pitchFamily="18" charset="0"/>
                          </a:rPr>
                          <m:t>× </m:t>
                        </m:r>
                        <m:r>
                          <a:rPr lang="en-US" sz="4400" b="1" i="0" smtClean="0">
                            <a:latin typeface="Cambria Math" panose="02040503050406030204" pitchFamily="18" charset="0"/>
                            <a:ea typeface="Cambria Math" panose="02040503050406030204" pitchFamily="18" charset="0"/>
                            <a:cs typeface="Times New Roman" panose="02020603050405020304" pitchFamily="18" charset="0"/>
                          </a:rPr>
                          <m:t>𝐡</m:t>
                        </m:r>
                        <m:r>
                          <a:rPr lang="en-US" sz="4400" b="1" i="0" smtClean="0">
                            <a:latin typeface="Cambria Math" panose="02040503050406030204" pitchFamily="18" charset="0"/>
                            <a:cs typeface="Times New Roman" panose="02020603050405020304" pitchFamily="18" charset="0"/>
                          </a:rPr>
                          <m:t> </m:t>
                        </m:r>
                      </m:num>
                      <m:den>
                        <m:r>
                          <a:rPr lang="en-US" sz="4400" b="1" i="0">
                            <a:latin typeface="Cambria Math" panose="02040503050406030204" pitchFamily="18" charset="0"/>
                            <a:cs typeface="Times New Roman" panose="02020603050405020304" pitchFamily="18" charset="0"/>
                          </a:rPr>
                          <m:t>𝟐</m:t>
                        </m:r>
                      </m:den>
                    </m:f>
                  </m:oMath>
                </a14:m>
                <a:endParaRPr lang="en-US" sz="4400" b="1" dirty="0">
                  <a:latin typeface="Times  New Roman"/>
                  <a:ea typeface="Calibri" panose="020F0502020204030204" pitchFamily="34" charset="0"/>
                  <a:cs typeface="Times New Roman" panose="02020603050405020304" pitchFamily="18" charset="0"/>
                </a:endParaRPr>
              </a:p>
              <a:p>
                <a:pPr>
                  <a:lnSpc>
                    <a:spcPct val="107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B. S = a x h : 2</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C. S = </a:t>
                </a:r>
                <a14:m>
                  <m:oMath xmlns:m="http://schemas.openxmlformats.org/officeDocument/2006/math">
                    <m:f>
                      <m:fPr>
                        <m:ctrlPr>
                          <a:rPr lang="en-US" sz="4400" b="1" i="1">
                            <a:latin typeface="Cambria Math" panose="02040503050406030204" pitchFamily="18" charset="0"/>
                            <a:cs typeface="Times New Roman" panose="02020603050405020304" pitchFamily="18" charset="0"/>
                          </a:rPr>
                        </m:ctrlPr>
                      </m:fPr>
                      <m:num>
                        <m:r>
                          <a:rPr lang="en-US" sz="4400" b="1" i="1">
                            <a:latin typeface="Cambria Math" panose="02040503050406030204" pitchFamily="18" charset="0"/>
                            <a:cs typeface="Times New Roman" panose="02020603050405020304" pitchFamily="18" charset="0"/>
                          </a:rPr>
                          <m:t>𝐚</m:t>
                        </m:r>
                        <m:r>
                          <a:rPr lang="en-US" sz="4400" b="1">
                            <a:latin typeface="Cambria Math" panose="02040503050406030204" pitchFamily="18" charset="0"/>
                            <a:cs typeface="Times New Roman" panose="02020603050405020304" pitchFamily="18" charset="0"/>
                          </a:rPr>
                          <m:t> ×  </m:t>
                        </m:r>
                        <m:r>
                          <a:rPr lang="en-US" sz="4400" b="1" i="1">
                            <a:latin typeface="Cambria Math" panose="02040503050406030204" pitchFamily="18" charset="0"/>
                            <a:cs typeface="Times New Roman" panose="02020603050405020304" pitchFamily="18" charset="0"/>
                          </a:rPr>
                          <m:t>𝒉</m:t>
                        </m:r>
                      </m:num>
                      <m:den>
                        <m:r>
                          <a:rPr lang="en-US" sz="4400" b="1" i="1">
                            <a:latin typeface="Cambria Math" panose="02040503050406030204" pitchFamily="18" charset="0"/>
                            <a:cs typeface="Times New Roman" panose="02020603050405020304" pitchFamily="18" charset="0"/>
                          </a:rPr>
                          <m:t>𝟐</m:t>
                        </m:r>
                      </m:den>
                    </m:f>
                  </m:oMath>
                </a14:m>
                <a:endParaRPr lang="en-US" sz="4400" b="1" dirty="0">
                  <a:latin typeface="Times  New Roman"/>
                  <a:ea typeface="Calibri" panose="020F0502020204030204" pitchFamily="34" charset="0"/>
                  <a:cs typeface="Times New Roman" panose="02020603050405020304" pitchFamily="18" charset="0"/>
                </a:endParaRPr>
              </a:p>
              <a:p>
                <a:pPr>
                  <a:lnSpc>
                    <a:spcPct val="107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D. S = a x b x h</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lvl="0" defTabSz="914400" fontAlgn="base">
                  <a:lnSpc>
                    <a:spcPct val="115000"/>
                  </a:lnSpc>
                  <a:spcBef>
                    <a:spcPct val="0"/>
                  </a:spcBef>
                  <a:spcAft>
                    <a:spcPts val="1000"/>
                  </a:spcAft>
                </a:pPr>
                <a:endParaRPr kumimoji="0" lang="en-US" sz="3400" b="1" i="0" u="none" strike="noStrike" kern="1200" cap="none" spc="0" normalizeH="0" baseline="0" noProof="0" dirty="0">
                  <a:ln>
                    <a:noFill/>
                  </a:ln>
                  <a:effectLst/>
                  <a:uLnTx/>
                  <a:uFillTx/>
                  <a:latin typeface="Times  New Roman"/>
                  <a:ea typeface="Calibri"/>
                  <a:cs typeface="Times New Roman"/>
                </a:endParaRPr>
              </a:p>
              <a:p>
                <a:pPr lvl="0" defTabSz="914400" fontAlgn="base">
                  <a:lnSpc>
                    <a:spcPct val="115000"/>
                  </a:lnSpc>
                  <a:spcBef>
                    <a:spcPct val="0"/>
                  </a:spcBef>
                  <a:spcAft>
                    <a:spcPts val="1000"/>
                  </a:spcAft>
                </a:pPr>
                <a:r>
                  <a:rPr kumimoji="0" lang="vi-VN" sz="3400" b="1" i="0" u="none" strike="noStrike" kern="1200" cap="none" spc="0" normalizeH="0" baseline="0" noProof="0" dirty="0">
                    <a:ln>
                      <a:noFill/>
                    </a:ln>
                    <a:effectLst/>
                    <a:uLnTx/>
                    <a:uFillTx/>
                    <a:latin typeface="Times  New Roman"/>
                    <a:ea typeface="Calibri"/>
                    <a:cs typeface="Times New Roman"/>
                  </a:rPr>
                  <a:t>      </a:t>
                </a:r>
                <a:endParaRPr kumimoji="0" lang="en-US" sz="3400" b="1" i="0" u="none" strike="noStrike" kern="1200" cap="none" spc="0" normalizeH="0" baseline="0" noProof="0" dirty="0">
                  <a:ln>
                    <a:noFill/>
                  </a:ln>
                  <a:effectLst/>
                  <a:uLnTx/>
                  <a:uFillTx/>
                  <a:latin typeface="Times  New Roman"/>
                  <a:ea typeface="Calibri"/>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679269" y="835727"/>
                <a:ext cx="10293531" cy="5914889"/>
              </a:xfrm>
              <a:prstGeom prst="rect">
                <a:avLst/>
              </a:prstGeom>
              <a:blipFill rotWithShape="0">
                <a:blip r:embed="rId5"/>
                <a:stretch>
                  <a:fillRect l="-1776" t="-1031"/>
                </a:stretch>
              </a:blipFill>
            </p:spPr>
            <p:txBody>
              <a:bodyPr/>
              <a:lstStyle/>
              <a:p>
                <a:r>
                  <a:rPr lang="vi-VN">
                    <a:noFill/>
                  </a:rPr>
                  <a:t> </a:t>
                </a:r>
              </a:p>
            </p:txBody>
          </p:sp>
        </mc:Fallback>
      </mc:AlternateContent>
    </p:spTree>
    <p:extLst>
      <p:ext uri="{BB962C8B-B14F-4D97-AF65-F5344CB8AC3E}">
        <p14:creationId xmlns:p14="http://schemas.microsoft.com/office/powerpoint/2010/main" val="38798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xit" presetSubtype="0" decel="100000" fill="hold" grpId="0" nodeType="clickEffect">
                                  <p:stCondLst>
                                    <p:cond delay="0"/>
                                  </p:stCondLst>
                                  <p:childTnLst>
                                    <p:anim calcmode="lin" valueType="num">
                                      <p:cBhvr>
                                        <p:cTn id="6" dur="1000"/>
                                        <p:tgtEl>
                                          <p:spTgt spid="62529"/>
                                        </p:tgtEl>
                                        <p:attrNameLst>
                                          <p:attrName>ppt_w</p:attrName>
                                        </p:attrNameLst>
                                      </p:cBhvr>
                                      <p:tavLst>
                                        <p:tav tm="0">
                                          <p:val>
                                            <p:strVal val="ppt_w"/>
                                          </p:val>
                                        </p:tav>
                                        <p:tav tm="100000">
                                          <p:val>
                                            <p:strVal val="ppt_w*0.05"/>
                                          </p:val>
                                        </p:tav>
                                      </p:tavLst>
                                    </p:anim>
                                    <p:anim calcmode="lin" valueType="num">
                                      <p:cBhvr>
                                        <p:cTn id="7" dur="1000"/>
                                        <p:tgtEl>
                                          <p:spTgt spid="62529"/>
                                        </p:tgtEl>
                                        <p:attrNameLst>
                                          <p:attrName>ppt_h</p:attrName>
                                        </p:attrNameLst>
                                      </p:cBhvr>
                                      <p:tavLst>
                                        <p:tav tm="0">
                                          <p:val>
                                            <p:strVal val="ppt_h"/>
                                          </p:val>
                                        </p:tav>
                                        <p:tav tm="100000">
                                          <p:val>
                                            <p:strVal val="ppt_h"/>
                                          </p:val>
                                        </p:tav>
                                      </p:tavLst>
                                    </p:anim>
                                    <p:anim calcmode="lin" valueType="num">
                                      <p:cBhvr>
                                        <p:cTn id="8" dur="1000"/>
                                        <p:tgtEl>
                                          <p:spTgt spid="62529"/>
                                        </p:tgtEl>
                                        <p:attrNameLst>
                                          <p:attrName>ppt_x</p:attrName>
                                        </p:attrNameLst>
                                      </p:cBhvr>
                                      <p:tavLst>
                                        <p:tav tm="0">
                                          <p:val>
                                            <p:strVal val="ppt_x"/>
                                          </p:val>
                                        </p:tav>
                                        <p:tav tm="100000">
                                          <p:val>
                                            <p:strVal val="ppt_x-.2"/>
                                          </p:val>
                                        </p:tav>
                                      </p:tavLst>
                                    </p:anim>
                                    <p:anim calcmode="lin" valueType="num">
                                      <p:cBhvr>
                                        <p:cTn id="9" dur="1000"/>
                                        <p:tgtEl>
                                          <p:spTgt spid="62529"/>
                                        </p:tgtEl>
                                        <p:attrNameLst>
                                          <p:attrName>ppt_y</p:attrName>
                                        </p:attrNameLst>
                                      </p:cBhvr>
                                      <p:tavLst>
                                        <p:tav tm="0">
                                          <p:val>
                                            <p:strVal val="ppt_y"/>
                                          </p:val>
                                        </p:tav>
                                        <p:tav tm="100000">
                                          <p:val>
                                            <p:strVal val="ppt_y"/>
                                          </p:val>
                                        </p:tav>
                                      </p:tavLst>
                                    </p:anim>
                                    <p:animEffect transition="out" filter="fade">
                                      <p:cBhvr>
                                        <p:cTn id="10" dur="1000"/>
                                        <p:tgtEl>
                                          <p:spTgt spid="62529"/>
                                        </p:tgtEl>
                                      </p:cBhvr>
                                    </p:animEffect>
                                    <p:set>
                                      <p:cBhvr>
                                        <p:cTn id="11" dur="1" fill="hold">
                                          <p:stCondLst>
                                            <p:cond delay="999"/>
                                          </p:stCondLst>
                                        </p:cTn>
                                        <p:tgtEl>
                                          <p:spTgt spid="6252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p:stCondLst>
                              <p:cond delay="1000"/>
                            </p:stCondLst>
                            <p:childTnLst>
                              <p:par>
                                <p:cTn id="13" presetID="54" presetClass="exit" presetSubtype="0" decel="100000" fill="hold" grpId="0" nodeType="afterEffect">
                                  <p:stCondLst>
                                    <p:cond delay="0"/>
                                  </p:stCondLst>
                                  <p:childTnLst>
                                    <p:anim calcmode="lin" valueType="num">
                                      <p:cBhvr>
                                        <p:cTn id="14" dur="1000"/>
                                        <p:tgtEl>
                                          <p:spTgt spid="62528"/>
                                        </p:tgtEl>
                                        <p:attrNameLst>
                                          <p:attrName>ppt_w</p:attrName>
                                        </p:attrNameLst>
                                      </p:cBhvr>
                                      <p:tavLst>
                                        <p:tav tm="0">
                                          <p:val>
                                            <p:strVal val="ppt_w"/>
                                          </p:val>
                                        </p:tav>
                                        <p:tav tm="100000">
                                          <p:val>
                                            <p:strVal val="ppt_w*0.05"/>
                                          </p:val>
                                        </p:tav>
                                      </p:tavLst>
                                    </p:anim>
                                    <p:anim calcmode="lin" valueType="num">
                                      <p:cBhvr>
                                        <p:cTn id="15" dur="1000"/>
                                        <p:tgtEl>
                                          <p:spTgt spid="62528"/>
                                        </p:tgtEl>
                                        <p:attrNameLst>
                                          <p:attrName>ppt_h</p:attrName>
                                        </p:attrNameLst>
                                      </p:cBhvr>
                                      <p:tavLst>
                                        <p:tav tm="0">
                                          <p:val>
                                            <p:strVal val="ppt_h"/>
                                          </p:val>
                                        </p:tav>
                                        <p:tav tm="100000">
                                          <p:val>
                                            <p:strVal val="ppt_h"/>
                                          </p:val>
                                        </p:tav>
                                      </p:tavLst>
                                    </p:anim>
                                    <p:anim calcmode="lin" valueType="num">
                                      <p:cBhvr>
                                        <p:cTn id="16" dur="1000"/>
                                        <p:tgtEl>
                                          <p:spTgt spid="62528"/>
                                        </p:tgtEl>
                                        <p:attrNameLst>
                                          <p:attrName>ppt_x</p:attrName>
                                        </p:attrNameLst>
                                      </p:cBhvr>
                                      <p:tavLst>
                                        <p:tav tm="0">
                                          <p:val>
                                            <p:strVal val="ppt_x"/>
                                          </p:val>
                                        </p:tav>
                                        <p:tav tm="100000">
                                          <p:val>
                                            <p:strVal val="ppt_x-.2"/>
                                          </p:val>
                                        </p:tav>
                                      </p:tavLst>
                                    </p:anim>
                                    <p:anim calcmode="lin" valueType="num">
                                      <p:cBhvr>
                                        <p:cTn id="17" dur="1000"/>
                                        <p:tgtEl>
                                          <p:spTgt spid="62528"/>
                                        </p:tgtEl>
                                        <p:attrNameLst>
                                          <p:attrName>ppt_y</p:attrName>
                                        </p:attrNameLst>
                                      </p:cBhvr>
                                      <p:tavLst>
                                        <p:tav tm="0">
                                          <p:val>
                                            <p:strVal val="ppt_y"/>
                                          </p:val>
                                        </p:tav>
                                        <p:tav tm="100000">
                                          <p:val>
                                            <p:strVal val="ppt_y"/>
                                          </p:val>
                                        </p:tav>
                                      </p:tavLst>
                                    </p:anim>
                                    <p:animEffect transition="out" filter="fade">
                                      <p:cBhvr>
                                        <p:cTn id="18" dur="1000"/>
                                        <p:tgtEl>
                                          <p:spTgt spid="62528"/>
                                        </p:tgtEl>
                                      </p:cBhvr>
                                    </p:animEffect>
                                    <p:set>
                                      <p:cBhvr>
                                        <p:cTn id="19" dur="1" fill="hold">
                                          <p:stCondLst>
                                            <p:cond delay="999"/>
                                          </p:stCondLst>
                                        </p:cTn>
                                        <p:tgtEl>
                                          <p:spTgt spid="6252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p:stCondLst>
                              <p:cond delay="2000"/>
                            </p:stCondLst>
                            <p:childTnLst>
                              <p:par>
                                <p:cTn id="21" presetID="54" presetClass="exit" presetSubtype="0" decel="100000" fill="hold" grpId="0" nodeType="afterEffect">
                                  <p:stCondLst>
                                    <p:cond delay="0"/>
                                  </p:stCondLst>
                                  <p:childTnLst>
                                    <p:anim calcmode="lin" valueType="num">
                                      <p:cBhvr>
                                        <p:cTn id="22" dur="1000"/>
                                        <p:tgtEl>
                                          <p:spTgt spid="62527"/>
                                        </p:tgtEl>
                                        <p:attrNameLst>
                                          <p:attrName>ppt_w</p:attrName>
                                        </p:attrNameLst>
                                      </p:cBhvr>
                                      <p:tavLst>
                                        <p:tav tm="0">
                                          <p:val>
                                            <p:strVal val="ppt_w"/>
                                          </p:val>
                                        </p:tav>
                                        <p:tav tm="100000">
                                          <p:val>
                                            <p:strVal val="ppt_w*0.05"/>
                                          </p:val>
                                        </p:tav>
                                      </p:tavLst>
                                    </p:anim>
                                    <p:anim calcmode="lin" valueType="num">
                                      <p:cBhvr>
                                        <p:cTn id="23" dur="1000"/>
                                        <p:tgtEl>
                                          <p:spTgt spid="62527"/>
                                        </p:tgtEl>
                                        <p:attrNameLst>
                                          <p:attrName>ppt_h</p:attrName>
                                        </p:attrNameLst>
                                      </p:cBhvr>
                                      <p:tavLst>
                                        <p:tav tm="0">
                                          <p:val>
                                            <p:strVal val="ppt_h"/>
                                          </p:val>
                                        </p:tav>
                                        <p:tav tm="100000">
                                          <p:val>
                                            <p:strVal val="ppt_h"/>
                                          </p:val>
                                        </p:tav>
                                      </p:tavLst>
                                    </p:anim>
                                    <p:anim calcmode="lin" valueType="num">
                                      <p:cBhvr>
                                        <p:cTn id="24" dur="1000"/>
                                        <p:tgtEl>
                                          <p:spTgt spid="62527"/>
                                        </p:tgtEl>
                                        <p:attrNameLst>
                                          <p:attrName>ppt_x</p:attrName>
                                        </p:attrNameLst>
                                      </p:cBhvr>
                                      <p:tavLst>
                                        <p:tav tm="0">
                                          <p:val>
                                            <p:strVal val="ppt_x"/>
                                          </p:val>
                                        </p:tav>
                                        <p:tav tm="100000">
                                          <p:val>
                                            <p:strVal val="ppt_x-.2"/>
                                          </p:val>
                                        </p:tav>
                                      </p:tavLst>
                                    </p:anim>
                                    <p:anim calcmode="lin" valueType="num">
                                      <p:cBhvr>
                                        <p:cTn id="25" dur="1000"/>
                                        <p:tgtEl>
                                          <p:spTgt spid="62527"/>
                                        </p:tgtEl>
                                        <p:attrNameLst>
                                          <p:attrName>ppt_y</p:attrName>
                                        </p:attrNameLst>
                                      </p:cBhvr>
                                      <p:tavLst>
                                        <p:tav tm="0">
                                          <p:val>
                                            <p:strVal val="ppt_y"/>
                                          </p:val>
                                        </p:tav>
                                        <p:tav tm="100000">
                                          <p:val>
                                            <p:strVal val="ppt_y"/>
                                          </p:val>
                                        </p:tav>
                                      </p:tavLst>
                                    </p:anim>
                                    <p:animEffect transition="out" filter="fade">
                                      <p:cBhvr>
                                        <p:cTn id="26" dur="1000"/>
                                        <p:tgtEl>
                                          <p:spTgt spid="62527"/>
                                        </p:tgtEl>
                                      </p:cBhvr>
                                    </p:animEffect>
                                    <p:set>
                                      <p:cBhvr>
                                        <p:cTn id="27" dur="1" fill="hold">
                                          <p:stCondLst>
                                            <p:cond delay="999"/>
                                          </p:stCondLst>
                                        </p:cTn>
                                        <p:tgtEl>
                                          <p:spTgt spid="6252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p:stCondLst>
                              <p:cond delay="3000"/>
                            </p:stCondLst>
                            <p:childTnLst>
                              <p:par>
                                <p:cTn id="29" presetID="54" presetClass="exit" presetSubtype="0" decel="100000" fill="hold" grpId="0" nodeType="afterEffect">
                                  <p:stCondLst>
                                    <p:cond delay="0"/>
                                  </p:stCondLst>
                                  <p:childTnLst>
                                    <p:anim calcmode="lin" valueType="num">
                                      <p:cBhvr>
                                        <p:cTn id="30" dur="1000"/>
                                        <p:tgtEl>
                                          <p:spTgt spid="62526"/>
                                        </p:tgtEl>
                                        <p:attrNameLst>
                                          <p:attrName>ppt_w</p:attrName>
                                        </p:attrNameLst>
                                      </p:cBhvr>
                                      <p:tavLst>
                                        <p:tav tm="0">
                                          <p:val>
                                            <p:strVal val="ppt_w"/>
                                          </p:val>
                                        </p:tav>
                                        <p:tav tm="100000">
                                          <p:val>
                                            <p:strVal val="ppt_w*0.05"/>
                                          </p:val>
                                        </p:tav>
                                      </p:tavLst>
                                    </p:anim>
                                    <p:anim calcmode="lin" valueType="num">
                                      <p:cBhvr>
                                        <p:cTn id="31" dur="1000"/>
                                        <p:tgtEl>
                                          <p:spTgt spid="62526"/>
                                        </p:tgtEl>
                                        <p:attrNameLst>
                                          <p:attrName>ppt_h</p:attrName>
                                        </p:attrNameLst>
                                      </p:cBhvr>
                                      <p:tavLst>
                                        <p:tav tm="0">
                                          <p:val>
                                            <p:strVal val="ppt_h"/>
                                          </p:val>
                                        </p:tav>
                                        <p:tav tm="100000">
                                          <p:val>
                                            <p:strVal val="ppt_h"/>
                                          </p:val>
                                        </p:tav>
                                      </p:tavLst>
                                    </p:anim>
                                    <p:anim calcmode="lin" valueType="num">
                                      <p:cBhvr>
                                        <p:cTn id="32" dur="1000"/>
                                        <p:tgtEl>
                                          <p:spTgt spid="62526"/>
                                        </p:tgtEl>
                                        <p:attrNameLst>
                                          <p:attrName>ppt_x</p:attrName>
                                        </p:attrNameLst>
                                      </p:cBhvr>
                                      <p:tavLst>
                                        <p:tav tm="0">
                                          <p:val>
                                            <p:strVal val="ppt_x"/>
                                          </p:val>
                                        </p:tav>
                                        <p:tav tm="100000">
                                          <p:val>
                                            <p:strVal val="ppt_x-.2"/>
                                          </p:val>
                                        </p:tav>
                                      </p:tavLst>
                                    </p:anim>
                                    <p:anim calcmode="lin" valueType="num">
                                      <p:cBhvr>
                                        <p:cTn id="33" dur="1000"/>
                                        <p:tgtEl>
                                          <p:spTgt spid="62526"/>
                                        </p:tgtEl>
                                        <p:attrNameLst>
                                          <p:attrName>ppt_y</p:attrName>
                                        </p:attrNameLst>
                                      </p:cBhvr>
                                      <p:tavLst>
                                        <p:tav tm="0">
                                          <p:val>
                                            <p:strVal val="ppt_y"/>
                                          </p:val>
                                        </p:tav>
                                        <p:tav tm="100000">
                                          <p:val>
                                            <p:strVal val="ppt_y"/>
                                          </p:val>
                                        </p:tav>
                                      </p:tavLst>
                                    </p:anim>
                                    <p:animEffect transition="out" filter="fade">
                                      <p:cBhvr>
                                        <p:cTn id="34" dur="1000"/>
                                        <p:tgtEl>
                                          <p:spTgt spid="62526"/>
                                        </p:tgtEl>
                                      </p:cBhvr>
                                    </p:animEffect>
                                    <p:set>
                                      <p:cBhvr>
                                        <p:cTn id="35" dur="1" fill="hold">
                                          <p:stCondLst>
                                            <p:cond delay="999"/>
                                          </p:stCondLst>
                                        </p:cTn>
                                        <p:tgtEl>
                                          <p:spTgt spid="625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p:stCondLst>
                              <p:cond delay="4000"/>
                            </p:stCondLst>
                            <p:childTnLst>
                              <p:par>
                                <p:cTn id="37" presetID="54" presetClass="exit" presetSubtype="0" decel="100000" fill="hold" grpId="0" nodeType="afterEffect">
                                  <p:stCondLst>
                                    <p:cond delay="0"/>
                                  </p:stCondLst>
                                  <p:childTnLst>
                                    <p:anim calcmode="lin" valueType="num">
                                      <p:cBhvr>
                                        <p:cTn id="38" dur="1000"/>
                                        <p:tgtEl>
                                          <p:spTgt spid="62525"/>
                                        </p:tgtEl>
                                        <p:attrNameLst>
                                          <p:attrName>ppt_w</p:attrName>
                                        </p:attrNameLst>
                                      </p:cBhvr>
                                      <p:tavLst>
                                        <p:tav tm="0">
                                          <p:val>
                                            <p:strVal val="ppt_w"/>
                                          </p:val>
                                        </p:tav>
                                        <p:tav tm="100000">
                                          <p:val>
                                            <p:strVal val="ppt_w*0.05"/>
                                          </p:val>
                                        </p:tav>
                                      </p:tavLst>
                                    </p:anim>
                                    <p:anim calcmode="lin" valueType="num">
                                      <p:cBhvr>
                                        <p:cTn id="39" dur="1000"/>
                                        <p:tgtEl>
                                          <p:spTgt spid="62525"/>
                                        </p:tgtEl>
                                        <p:attrNameLst>
                                          <p:attrName>ppt_h</p:attrName>
                                        </p:attrNameLst>
                                      </p:cBhvr>
                                      <p:tavLst>
                                        <p:tav tm="0">
                                          <p:val>
                                            <p:strVal val="ppt_h"/>
                                          </p:val>
                                        </p:tav>
                                        <p:tav tm="100000">
                                          <p:val>
                                            <p:strVal val="ppt_h"/>
                                          </p:val>
                                        </p:tav>
                                      </p:tavLst>
                                    </p:anim>
                                    <p:anim calcmode="lin" valueType="num">
                                      <p:cBhvr>
                                        <p:cTn id="40" dur="1000"/>
                                        <p:tgtEl>
                                          <p:spTgt spid="62525"/>
                                        </p:tgtEl>
                                        <p:attrNameLst>
                                          <p:attrName>ppt_x</p:attrName>
                                        </p:attrNameLst>
                                      </p:cBhvr>
                                      <p:tavLst>
                                        <p:tav tm="0">
                                          <p:val>
                                            <p:strVal val="ppt_x"/>
                                          </p:val>
                                        </p:tav>
                                        <p:tav tm="100000">
                                          <p:val>
                                            <p:strVal val="ppt_x-.2"/>
                                          </p:val>
                                        </p:tav>
                                      </p:tavLst>
                                    </p:anim>
                                    <p:anim calcmode="lin" valueType="num">
                                      <p:cBhvr>
                                        <p:cTn id="41" dur="1000"/>
                                        <p:tgtEl>
                                          <p:spTgt spid="62525"/>
                                        </p:tgtEl>
                                        <p:attrNameLst>
                                          <p:attrName>ppt_y</p:attrName>
                                        </p:attrNameLst>
                                      </p:cBhvr>
                                      <p:tavLst>
                                        <p:tav tm="0">
                                          <p:val>
                                            <p:strVal val="ppt_y"/>
                                          </p:val>
                                        </p:tav>
                                        <p:tav tm="100000">
                                          <p:val>
                                            <p:strVal val="ppt_y"/>
                                          </p:val>
                                        </p:tav>
                                      </p:tavLst>
                                    </p:anim>
                                    <p:animEffect transition="out" filter="fade">
                                      <p:cBhvr>
                                        <p:cTn id="42" dur="1000"/>
                                        <p:tgtEl>
                                          <p:spTgt spid="62525"/>
                                        </p:tgtEl>
                                      </p:cBhvr>
                                    </p:animEffect>
                                    <p:set>
                                      <p:cBhvr>
                                        <p:cTn id="43" dur="1" fill="hold">
                                          <p:stCondLst>
                                            <p:cond delay="999"/>
                                          </p:stCondLst>
                                        </p:cTn>
                                        <p:tgtEl>
                                          <p:spTgt spid="625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p:stCondLst>
                              <p:cond delay="5000"/>
                            </p:stCondLst>
                            <p:childTnLst>
                              <p:par>
                                <p:cTn id="45" presetID="54" presetClass="exit" presetSubtype="0" decel="100000" fill="hold" grpId="0" nodeType="afterEffect">
                                  <p:stCondLst>
                                    <p:cond delay="0"/>
                                  </p:stCondLst>
                                  <p:childTnLst>
                                    <p:anim calcmode="lin" valueType="num">
                                      <p:cBhvr>
                                        <p:cTn id="46" dur="1000"/>
                                        <p:tgtEl>
                                          <p:spTgt spid="62524"/>
                                        </p:tgtEl>
                                        <p:attrNameLst>
                                          <p:attrName>ppt_w</p:attrName>
                                        </p:attrNameLst>
                                      </p:cBhvr>
                                      <p:tavLst>
                                        <p:tav tm="0">
                                          <p:val>
                                            <p:strVal val="ppt_w"/>
                                          </p:val>
                                        </p:tav>
                                        <p:tav tm="100000">
                                          <p:val>
                                            <p:strVal val="ppt_w*0.05"/>
                                          </p:val>
                                        </p:tav>
                                      </p:tavLst>
                                    </p:anim>
                                    <p:anim calcmode="lin" valueType="num">
                                      <p:cBhvr>
                                        <p:cTn id="47" dur="1000"/>
                                        <p:tgtEl>
                                          <p:spTgt spid="62524"/>
                                        </p:tgtEl>
                                        <p:attrNameLst>
                                          <p:attrName>ppt_h</p:attrName>
                                        </p:attrNameLst>
                                      </p:cBhvr>
                                      <p:tavLst>
                                        <p:tav tm="0">
                                          <p:val>
                                            <p:strVal val="ppt_h"/>
                                          </p:val>
                                        </p:tav>
                                        <p:tav tm="100000">
                                          <p:val>
                                            <p:strVal val="ppt_h"/>
                                          </p:val>
                                        </p:tav>
                                      </p:tavLst>
                                    </p:anim>
                                    <p:anim calcmode="lin" valueType="num">
                                      <p:cBhvr>
                                        <p:cTn id="48" dur="1000"/>
                                        <p:tgtEl>
                                          <p:spTgt spid="62524"/>
                                        </p:tgtEl>
                                        <p:attrNameLst>
                                          <p:attrName>ppt_x</p:attrName>
                                        </p:attrNameLst>
                                      </p:cBhvr>
                                      <p:tavLst>
                                        <p:tav tm="0">
                                          <p:val>
                                            <p:strVal val="ppt_x"/>
                                          </p:val>
                                        </p:tav>
                                        <p:tav tm="100000">
                                          <p:val>
                                            <p:strVal val="ppt_x-.2"/>
                                          </p:val>
                                        </p:tav>
                                      </p:tavLst>
                                    </p:anim>
                                    <p:anim calcmode="lin" valueType="num">
                                      <p:cBhvr>
                                        <p:cTn id="49" dur="1000"/>
                                        <p:tgtEl>
                                          <p:spTgt spid="62524"/>
                                        </p:tgtEl>
                                        <p:attrNameLst>
                                          <p:attrName>ppt_y</p:attrName>
                                        </p:attrNameLst>
                                      </p:cBhvr>
                                      <p:tavLst>
                                        <p:tav tm="0">
                                          <p:val>
                                            <p:strVal val="ppt_y"/>
                                          </p:val>
                                        </p:tav>
                                        <p:tav tm="100000">
                                          <p:val>
                                            <p:strVal val="ppt_y"/>
                                          </p:val>
                                        </p:tav>
                                      </p:tavLst>
                                    </p:anim>
                                    <p:animEffect transition="out" filter="fade">
                                      <p:cBhvr>
                                        <p:cTn id="50" dur="1000"/>
                                        <p:tgtEl>
                                          <p:spTgt spid="62524"/>
                                        </p:tgtEl>
                                      </p:cBhvr>
                                    </p:animEffect>
                                    <p:set>
                                      <p:cBhvr>
                                        <p:cTn id="51" dur="1" fill="hold">
                                          <p:stCondLst>
                                            <p:cond delay="999"/>
                                          </p:stCondLst>
                                        </p:cTn>
                                        <p:tgtEl>
                                          <p:spTgt spid="625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p:stCondLst>
                              <p:cond delay="6000"/>
                            </p:stCondLst>
                            <p:childTnLst>
                              <p:par>
                                <p:cTn id="53" presetID="54" presetClass="exit" presetSubtype="0" decel="100000" fill="hold" grpId="0" nodeType="afterEffect">
                                  <p:stCondLst>
                                    <p:cond delay="0"/>
                                  </p:stCondLst>
                                  <p:childTnLst>
                                    <p:anim calcmode="lin" valueType="num">
                                      <p:cBhvr>
                                        <p:cTn id="54" dur="1000"/>
                                        <p:tgtEl>
                                          <p:spTgt spid="62523"/>
                                        </p:tgtEl>
                                        <p:attrNameLst>
                                          <p:attrName>ppt_w</p:attrName>
                                        </p:attrNameLst>
                                      </p:cBhvr>
                                      <p:tavLst>
                                        <p:tav tm="0">
                                          <p:val>
                                            <p:strVal val="ppt_w"/>
                                          </p:val>
                                        </p:tav>
                                        <p:tav tm="100000">
                                          <p:val>
                                            <p:strVal val="ppt_w*0.05"/>
                                          </p:val>
                                        </p:tav>
                                      </p:tavLst>
                                    </p:anim>
                                    <p:anim calcmode="lin" valueType="num">
                                      <p:cBhvr>
                                        <p:cTn id="55" dur="1000"/>
                                        <p:tgtEl>
                                          <p:spTgt spid="62523"/>
                                        </p:tgtEl>
                                        <p:attrNameLst>
                                          <p:attrName>ppt_h</p:attrName>
                                        </p:attrNameLst>
                                      </p:cBhvr>
                                      <p:tavLst>
                                        <p:tav tm="0">
                                          <p:val>
                                            <p:strVal val="ppt_h"/>
                                          </p:val>
                                        </p:tav>
                                        <p:tav tm="100000">
                                          <p:val>
                                            <p:strVal val="ppt_h"/>
                                          </p:val>
                                        </p:tav>
                                      </p:tavLst>
                                    </p:anim>
                                    <p:anim calcmode="lin" valueType="num">
                                      <p:cBhvr>
                                        <p:cTn id="56" dur="1000"/>
                                        <p:tgtEl>
                                          <p:spTgt spid="62523"/>
                                        </p:tgtEl>
                                        <p:attrNameLst>
                                          <p:attrName>ppt_x</p:attrName>
                                        </p:attrNameLst>
                                      </p:cBhvr>
                                      <p:tavLst>
                                        <p:tav tm="0">
                                          <p:val>
                                            <p:strVal val="ppt_x"/>
                                          </p:val>
                                        </p:tav>
                                        <p:tav tm="100000">
                                          <p:val>
                                            <p:strVal val="ppt_x-.2"/>
                                          </p:val>
                                        </p:tav>
                                      </p:tavLst>
                                    </p:anim>
                                    <p:anim calcmode="lin" valueType="num">
                                      <p:cBhvr>
                                        <p:cTn id="57" dur="1000"/>
                                        <p:tgtEl>
                                          <p:spTgt spid="62523"/>
                                        </p:tgtEl>
                                        <p:attrNameLst>
                                          <p:attrName>ppt_y</p:attrName>
                                        </p:attrNameLst>
                                      </p:cBhvr>
                                      <p:tavLst>
                                        <p:tav tm="0">
                                          <p:val>
                                            <p:strVal val="ppt_y"/>
                                          </p:val>
                                        </p:tav>
                                        <p:tav tm="100000">
                                          <p:val>
                                            <p:strVal val="ppt_y"/>
                                          </p:val>
                                        </p:tav>
                                      </p:tavLst>
                                    </p:anim>
                                    <p:animEffect transition="out" filter="fade">
                                      <p:cBhvr>
                                        <p:cTn id="58" dur="1000"/>
                                        <p:tgtEl>
                                          <p:spTgt spid="62523"/>
                                        </p:tgtEl>
                                      </p:cBhvr>
                                    </p:animEffect>
                                    <p:set>
                                      <p:cBhvr>
                                        <p:cTn id="59" dur="1" fill="hold">
                                          <p:stCondLst>
                                            <p:cond delay="999"/>
                                          </p:stCondLst>
                                        </p:cTn>
                                        <p:tgtEl>
                                          <p:spTgt spid="6252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p:stCondLst>
                              <p:cond delay="7000"/>
                            </p:stCondLst>
                            <p:childTnLst>
                              <p:par>
                                <p:cTn id="61" presetID="54" presetClass="exit" presetSubtype="0" decel="100000" fill="hold" grpId="0" nodeType="afterEffect">
                                  <p:stCondLst>
                                    <p:cond delay="0"/>
                                  </p:stCondLst>
                                  <p:childTnLst>
                                    <p:anim calcmode="lin" valueType="num">
                                      <p:cBhvr>
                                        <p:cTn id="62" dur="1000"/>
                                        <p:tgtEl>
                                          <p:spTgt spid="62522"/>
                                        </p:tgtEl>
                                        <p:attrNameLst>
                                          <p:attrName>ppt_w</p:attrName>
                                        </p:attrNameLst>
                                      </p:cBhvr>
                                      <p:tavLst>
                                        <p:tav tm="0">
                                          <p:val>
                                            <p:strVal val="ppt_w"/>
                                          </p:val>
                                        </p:tav>
                                        <p:tav tm="100000">
                                          <p:val>
                                            <p:strVal val="ppt_w*0.05"/>
                                          </p:val>
                                        </p:tav>
                                      </p:tavLst>
                                    </p:anim>
                                    <p:anim calcmode="lin" valueType="num">
                                      <p:cBhvr>
                                        <p:cTn id="63" dur="1000"/>
                                        <p:tgtEl>
                                          <p:spTgt spid="62522"/>
                                        </p:tgtEl>
                                        <p:attrNameLst>
                                          <p:attrName>ppt_h</p:attrName>
                                        </p:attrNameLst>
                                      </p:cBhvr>
                                      <p:tavLst>
                                        <p:tav tm="0">
                                          <p:val>
                                            <p:strVal val="ppt_h"/>
                                          </p:val>
                                        </p:tav>
                                        <p:tav tm="100000">
                                          <p:val>
                                            <p:strVal val="ppt_h"/>
                                          </p:val>
                                        </p:tav>
                                      </p:tavLst>
                                    </p:anim>
                                    <p:anim calcmode="lin" valueType="num">
                                      <p:cBhvr>
                                        <p:cTn id="64" dur="1000"/>
                                        <p:tgtEl>
                                          <p:spTgt spid="62522"/>
                                        </p:tgtEl>
                                        <p:attrNameLst>
                                          <p:attrName>ppt_x</p:attrName>
                                        </p:attrNameLst>
                                      </p:cBhvr>
                                      <p:tavLst>
                                        <p:tav tm="0">
                                          <p:val>
                                            <p:strVal val="ppt_x"/>
                                          </p:val>
                                        </p:tav>
                                        <p:tav tm="100000">
                                          <p:val>
                                            <p:strVal val="ppt_x-.2"/>
                                          </p:val>
                                        </p:tav>
                                      </p:tavLst>
                                    </p:anim>
                                    <p:anim calcmode="lin" valueType="num">
                                      <p:cBhvr>
                                        <p:cTn id="65" dur="1000"/>
                                        <p:tgtEl>
                                          <p:spTgt spid="62522"/>
                                        </p:tgtEl>
                                        <p:attrNameLst>
                                          <p:attrName>ppt_y</p:attrName>
                                        </p:attrNameLst>
                                      </p:cBhvr>
                                      <p:tavLst>
                                        <p:tav tm="0">
                                          <p:val>
                                            <p:strVal val="ppt_y"/>
                                          </p:val>
                                        </p:tav>
                                        <p:tav tm="100000">
                                          <p:val>
                                            <p:strVal val="ppt_y"/>
                                          </p:val>
                                        </p:tav>
                                      </p:tavLst>
                                    </p:anim>
                                    <p:animEffect transition="out" filter="fade">
                                      <p:cBhvr>
                                        <p:cTn id="66" dur="1000"/>
                                        <p:tgtEl>
                                          <p:spTgt spid="62522"/>
                                        </p:tgtEl>
                                      </p:cBhvr>
                                    </p:animEffect>
                                    <p:set>
                                      <p:cBhvr>
                                        <p:cTn id="67" dur="1" fill="hold">
                                          <p:stCondLst>
                                            <p:cond delay="999"/>
                                          </p:stCondLst>
                                        </p:cTn>
                                        <p:tgtEl>
                                          <p:spTgt spid="625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p:stCondLst>
                              <p:cond delay="8000"/>
                            </p:stCondLst>
                            <p:childTnLst>
                              <p:par>
                                <p:cTn id="69" presetID="54" presetClass="exit" presetSubtype="0" decel="100000" fill="hold" grpId="0" nodeType="afterEffect">
                                  <p:stCondLst>
                                    <p:cond delay="0"/>
                                  </p:stCondLst>
                                  <p:childTnLst>
                                    <p:anim calcmode="lin" valueType="num">
                                      <p:cBhvr>
                                        <p:cTn id="70" dur="1000"/>
                                        <p:tgtEl>
                                          <p:spTgt spid="62521"/>
                                        </p:tgtEl>
                                        <p:attrNameLst>
                                          <p:attrName>ppt_w</p:attrName>
                                        </p:attrNameLst>
                                      </p:cBhvr>
                                      <p:tavLst>
                                        <p:tav tm="0">
                                          <p:val>
                                            <p:strVal val="ppt_w"/>
                                          </p:val>
                                        </p:tav>
                                        <p:tav tm="100000">
                                          <p:val>
                                            <p:strVal val="ppt_w*0.05"/>
                                          </p:val>
                                        </p:tav>
                                      </p:tavLst>
                                    </p:anim>
                                    <p:anim calcmode="lin" valueType="num">
                                      <p:cBhvr>
                                        <p:cTn id="71" dur="1000"/>
                                        <p:tgtEl>
                                          <p:spTgt spid="62521"/>
                                        </p:tgtEl>
                                        <p:attrNameLst>
                                          <p:attrName>ppt_h</p:attrName>
                                        </p:attrNameLst>
                                      </p:cBhvr>
                                      <p:tavLst>
                                        <p:tav tm="0">
                                          <p:val>
                                            <p:strVal val="ppt_h"/>
                                          </p:val>
                                        </p:tav>
                                        <p:tav tm="100000">
                                          <p:val>
                                            <p:strVal val="ppt_h"/>
                                          </p:val>
                                        </p:tav>
                                      </p:tavLst>
                                    </p:anim>
                                    <p:anim calcmode="lin" valueType="num">
                                      <p:cBhvr>
                                        <p:cTn id="72" dur="1000"/>
                                        <p:tgtEl>
                                          <p:spTgt spid="62521"/>
                                        </p:tgtEl>
                                        <p:attrNameLst>
                                          <p:attrName>ppt_x</p:attrName>
                                        </p:attrNameLst>
                                      </p:cBhvr>
                                      <p:tavLst>
                                        <p:tav tm="0">
                                          <p:val>
                                            <p:strVal val="ppt_x"/>
                                          </p:val>
                                        </p:tav>
                                        <p:tav tm="100000">
                                          <p:val>
                                            <p:strVal val="ppt_x-.2"/>
                                          </p:val>
                                        </p:tav>
                                      </p:tavLst>
                                    </p:anim>
                                    <p:anim calcmode="lin" valueType="num">
                                      <p:cBhvr>
                                        <p:cTn id="73" dur="1000"/>
                                        <p:tgtEl>
                                          <p:spTgt spid="62521"/>
                                        </p:tgtEl>
                                        <p:attrNameLst>
                                          <p:attrName>ppt_y</p:attrName>
                                        </p:attrNameLst>
                                      </p:cBhvr>
                                      <p:tavLst>
                                        <p:tav tm="0">
                                          <p:val>
                                            <p:strVal val="ppt_y"/>
                                          </p:val>
                                        </p:tav>
                                        <p:tav tm="100000">
                                          <p:val>
                                            <p:strVal val="ppt_y"/>
                                          </p:val>
                                        </p:tav>
                                      </p:tavLst>
                                    </p:anim>
                                    <p:animEffect transition="out" filter="fade">
                                      <p:cBhvr>
                                        <p:cTn id="74" dur="1000"/>
                                        <p:tgtEl>
                                          <p:spTgt spid="62521"/>
                                        </p:tgtEl>
                                      </p:cBhvr>
                                    </p:animEffect>
                                    <p:set>
                                      <p:cBhvr>
                                        <p:cTn id="75" dur="1" fill="hold">
                                          <p:stCondLst>
                                            <p:cond delay="999"/>
                                          </p:stCondLst>
                                        </p:cTn>
                                        <p:tgtEl>
                                          <p:spTgt spid="6252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54" presetClass="exit" presetSubtype="0" decel="100000" fill="hold" grpId="0" nodeType="afterEffect">
                                  <p:stCondLst>
                                    <p:cond delay="0"/>
                                  </p:stCondLst>
                                  <p:childTnLst>
                                    <p:anim calcmode="lin" valueType="num">
                                      <p:cBhvr>
                                        <p:cTn id="78" dur="1000"/>
                                        <p:tgtEl>
                                          <p:spTgt spid="62510"/>
                                        </p:tgtEl>
                                        <p:attrNameLst>
                                          <p:attrName>ppt_w</p:attrName>
                                        </p:attrNameLst>
                                      </p:cBhvr>
                                      <p:tavLst>
                                        <p:tav tm="0">
                                          <p:val>
                                            <p:strVal val="ppt_w"/>
                                          </p:val>
                                        </p:tav>
                                        <p:tav tm="100000">
                                          <p:val>
                                            <p:strVal val="ppt_w*0.05"/>
                                          </p:val>
                                        </p:tav>
                                      </p:tavLst>
                                    </p:anim>
                                    <p:anim calcmode="lin" valueType="num">
                                      <p:cBhvr>
                                        <p:cTn id="79" dur="1000"/>
                                        <p:tgtEl>
                                          <p:spTgt spid="62510"/>
                                        </p:tgtEl>
                                        <p:attrNameLst>
                                          <p:attrName>ppt_h</p:attrName>
                                        </p:attrNameLst>
                                      </p:cBhvr>
                                      <p:tavLst>
                                        <p:tav tm="0">
                                          <p:val>
                                            <p:strVal val="ppt_h"/>
                                          </p:val>
                                        </p:tav>
                                        <p:tav tm="100000">
                                          <p:val>
                                            <p:strVal val="ppt_h"/>
                                          </p:val>
                                        </p:tav>
                                      </p:tavLst>
                                    </p:anim>
                                    <p:anim calcmode="lin" valueType="num">
                                      <p:cBhvr>
                                        <p:cTn id="80" dur="1000"/>
                                        <p:tgtEl>
                                          <p:spTgt spid="62510"/>
                                        </p:tgtEl>
                                        <p:attrNameLst>
                                          <p:attrName>ppt_x</p:attrName>
                                        </p:attrNameLst>
                                      </p:cBhvr>
                                      <p:tavLst>
                                        <p:tav tm="0">
                                          <p:val>
                                            <p:strVal val="ppt_x"/>
                                          </p:val>
                                        </p:tav>
                                        <p:tav tm="100000">
                                          <p:val>
                                            <p:strVal val="ppt_x-.2"/>
                                          </p:val>
                                        </p:tav>
                                      </p:tavLst>
                                    </p:anim>
                                    <p:anim calcmode="lin" valueType="num">
                                      <p:cBhvr>
                                        <p:cTn id="81" dur="1000"/>
                                        <p:tgtEl>
                                          <p:spTgt spid="62510"/>
                                        </p:tgtEl>
                                        <p:attrNameLst>
                                          <p:attrName>ppt_y</p:attrName>
                                        </p:attrNameLst>
                                      </p:cBhvr>
                                      <p:tavLst>
                                        <p:tav tm="0">
                                          <p:val>
                                            <p:strVal val="ppt_y"/>
                                          </p:val>
                                        </p:tav>
                                        <p:tav tm="100000">
                                          <p:val>
                                            <p:strVal val="ppt_y"/>
                                          </p:val>
                                        </p:tav>
                                      </p:tavLst>
                                    </p:anim>
                                    <p:animEffect transition="out" filter="fade">
                                      <p:cBhvr>
                                        <p:cTn id="82" dur="1000"/>
                                        <p:tgtEl>
                                          <p:spTgt spid="62510"/>
                                        </p:tgtEl>
                                      </p:cBhvr>
                                    </p:animEffect>
                                    <p:set>
                                      <p:cBhvr>
                                        <p:cTn id="83" dur="1" fill="hold">
                                          <p:stCondLst>
                                            <p:cond delay="999"/>
                                          </p:stCondLst>
                                        </p:cTn>
                                        <p:tgtEl>
                                          <p:spTgt spid="6251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p:stCondLst>
                              <p:cond delay="10000"/>
                            </p:stCondLst>
                            <p:childTnLst>
                              <p:par>
                                <p:cTn id="85" presetID="50" presetClass="exit" presetSubtype="0" accel="100000" fill="hold" grpId="0" nodeType="afterEffect">
                                  <p:stCondLst>
                                    <p:cond delay="0"/>
                                  </p:stCondLst>
                                  <p:childTnLst>
                                    <p:anim calcmode="lin" valueType="num">
                                      <p:cBhvr>
                                        <p:cTn id="86" dur="2000"/>
                                        <p:tgtEl>
                                          <p:spTgt spid="62509"/>
                                        </p:tgtEl>
                                        <p:attrNameLst>
                                          <p:attrName>ppt_w</p:attrName>
                                        </p:attrNameLst>
                                      </p:cBhvr>
                                      <p:tavLst>
                                        <p:tav tm="0">
                                          <p:val>
                                            <p:strVal val="ppt_w"/>
                                          </p:val>
                                        </p:tav>
                                        <p:tav tm="100000">
                                          <p:val>
                                            <p:strVal val="ppt_w+.3"/>
                                          </p:val>
                                        </p:tav>
                                      </p:tavLst>
                                    </p:anim>
                                    <p:anim calcmode="lin" valueType="num">
                                      <p:cBhvr>
                                        <p:cTn id="87" dur="2000"/>
                                        <p:tgtEl>
                                          <p:spTgt spid="62509"/>
                                        </p:tgtEl>
                                        <p:attrNameLst>
                                          <p:attrName>ppt_h</p:attrName>
                                        </p:attrNameLst>
                                      </p:cBhvr>
                                      <p:tavLst>
                                        <p:tav tm="0">
                                          <p:val>
                                            <p:strVal val="ppt_h"/>
                                          </p:val>
                                        </p:tav>
                                        <p:tav tm="100000">
                                          <p:val>
                                            <p:strVal val="ppt_h"/>
                                          </p:val>
                                        </p:tav>
                                      </p:tavLst>
                                    </p:anim>
                                    <p:animEffect transition="out" filter="fade">
                                      <p:cBhvr>
                                        <p:cTn id="88" dur="2000"/>
                                        <p:tgtEl>
                                          <p:spTgt spid="62509"/>
                                        </p:tgtEl>
                                      </p:cBhvr>
                                    </p:animEffect>
                                    <p:set>
                                      <p:cBhvr>
                                        <p:cTn id="89" dur="1" fill="hold">
                                          <p:stCondLst>
                                            <p:cond delay="1999"/>
                                          </p:stCondLst>
                                        </p:cTn>
                                        <p:tgtEl>
                                          <p:spTgt spid="62509"/>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par>
                                <p:cTn id="90" presetID="10" presetClass="entr" presetSubtype="0" fill="hold" nodeType="withEffect">
                                  <p:stCondLst>
                                    <p:cond delay="0"/>
                                  </p:stCondLst>
                                  <p:childTnLst>
                                    <p:set>
                                      <p:cBhvr>
                                        <p:cTn id="91" dur="1" fill="hold">
                                          <p:stCondLst>
                                            <p:cond delay="0"/>
                                          </p:stCondLst>
                                        </p:cTn>
                                        <p:tgtEl>
                                          <p:spTgt spid="62540"/>
                                        </p:tgtEl>
                                        <p:attrNameLst>
                                          <p:attrName>style.visibility</p:attrName>
                                        </p:attrNameLst>
                                      </p:cBhvr>
                                      <p:to>
                                        <p:strVal val="visible"/>
                                      </p:to>
                                    </p:set>
                                    <p:animEffect transition="in" filter="fade">
                                      <p:cBhvr>
                                        <p:cTn id="92" dur="500"/>
                                        <p:tgtEl>
                                          <p:spTgt spid="625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24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9" grpId="0" animBg="1"/>
      <p:bldP spid="62510" grpId="0" animBg="1"/>
      <p:bldP spid="62521" grpId="0" animBg="1"/>
      <p:bldP spid="62522" grpId="0" animBg="1"/>
      <p:bldP spid="62523" grpId="0" animBg="1"/>
      <p:bldP spid="62524" grpId="0" animBg="1"/>
      <p:bldP spid="62525" grpId="0" animBg="1"/>
      <p:bldP spid="62526" grpId="0" animBg="1"/>
      <p:bldP spid="62527" grpId="0" animBg="1"/>
      <p:bldP spid="62528" grpId="0" animBg="1"/>
      <p:bldP spid="62529" grpId="0" animBg="1"/>
      <p:bldP spid="625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Tree>
    <p:extLst>
      <p:ext uri="{BB962C8B-B14F-4D97-AF65-F5344CB8AC3E}">
        <p14:creationId xmlns:p14="http://schemas.microsoft.com/office/powerpoint/2010/main" val="22272333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344DF27-D653-68F3-F6E5-0A5B7C5A9EC8}"/>
              </a:ext>
            </a:extLst>
          </p:cNvPr>
          <p:cNvGrpSpPr/>
          <p:nvPr/>
        </p:nvGrpSpPr>
        <p:grpSpPr>
          <a:xfrm>
            <a:off x="149380" y="0"/>
            <a:ext cx="605826" cy="830997"/>
            <a:chOff x="3174278" y="237323"/>
            <a:chExt cx="605826" cy="830997"/>
          </a:xfrm>
        </p:grpSpPr>
        <p:sp>
          <p:nvSpPr>
            <p:cNvPr id="8" name="Oval 7">
              <a:extLst>
                <a:ext uri="{FF2B5EF4-FFF2-40B4-BE49-F238E27FC236}">
                  <a16:creationId xmlns:a16="http://schemas.microsoft.com/office/drawing/2014/main" id="{87387067-D12A-9AC6-BF86-5855666373FC}"/>
                </a:ext>
              </a:extLst>
            </p:cNvPr>
            <p:cNvSpPr/>
            <p:nvPr/>
          </p:nvSpPr>
          <p:spPr>
            <a:xfrm>
              <a:off x="3174278" y="379826"/>
              <a:ext cx="605826" cy="605826"/>
            </a:xfrm>
            <a:prstGeom prst="ellipse">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184CF5-E74D-590E-BB1E-97CA5E118579}"/>
                </a:ext>
              </a:extLst>
            </p:cNvPr>
            <p:cNvSpPr txBox="1"/>
            <p:nvPr/>
          </p:nvSpPr>
          <p:spPr>
            <a:xfrm>
              <a:off x="31905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grpSp>
      <p:sp>
        <p:nvSpPr>
          <p:cNvPr id="10" name="TextBox 9">
            <a:extLst>
              <a:ext uri="{FF2B5EF4-FFF2-40B4-BE49-F238E27FC236}">
                <a16:creationId xmlns:a16="http://schemas.microsoft.com/office/drawing/2014/main" id="{E4D0057D-63BE-B167-66D6-1C4A1A3A9A59}"/>
              </a:ext>
            </a:extLst>
          </p:cNvPr>
          <p:cNvSpPr txBox="1"/>
          <p:nvPr/>
        </p:nvSpPr>
        <p:spPr>
          <a:xfrm>
            <a:off x="857200" y="53659"/>
            <a:ext cx="58782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Số?</a:t>
            </a:r>
          </a:p>
        </p:txBody>
      </p:sp>
      <p:sp>
        <p:nvSpPr>
          <p:cNvPr id="12" name="TextBox 11">
            <a:extLst>
              <a:ext uri="{FF2B5EF4-FFF2-40B4-BE49-F238E27FC236}">
                <a16:creationId xmlns:a16="http://schemas.microsoft.com/office/drawing/2014/main" id="{585D664B-8068-515D-BBEE-A1EBCF085209}"/>
              </a:ext>
            </a:extLst>
          </p:cNvPr>
          <p:cNvSpPr txBox="1"/>
          <p:nvPr/>
        </p:nvSpPr>
        <p:spPr>
          <a:xfrm>
            <a:off x="213360" y="955040"/>
            <a:ext cx="11541760" cy="1200329"/>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ea typeface="Cambria" panose="02040503050406030204" pitchFamily="18" charset="0"/>
              </a:rPr>
              <a:t>Cho hình vuông ABCD như hình bên và DE = EG = GH = HK = KC = 1,3 cm.</a:t>
            </a:r>
            <a:endParaRPr lang="en-US" sz="36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E58B524-120D-123F-332A-6A5E714E5736}"/>
              </a:ext>
            </a:extLst>
          </p:cNvPr>
          <p:cNvPicPr>
            <a:picLocks noChangeAspect="1"/>
          </p:cNvPicPr>
          <p:nvPr/>
        </p:nvPicPr>
        <p:blipFill>
          <a:blip r:embed="rId5"/>
          <a:stretch>
            <a:fillRect/>
          </a:stretch>
        </p:blipFill>
        <p:spPr>
          <a:xfrm>
            <a:off x="8098287" y="1863954"/>
            <a:ext cx="3957506" cy="3612921"/>
          </a:xfrm>
          <a:prstGeom prst="rect">
            <a:avLst/>
          </a:prstGeom>
        </p:spPr>
      </p:pic>
      <p:sp>
        <p:nvSpPr>
          <p:cNvPr id="15" name="TextBox 14">
            <a:extLst>
              <a:ext uri="{FF2B5EF4-FFF2-40B4-BE49-F238E27FC236}">
                <a16:creationId xmlns:a16="http://schemas.microsoft.com/office/drawing/2014/main" id="{B52C4BAC-6BE4-70E9-8A22-70F5429D3773}"/>
              </a:ext>
            </a:extLst>
          </p:cNvPr>
          <p:cNvSpPr txBox="1"/>
          <p:nvPr/>
        </p:nvSpPr>
        <p:spPr>
          <a:xfrm>
            <a:off x="295275" y="2533650"/>
            <a:ext cx="6735445" cy="1200329"/>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Diện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hình</a:t>
            </a:r>
            <a:r>
              <a:rPr lang="en-US" sz="3600" b="0" i="0" dirty="0">
                <a:solidFill>
                  <a:srgbClr val="000000"/>
                </a:solidFill>
                <a:effectLst/>
                <a:latin typeface="Cambria" panose="02040503050406030204" pitchFamily="18" charset="0"/>
                <a:ea typeface="Cambria" panose="02040503050406030204" pitchFamily="18" charset="0"/>
              </a:rPr>
              <a:t> thang ABCK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cm</a:t>
            </a:r>
            <a:r>
              <a:rPr lang="en-US" sz="3600" b="0" i="0" baseline="30000" dirty="0">
                <a:solidFill>
                  <a:srgbClr val="000000"/>
                </a:solidFill>
                <a:effectLst/>
                <a:latin typeface="Cambria" panose="02040503050406030204" pitchFamily="18" charset="0"/>
                <a:ea typeface="Cambria" panose="02040503050406030204" pitchFamily="18" charset="0"/>
              </a:rPr>
              <a:t>2</a:t>
            </a:r>
            <a:endParaRPr lang="en-US" sz="3600"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6E3BC49-4DF3-7779-F8F6-AD88863D2C73}"/>
              </a:ext>
            </a:extLst>
          </p:cNvPr>
          <p:cNvSpPr txBox="1"/>
          <p:nvPr/>
        </p:nvSpPr>
        <p:spPr>
          <a:xfrm>
            <a:off x="254635" y="4321810"/>
            <a:ext cx="7019925" cy="1200329"/>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Diện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hình</a:t>
            </a:r>
            <a:r>
              <a:rPr lang="en-US" sz="3600" b="0" i="0" dirty="0">
                <a:solidFill>
                  <a:srgbClr val="000000"/>
                </a:solidFill>
                <a:effectLst/>
                <a:latin typeface="Cambria" panose="02040503050406030204" pitchFamily="18" charset="0"/>
                <a:ea typeface="Cambria" panose="02040503050406030204" pitchFamily="18" charset="0"/>
              </a:rPr>
              <a:t> tam </a:t>
            </a:r>
            <a:r>
              <a:rPr lang="en-US" sz="3600" b="0" i="0" dirty="0" err="1">
                <a:solidFill>
                  <a:srgbClr val="000000"/>
                </a:solidFill>
                <a:effectLst/>
                <a:latin typeface="Cambria" panose="02040503050406030204" pitchFamily="18" charset="0"/>
                <a:ea typeface="Cambria" panose="02040503050406030204" pitchFamily="18" charset="0"/>
              </a:rPr>
              <a:t>giác</a:t>
            </a:r>
            <a:r>
              <a:rPr lang="en-US" sz="3600" b="0" i="0" dirty="0">
                <a:solidFill>
                  <a:srgbClr val="000000"/>
                </a:solidFill>
                <a:effectLst/>
                <a:latin typeface="Cambria" panose="02040503050406030204" pitchFamily="18" charset="0"/>
                <a:ea typeface="Cambria" panose="02040503050406030204" pitchFamily="18" charset="0"/>
              </a:rPr>
              <a:t> AKD gấp        </a:t>
            </a:r>
            <a:r>
              <a:rPr lang="en-US" sz="3600" b="0" i="0" dirty="0" err="1">
                <a:solidFill>
                  <a:srgbClr val="000000"/>
                </a:solidFill>
                <a:effectLst/>
                <a:latin typeface="Cambria" panose="02040503050406030204" pitchFamily="18" charset="0"/>
                <a:ea typeface="Cambria" panose="02040503050406030204" pitchFamily="18" charset="0"/>
              </a:rPr>
              <a:t>lần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diện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hình</a:t>
            </a:r>
            <a:r>
              <a:rPr lang="en-US" sz="3600" b="0" i="0" dirty="0">
                <a:solidFill>
                  <a:srgbClr val="000000"/>
                </a:solidFill>
                <a:effectLst/>
                <a:latin typeface="Cambria" panose="02040503050406030204" pitchFamily="18" charset="0"/>
                <a:ea typeface="Cambria" panose="02040503050406030204" pitchFamily="18" charset="0"/>
              </a:rPr>
              <a:t> tam </a:t>
            </a:r>
            <a:r>
              <a:rPr lang="en-US" sz="3600" b="0" i="0" dirty="0" err="1">
                <a:solidFill>
                  <a:srgbClr val="000000"/>
                </a:solidFill>
                <a:effectLst/>
                <a:latin typeface="Cambria" panose="02040503050406030204" pitchFamily="18" charset="0"/>
                <a:ea typeface="Cambria" panose="02040503050406030204" pitchFamily="18" charset="0"/>
              </a:rPr>
              <a:t>giác</a:t>
            </a:r>
            <a:r>
              <a:rPr lang="en-US" sz="3600" b="0" i="0" dirty="0">
                <a:solidFill>
                  <a:srgbClr val="000000"/>
                </a:solidFill>
                <a:effectLst/>
                <a:latin typeface="Cambria" panose="02040503050406030204" pitchFamily="18" charset="0"/>
                <a:ea typeface="Cambria" panose="02040503050406030204" pitchFamily="18" charset="0"/>
              </a:rPr>
              <a:t> </a:t>
            </a:r>
            <a:r>
              <a:rPr lang="en-US" sz="3600" dirty="0">
                <a:solidFill>
                  <a:srgbClr val="000000"/>
                </a:solidFill>
                <a:latin typeface="Cambria" panose="02040503050406030204" pitchFamily="18" charset="0"/>
                <a:ea typeface="Cambria" panose="02040503050406030204" pitchFamily="18" charset="0"/>
              </a:rPr>
              <a:t>ADE.  </a:t>
            </a:r>
            <a:endParaRPr lang="en-US" sz="36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BD798AF-4D02-4190-40DF-33EF52E62FE0}"/>
              </a:ext>
            </a:extLst>
          </p:cNvPr>
          <p:cNvSpPr/>
          <p:nvPr/>
        </p:nvSpPr>
        <p:spPr>
          <a:xfrm>
            <a:off x="7295745" y="4250988"/>
            <a:ext cx="777997" cy="63683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472FE53-A4AB-099A-79D5-D28AB50AA425}"/>
              </a:ext>
            </a:extLst>
          </p:cNvPr>
          <p:cNvSpPr txBox="1"/>
          <p:nvPr/>
        </p:nvSpPr>
        <p:spPr>
          <a:xfrm>
            <a:off x="1574800" y="3241040"/>
            <a:ext cx="6410960" cy="584775"/>
          </a:xfrm>
          <a:prstGeom prst="rect">
            <a:avLst/>
          </a:prstGeom>
          <a:noFill/>
        </p:spPr>
        <p:txBody>
          <a:bodyPr wrap="square" rtlCol="0">
            <a:spAutoFit/>
          </a:bodyPr>
          <a:lstStyle/>
          <a:p>
            <a:endParaRPr lang="en-US" sz="3200" b="1" dirty="0">
              <a:solidFill>
                <a:srgbClr val="FF0000"/>
              </a:solidFill>
              <a:latin typeface="Cambria" panose="02040503050406030204" pitchFamily="18" charset="0"/>
              <a:ea typeface="Cambria" panose="02040503050406030204" pitchFamily="18" charset="0"/>
            </a:endParaRPr>
          </a:p>
        </p:txBody>
      </p:sp>
      <p:sp>
        <p:nvSpPr>
          <p:cNvPr id="17" name="Rectangle: Rounded Corners 3">
            <a:extLst>
              <a:ext uri="{FF2B5EF4-FFF2-40B4-BE49-F238E27FC236}">
                <a16:creationId xmlns:a16="http://schemas.microsoft.com/office/drawing/2014/main" id="{2BD798AF-4D02-4190-40DF-33EF52E62FE0}"/>
              </a:ext>
            </a:extLst>
          </p:cNvPr>
          <p:cNvSpPr/>
          <p:nvPr/>
        </p:nvSpPr>
        <p:spPr>
          <a:xfrm>
            <a:off x="7057527" y="2547955"/>
            <a:ext cx="1305238" cy="63683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dirty="0">
              <a:latin typeface="Cambria" panose="02040503050406030204" pitchFamily="18" charset="0"/>
              <a:ea typeface="Cambria" panose="02040503050406030204" pitchFamily="18" charset="0"/>
            </a:endParaRPr>
          </a:p>
        </p:txBody>
      </p:sp>
    </p:spTree>
    <p:controls>
      <mc:AlternateContent xmlns:mc="http://schemas.openxmlformats.org/markup-compatibility/2006">
        <mc:Choice xmlns:v="urn:schemas-microsoft-com:vml" Requires="v">
          <p:control spid="2050" name="TextBox1" r:id="rId2" imgW="1133640" imgH="447840"/>
        </mc:Choice>
        <mc:Fallback>
          <p:control name="TextBox1" r:id="rId2" imgW="1133640" imgH="447840">
            <p:pic>
              <p:nvPicPr>
                <p:cNvPr id="18" name="TextBox1"/>
                <p:cNvPicPr>
                  <a:picLocks/>
                </p:cNvPicPr>
                <p:nvPr/>
              </p:nvPicPr>
              <p:blipFill>
                <a:blip r:embed="rId6"/>
                <a:stretch>
                  <a:fillRect/>
                </a:stretch>
              </p:blipFill>
              <p:spPr>
                <a:xfrm>
                  <a:off x="7156157" y="2618789"/>
                  <a:ext cx="1135062" cy="444500"/>
                </a:xfrm>
                <a:prstGeom prst="rect">
                  <a:avLst/>
                </a:prstGeom>
              </p:spPr>
            </p:pic>
          </p:control>
        </mc:Fallback>
      </mc:AlternateContent>
      <mc:AlternateContent xmlns:mc="http://schemas.openxmlformats.org/markup-compatibility/2006">
        <mc:Choice xmlns:v="urn:schemas-microsoft-com:vml" Requires="v">
          <p:control spid="2051" name="TextBox2" r:id="rId3" imgW="638280" imgH="457200"/>
        </mc:Choice>
        <mc:Fallback>
          <p:control name="TextBox2" r:id="rId3" imgW="638280" imgH="457200">
            <p:pic>
              <p:nvPicPr>
                <p:cNvPr id="19" name="TextBox2"/>
                <p:cNvPicPr>
                  <a:picLocks/>
                </p:cNvPicPr>
                <p:nvPr/>
              </p:nvPicPr>
              <p:blipFill>
                <a:blip r:embed="rId7"/>
                <a:stretch>
                  <a:fillRect/>
                </a:stretch>
              </p:blipFill>
              <p:spPr>
                <a:xfrm>
                  <a:off x="7377113" y="4367213"/>
                  <a:ext cx="639762" cy="454025"/>
                </a:xfrm>
                <a:prstGeom prst="rect">
                  <a:avLst/>
                </a:prstGeom>
              </p:spPr>
            </p:pic>
          </p:control>
        </mc:Fallback>
      </mc:AlternateContent>
    </p:controls>
    <p:extLst>
      <p:ext uri="{BB962C8B-B14F-4D97-AF65-F5344CB8AC3E}">
        <p14:creationId xmlns:p14="http://schemas.microsoft.com/office/powerpoint/2010/main" val="172337595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DIAGRAM" val="#332015;"/>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452</Words>
  <Application>Microsoft Office PowerPoint</Application>
  <PresentationFormat>Widescreen</PresentationFormat>
  <Paragraphs>139</Paragraphs>
  <Slides>24</Slides>
  <Notes>3</Notes>
  <HiddenSlides>0</HiddenSlides>
  <MMClips>5</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24</vt:i4>
      </vt:variant>
    </vt:vector>
  </HeadingPairs>
  <TitlesOfParts>
    <vt:vector size="43" baseType="lpstr">
      <vt:lpstr>.VnTime</vt:lpstr>
      <vt:lpstr>Arial</vt:lpstr>
      <vt:lpstr>Calibri</vt:lpstr>
      <vt:lpstr>Calibri Light</vt:lpstr>
      <vt:lpstr>Cambria</vt:lpstr>
      <vt:lpstr>Cambria Math</vt:lpstr>
      <vt:lpstr>等线</vt:lpstr>
      <vt:lpstr>等线 Light</vt:lpstr>
      <vt:lpstr>Times  New Roman</vt:lpstr>
      <vt:lpstr>Times New Roman</vt:lpstr>
      <vt:lpstr>仓耳青禾体-谷力 W05</vt:lpstr>
      <vt:lpstr>字魂37号-波纹乖乖体</vt:lpstr>
      <vt:lpstr>Office Theme</vt:lpstr>
      <vt:lpstr>11_Office Theme</vt:lpstr>
      <vt:lpstr>1_Default Design</vt:lpstr>
      <vt:lpstr>3_Default Design</vt:lpstr>
      <vt:lpstr>2_Default Design</vt:lpstr>
      <vt:lpstr>4_Office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361</cp:revision>
  <dcterms:created xsi:type="dcterms:W3CDTF">2019-03-29T12:25:33Z</dcterms:created>
  <dcterms:modified xsi:type="dcterms:W3CDTF">2025-02-05T05:17:40Z</dcterms:modified>
</cp:coreProperties>
</file>