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9" r:id="rId2"/>
    <p:sldId id="322" r:id="rId3"/>
    <p:sldId id="319" r:id="rId4"/>
    <p:sldId id="318" r:id="rId5"/>
    <p:sldId id="264" r:id="rId6"/>
    <p:sldId id="278" r:id="rId7"/>
    <p:sldId id="279" r:id="rId8"/>
    <p:sldId id="280" r:id="rId9"/>
    <p:sldId id="281" r:id="rId10"/>
    <p:sldId id="287" r:id="rId11"/>
    <p:sldId id="286" r:id="rId12"/>
    <p:sldId id="289" r:id="rId13"/>
    <p:sldId id="288" r:id="rId14"/>
    <p:sldId id="267" r:id="rId15"/>
    <p:sldId id="321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232" d="100"/>
          <a:sy n="232" d="100"/>
        </p:scale>
        <p:origin x="-5898" y="-2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CCC6C88B-96CB-9BDB-24AF-D24E75D7DB03}"/>
              </a:ext>
            </a:extLst>
          </p:cNvPr>
          <p:cNvSpPr txBox="1"/>
          <p:nvPr/>
        </p:nvSpPr>
        <p:spPr>
          <a:xfrm>
            <a:off x="119270" y="171869"/>
            <a:ext cx="11950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Video 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Hũ bạc của người cha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Hũ bạc của người cha">
            <a:hlinkClick r:id="" action="ppaction://media"/>
            <a:extLst>
              <a:ext uri="{FF2B5EF4-FFF2-40B4-BE49-F238E27FC236}">
                <a16:creationId xmlns:a16="http://schemas.microsoft.com/office/drawing/2014/main" id="{E723EFA3-6278-9DD9-1E95-D04FF633A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95">
        <p14:prism/>
      </p:transition>
    </mc:Choice>
    <mc:Fallback xmlns="">
      <p:transition spd="slow" advTm="243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 Karaoke Nhạc Thiếu Nhi ( Beat Mới ) Con Heo Đất Karaoke Thiếu Nhi">
            <a:hlinkClick r:id="" action="ppaction://media"/>
            <a:extLst>
              <a:ext uri="{FF2B5EF4-FFF2-40B4-BE49-F238E27FC236}">
                <a16:creationId xmlns:a16="http://schemas.microsoft.com/office/drawing/2014/main" id="{93CB3991-5646-2DA9-95D4-FFCC05E98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21">
        <p14:prism/>
      </p:transition>
    </mc:Choice>
    <mc:Fallback xmlns="">
      <p:transition spd="slow" advTm="188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247</Words>
  <Application>Microsoft Office PowerPoint</Application>
  <PresentationFormat>Widescreen</PresentationFormat>
  <Paragraphs>17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等线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50</cp:revision>
  <dcterms:created xsi:type="dcterms:W3CDTF">2023-11-01T11:19:12Z</dcterms:created>
  <dcterms:modified xsi:type="dcterms:W3CDTF">2025-02-19T02:26:44Z</dcterms:modified>
</cp:coreProperties>
</file>