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</p:sldMasterIdLst>
  <p:notesMasterIdLst>
    <p:notesMasterId r:id="rId30"/>
  </p:notesMasterIdLst>
  <p:sldIdLst>
    <p:sldId id="593" r:id="rId6"/>
    <p:sldId id="594" r:id="rId7"/>
    <p:sldId id="562" r:id="rId8"/>
    <p:sldId id="582" r:id="rId9"/>
    <p:sldId id="595" r:id="rId10"/>
    <p:sldId id="607" r:id="rId11"/>
    <p:sldId id="608" r:id="rId12"/>
    <p:sldId id="596" r:id="rId13"/>
    <p:sldId id="597" r:id="rId14"/>
    <p:sldId id="609" r:id="rId15"/>
    <p:sldId id="598" r:id="rId16"/>
    <p:sldId id="610" r:id="rId17"/>
    <p:sldId id="599" r:id="rId18"/>
    <p:sldId id="611" r:id="rId19"/>
    <p:sldId id="601" r:id="rId20"/>
    <p:sldId id="612" r:id="rId21"/>
    <p:sldId id="613" r:id="rId22"/>
    <p:sldId id="614" r:id="rId23"/>
    <p:sldId id="602" r:id="rId24"/>
    <p:sldId id="615" r:id="rId25"/>
    <p:sldId id="603" r:id="rId26"/>
    <p:sldId id="616" r:id="rId27"/>
    <p:sldId id="617" r:id="rId28"/>
    <p:sldId id="5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2D1D8-339C-47FA-92D4-FC8C5E1CFA35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2867B-6402-4C88-82F7-F742C90D0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41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80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543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15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43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Bài giảng thiết kế bởi: Hương Thảo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70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1135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375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3770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9938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74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27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44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98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31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69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35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2420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2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28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1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48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97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621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2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770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471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1941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630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164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582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656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756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446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517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5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1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82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0406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2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1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1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30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9669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269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933D53-8956-487D-8337-02FDEAEE6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6EF7FA2-83AF-4D81-9323-1F4FC0572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57EAB2-71A5-4766-8352-E9389D59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25947A-1FB0-467C-BB63-DB9CF470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ACE278-248B-4F4B-AD20-F4CFE4C1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264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2AEF5-D6FB-4D24-98BB-03E17F14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4FEB4-D704-4DF5-BA7C-F4B92B7A0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49115D-825C-49E4-BA9F-D943B8010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D4EA9A-161F-43BC-A4A5-FFEE865B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5E3264-405E-49D5-988F-C5191C389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8683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D929F7-2E3F-4F79-AA25-53C2D38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78CC13-6851-4753-BE74-F6E38E565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487842-3312-4D71-A769-5DAD4ABA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23269C-D9B1-4BD4-A781-55769F09F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58A8C9-D1F7-4B47-9373-97A3D45A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639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859D1-FA56-42A0-86D1-88AB321F1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CE43F6-1E55-46A5-8D77-A535B80EE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AA2BB5-D706-4F7B-8B5C-1FCF67B1F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38447D-78AF-4E31-BAAF-0DF2C5BBE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1B6A42-F10B-46F2-AD6D-449B96BA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C5BD35-40A1-40B3-9695-6AEACA3EF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52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38191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F993E1-EC98-49FE-B0AD-633E633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DB44DE-B925-4654-8A3E-B165406FA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1E24AB-EBCC-4DBB-9434-052630EFF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842FE1-8897-4832-B5AB-7AFC4D58D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A019730-BC9F-4095-B0D3-CF4A3083F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7DF0A1-5A89-4E0B-8849-D670DD79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02EDA0-5C72-4AA3-945A-DAE17F37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26975D6-8206-4D41-BA8F-D749DC01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60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603F1-DBDB-4D0A-9641-147981E3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F2CD201-0850-4D42-A854-C04093C6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7E60C6-E62D-415F-B74C-EC9B7C1B6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21CB54E-2FD7-49E7-A27A-A865E7984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2648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D4B41A2-9283-4E6A-B734-42F1DCC35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DA457F-919E-451E-95FE-43D05E8B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1FF39F-BCB6-4AAE-8457-1EB6001C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648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9F7166-3C5E-41E6-A47A-8CC38CEF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989F2B-2AA4-4254-BC7E-83AABDCD6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4898C3-6FDD-4B59-904F-617651EFE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F3E832-83A4-43B8-8D00-801FA71C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CCBE94-41F3-4E7E-A504-255D2F6CA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4CD4A0-5B8E-4C66-86D6-FE44854C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3422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66616C-6C47-4FED-9396-1C86C55D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EDDF93-38AE-426E-84AB-9E8AD0DDE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30A452-D809-4899-85E1-7D95F2FA4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E49BBD-9693-4BAB-B89A-81CFA30CF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3C26CC-B903-47CF-95BF-5C7CB5B0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2E9BF4-B3D9-4D80-9510-0AC019D75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072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69A60B-0AFA-44AA-9E1C-93CF0627B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F84108-5EC8-4FC4-8FBE-C4B83E317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EA664F-BC5D-4AA3-8E71-47D52F74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32F310-C2BB-43E4-B495-708746A67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E0F8CB-E559-4E5F-BAAD-C3EE8795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40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64E79F2-4920-4287-BC75-0628E8C85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23EADE-BB13-44DD-B12C-1590A82E7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412B49-D61A-4065-A96C-562106BCC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2382E9-CD24-4EDC-8A3F-F48FAE77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2CCF6C-4DDF-4F7F-AFC4-D431BECD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41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381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836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657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1010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C9DF28-B784-4B91-8307-F068D9E1B671}"/>
              </a:ext>
            </a:extLst>
          </p:cNvPr>
          <p:cNvSpPr txBox="1"/>
          <p:nvPr userDrawn="1"/>
        </p:nvSpPr>
        <p:spPr>
          <a:xfrm>
            <a:off x="8939579" y="-31422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2757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0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BD686A8-91EF-4F81-BCE4-A1294EA50367}"/>
              </a:ext>
            </a:extLst>
          </p:cNvPr>
          <p:cNvSpPr txBox="1"/>
          <p:nvPr userDrawn="1"/>
        </p:nvSpPr>
        <p:spPr>
          <a:xfrm>
            <a:off x="8889023" y="6596390"/>
            <a:ext cx="3747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5893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72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9" r:id="rId9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195E288-BEF8-480B-AA2C-A9D8372E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B26F4D-E89B-4512-A3BA-F55EF2E96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BF92F6-EA24-473B-8550-D4376D930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BE561D-EE19-4D03-BA1A-C63A30876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E5718E-0CAD-4E3A-99B4-BB7750407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629409-C399-4E89-87AB-B5CBFDC5A922}"/>
              </a:ext>
            </a:extLst>
          </p:cNvPr>
          <p:cNvSpPr txBox="1"/>
          <p:nvPr userDrawn="1"/>
        </p:nvSpPr>
        <p:spPr>
          <a:xfrm>
            <a:off x="8889023" y="6596390"/>
            <a:ext cx="3747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871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Presentation1.pptx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6.wmf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1D5EC-6214-4B09-A627-E770F125F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38" y="2881686"/>
            <a:ext cx="12124317" cy="2387600"/>
          </a:xfrm>
        </p:spPr>
        <p:txBody>
          <a:bodyPr>
            <a:normAutofit fontScale="90000"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Chào</a:t>
            </a:r>
            <a:r>
              <a:rPr lang="en-US" b="1" i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mừng</a:t>
            </a:r>
            <a:r>
              <a:rPr lang="en-US" b="1" i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các</a:t>
            </a:r>
            <a:r>
              <a:rPr lang="en-US" b="1" i="1" dirty="0">
                <a:solidFill>
                  <a:srgbClr val="002060"/>
                </a:solidFill>
                <a:latin typeface="HP001 4 hàng" panose="020B0603050302020204" pitchFamily="34" charset="0"/>
              </a:rPr>
              <a:t> con </a:t>
            </a:r>
            <a:r>
              <a:rPr lang="en-US" b="1" i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đến</a:t>
            </a:r>
            <a:r>
              <a:rPr lang="en-US" b="1" i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với</a:t>
            </a:r>
            <a:r>
              <a:rPr lang="en-US" b="1" i="1" dirty="0">
                <a:latin typeface="HP001 4 hàng" panose="020B0603050302020204" pitchFamily="34" charset="0"/>
              </a:rPr>
              <a:t/>
            </a:r>
            <a:br>
              <a:rPr lang="en-US" b="1" i="1" dirty="0">
                <a:latin typeface="HP001 4 hàng" panose="020B0603050302020204" pitchFamily="34" charset="0"/>
              </a:rPr>
            </a:br>
            <a:r>
              <a:rPr lang="en-US" b="1" i="1" dirty="0">
                <a:latin typeface="HP001 4 hàng" panose="020B0603050302020204" pitchFamily="34" charset="0"/>
              </a:rPr>
              <a:t/>
            </a:r>
            <a:br>
              <a:rPr lang="en-US" b="1" i="1" dirty="0">
                <a:latin typeface="HP001 4 hàng" panose="020B0603050302020204" pitchFamily="34" charset="0"/>
              </a:rPr>
            </a:br>
            <a:r>
              <a:rPr lang="en-US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Tiếng</a:t>
            </a:r>
            <a:r>
              <a:rPr lang="en-US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Việt</a:t>
            </a:r>
            <a:r>
              <a:rPr lang="en-US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2</a:t>
            </a:r>
            <a:br>
              <a:rPr lang="en-US" b="1" i="1" dirty="0">
                <a:solidFill>
                  <a:srgbClr val="FF0000"/>
                </a:solidFill>
                <a:latin typeface="HP001 4 hàng" panose="020B0603050302020204" pitchFamily="34" charset="0"/>
              </a:rPr>
            </a:br>
            <a:r>
              <a:rPr lang="en-US" b="1" i="1" dirty="0">
                <a:latin typeface="HP001 4 hàng" panose="020B0603050302020204" pitchFamily="34" charset="0"/>
              </a:rPr>
              <a:t/>
            </a:r>
            <a:br>
              <a:rPr lang="en-US" b="1" i="1" dirty="0">
                <a:latin typeface="HP001 4 hàng" panose="020B0603050302020204" pitchFamily="34" charset="0"/>
              </a:rPr>
            </a:br>
            <a:endParaRPr lang="en-US" b="1" i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735589" y="292308"/>
            <a:ext cx="10970302" cy="6228413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5" name="图片 41">
            <a:extLst>
              <a:ext uri="{FF2B5EF4-FFF2-40B4-BE49-F238E27FC236}">
                <a16:creationId xmlns:a16="http://schemas.microsoft.com/office/drawing/2014/main" xmlns="" id="{34C2FBCA-50D7-48FD-AF8C-87648CD1FF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65" y="153522"/>
            <a:ext cx="1103377" cy="1795325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xmlns="" id="{D330FC82-7D7E-45D2-8A79-D3F00892E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652" y="0"/>
            <a:ext cx="1103377" cy="1795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3B7B43-EAEC-4D93-A62B-331F4D021658}"/>
              </a:ext>
            </a:extLst>
          </p:cNvPr>
          <p:cNvSpPr txBox="1"/>
          <p:nvPr/>
        </p:nvSpPr>
        <p:spPr>
          <a:xfrm>
            <a:off x="1977727" y="292308"/>
            <a:ext cx="8712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GDĐT TIÊN PHƯỚC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KIM ĐỒNG</a:t>
            </a:r>
          </a:p>
        </p:txBody>
      </p:sp>
    </p:spTree>
    <p:extLst>
      <p:ext uri="{BB962C8B-B14F-4D97-AF65-F5344CB8AC3E}">
        <p14:creationId xmlns:p14="http://schemas.microsoft.com/office/powerpoint/2010/main" val="1504760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5314" y="72569"/>
            <a:ext cx="5617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373" y="725898"/>
            <a:ext cx="119089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có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à,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́!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ý.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Hằng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quá!”,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́!”,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(Theo 100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123373" y="72568"/>
            <a:ext cx="11908970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56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038"/>
          <p:cNvSpPr txBox="1">
            <a:spLocks noChangeArrowheads="1"/>
          </p:cNvSpPr>
          <p:nvPr/>
        </p:nvSpPr>
        <p:spPr bwMode="auto">
          <a:xfrm>
            <a:off x="4683920" y="1439863"/>
            <a:ext cx="1381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4000">
              <a:latin typeface="Times New Roman" pitchFamily="18" charset="0"/>
            </a:endParaRPr>
          </a:p>
        </p:txBody>
      </p:sp>
      <p:pic>
        <p:nvPicPr>
          <p:cNvPr id="4100" name="Picture 1050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29" y="1"/>
            <a:ext cx="557249" cy="74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1051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511349" y="93908"/>
            <a:ext cx="740228" cy="55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052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146595" y="6119826"/>
            <a:ext cx="844976" cy="63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053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1441992" y="5960167"/>
            <a:ext cx="715679" cy="95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4210050" y="1600200"/>
            <a:ext cx="17145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4000" b="1">
              <a:solidFill>
                <a:srgbClr val="990033"/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726004" y="502664"/>
            <a:ext cx="41657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u="sng" dirty="0" err="1"/>
              <a:t>Giải</a:t>
            </a:r>
            <a:r>
              <a:rPr lang="en-US" sz="4000" u="sng" dirty="0"/>
              <a:t> </a:t>
            </a:r>
            <a:r>
              <a:rPr lang="en-US" sz="4000" u="sng" dirty="0" err="1"/>
              <a:t>nghĩa</a:t>
            </a:r>
            <a:r>
              <a:rPr lang="en-US" sz="4000" u="sng" dirty="0"/>
              <a:t> </a:t>
            </a:r>
            <a:r>
              <a:rPr lang="en-US" sz="4000" u="sng" dirty="0" err="1"/>
              <a:t>từ</a:t>
            </a:r>
            <a:endParaRPr lang="en-US" sz="4000" u="sn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512641A-E1C2-48FF-9A69-A8CA0CC8C80B}"/>
              </a:ext>
            </a:extLst>
          </p:cNvPr>
          <p:cNvSpPr txBox="1"/>
          <p:nvPr/>
        </p:nvSpPr>
        <p:spPr>
          <a:xfrm>
            <a:off x="591578" y="1210551"/>
            <a:ext cx="108504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ầu thủ dự bị (bóng đá) – Wikipedia tiếng Việt">
            <a:extLst>
              <a:ext uri="{FF2B5EF4-FFF2-40B4-BE49-F238E27FC236}">
                <a16:creationId xmlns:a16="http://schemas.microsoft.com/office/drawing/2014/main" xmlns="" id="{C2919003-2D38-4446-AB72-A978F46FF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9" r="32863"/>
          <a:stretch/>
        </p:blipFill>
        <p:spPr bwMode="auto">
          <a:xfrm rot="21175003">
            <a:off x="984642" y="2846408"/>
            <a:ext cx="4832642" cy="346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omment les footballeurs vivent-ils le statut de remplaçant ?">
            <a:extLst>
              <a:ext uri="{FF2B5EF4-FFF2-40B4-BE49-F238E27FC236}">
                <a16:creationId xmlns:a16="http://schemas.microsoft.com/office/drawing/2014/main" xmlns="" id="{82779101-569B-4C66-9000-0B66F5CC7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4425">
            <a:off x="6653127" y="2811481"/>
            <a:ext cx="4953692" cy="330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145143" y="72568"/>
            <a:ext cx="11887200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5059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5314" y="72569"/>
            <a:ext cx="5617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373" y="725898"/>
            <a:ext cx="119089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có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à,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́!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ý.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Hằng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quá!”,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́!”,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(Theo 100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58056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817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C83868-1C66-41F6-8296-C5000C0E2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05" y="114602"/>
            <a:ext cx="8835730" cy="6358598"/>
          </a:xfrm>
          <a:prstGeom prst="rect">
            <a:avLst/>
          </a:prstGeom>
        </p:spPr>
      </p:pic>
      <p:pic>
        <p:nvPicPr>
          <p:cNvPr id="4" name="Picture 1051" descr="POINSET2">
            <a:extLst>
              <a:ext uri="{FF2B5EF4-FFF2-40B4-BE49-F238E27FC236}">
                <a16:creationId xmlns:a16="http://schemas.microsoft.com/office/drawing/2014/main" xmlns="" id="{24B85985-E311-48F6-8541-2F8179E5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45888" y="93663"/>
            <a:ext cx="739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53" descr="POINSET2">
            <a:extLst>
              <a:ext uri="{FF2B5EF4-FFF2-40B4-BE49-F238E27FC236}">
                <a16:creationId xmlns:a16="http://schemas.microsoft.com/office/drawing/2014/main" xmlns="" id="{60510561-740D-408D-B3E7-91503229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76038" y="5944562"/>
            <a:ext cx="71596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50" descr="POINSET2">
            <a:extLst>
              <a:ext uri="{FF2B5EF4-FFF2-40B4-BE49-F238E27FC236}">
                <a16:creationId xmlns:a16="http://schemas.microsoft.com/office/drawing/2014/main" xmlns="" id="{AF43DE33-D95F-4B86-9ACD-517BBE73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5572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52" descr="POINSET2">
            <a:extLst>
              <a:ext uri="{FF2B5EF4-FFF2-40B4-BE49-F238E27FC236}">
                <a16:creationId xmlns:a16="http://schemas.microsoft.com/office/drawing/2014/main" xmlns="" id="{8A874C64-E344-48E8-BEFB-D7AAC6E2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06361" y="6157288"/>
            <a:ext cx="8445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AF6A16-6A03-4D04-ABB4-5DB8499B19DD}"/>
              </a:ext>
            </a:extLst>
          </p:cNvPr>
          <p:cNvSpPr/>
          <p:nvPr/>
        </p:nvSpPr>
        <p:spPr>
          <a:xfrm>
            <a:off x="3071717" y="2567609"/>
            <a:ext cx="6933674" cy="1722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87084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1440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5314" y="72569"/>
            <a:ext cx="5617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373" y="725898"/>
            <a:ext cx="119089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có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à,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́!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ý.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Hằng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quá!”,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́!”,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(Theo 100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101598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034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38">
            <a:extLst>
              <a:ext uri="{FF2B5EF4-FFF2-40B4-BE49-F238E27FC236}">
                <a16:creationId xmlns:a16="http://schemas.microsoft.com/office/drawing/2014/main" xmlns="" id="{D3D5CAA3-EBC6-4EF1-98A4-59FF5E310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2" y="1439863"/>
            <a:ext cx="197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1050" descr="POINSET2">
            <a:extLst>
              <a:ext uri="{FF2B5EF4-FFF2-40B4-BE49-F238E27FC236}">
                <a16:creationId xmlns:a16="http://schemas.microsoft.com/office/drawing/2014/main" xmlns="" id="{0EBCC390-64F1-410B-AC79-3A245FEC7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" y="-36537"/>
            <a:ext cx="79739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51" descr="POINSET2">
            <a:extLst>
              <a:ext uri="{FF2B5EF4-FFF2-40B4-BE49-F238E27FC236}">
                <a16:creationId xmlns:a16="http://schemas.microsoft.com/office/drawing/2014/main" xmlns="" id="{628D63C8-C4CB-4B03-89FD-58D25E27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6823" y="-61938"/>
            <a:ext cx="739775" cy="79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52" descr="POINSET2">
            <a:extLst>
              <a:ext uri="{FF2B5EF4-FFF2-40B4-BE49-F238E27FC236}">
                <a16:creationId xmlns:a16="http://schemas.microsoft.com/office/drawing/2014/main" xmlns="" id="{9503A280-CEFD-4799-9E58-7C246F35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939" y="6036823"/>
            <a:ext cx="844550" cy="90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53" descr="POINSET2">
            <a:extLst>
              <a:ext uri="{FF2B5EF4-FFF2-40B4-BE49-F238E27FC236}">
                <a16:creationId xmlns:a16="http://schemas.microsoft.com/office/drawing/2014/main" xmlns="" id="{1A042BE7-C597-4575-AD40-E59870F3E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7431" y="5960268"/>
            <a:ext cx="1024569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5">
            <a:extLst>
              <a:ext uri="{FF2B5EF4-FFF2-40B4-BE49-F238E27FC236}">
                <a16:creationId xmlns:a16="http://schemas.microsoft.com/office/drawing/2014/main" xmlns="" id="{61233762-B74F-45D3-A5AE-129631954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49" y="1600201"/>
            <a:ext cx="24535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25">
            <a:extLst>
              <a:ext uri="{FF2B5EF4-FFF2-40B4-BE49-F238E27FC236}">
                <a16:creationId xmlns:a16="http://schemas.microsoft.com/office/drawing/2014/main" xmlns="" id="{BF375C7A-9AC0-4BB7-9DF1-1C4072082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71" y="2040597"/>
            <a:ext cx="10607974" cy="1560903"/>
          </a:xfrm>
          <a:prstGeom prst="flowChartDecision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</a:t>
            </a:r>
            <a:r>
              <a:rPr lang="nl-NL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2: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2" name="Text Box 1055">
            <a:extLst>
              <a:ext uri="{FF2B5EF4-FFF2-40B4-BE49-F238E27FC236}">
                <a16:creationId xmlns:a16="http://schemas.microsoft.com/office/drawing/2014/main" xmlns="" id="{4B4D910F-9D5E-4113-B74E-B3A7E99E5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209" y="174406"/>
            <a:ext cx="29169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203" name="Text Box 1055">
            <a:extLst>
              <a:ext uri="{FF2B5EF4-FFF2-40B4-BE49-F238E27FC236}">
                <a16:creationId xmlns:a16="http://schemas.microsoft.com/office/drawing/2014/main" xmlns="" id="{A1BC05F0-253B-4EE7-97AB-2185AADC2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464" y="219015"/>
            <a:ext cx="7893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101598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028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657" y="537029"/>
            <a:ext cx="7271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9601" y="1168400"/>
            <a:ext cx="980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49943" y="1306287"/>
            <a:ext cx="1190171" cy="4789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2" y="2997202"/>
            <a:ext cx="1099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Vì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lúc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57199" y="3853545"/>
            <a:ext cx="1190171" cy="4789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9773" y="3788228"/>
            <a:ext cx="10043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Lúc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vì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có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chậm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chạp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72570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246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256" y="3410860"/>
            <a:ext cx="10994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Vì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93486" y="5123543"/>
            <a:ext cx="1190171" cy="4789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6060" y="5058226"/>
            <a:ext cx="980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Vì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256" y="188687"/>
            <a:ext cx="1099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Là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̀??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93486" y="1233714"/>
            <a:ext cx="1190171" cy="4789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6060" y="1168397"/>
            <a:ext cx="980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87084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715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61258"/>
            <a:ext cx="1034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có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đức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đáng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4744" y="1357086"/>
            <a:ext cx="980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trì,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95086" y="1494973"/>
            <a:ext cx="1190171" cy="4789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101598" y="58054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819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38">
            <a:extLst>
              <a:ext uri="{FF2B5EF4-FFF2-40B4-BE49-F238E27FC236}">
                <a16:creationId xmlns:a16="http://schemas.microsoft.com/office/drawing/2014/main" xmlns="" id="{D3D5CAA3-EBC6-4EF1-98A4-59FF5E310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2" y="1439863"/>
            <a:ext cx="197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1050" descr="POINSET2">
            <a:extLst>
              <a:ext uri="{FF2B5EF4-FFF2-40B4-BE49-F238E27FC236}">
                <a16:creationId xmlns:a16="http://schemas.microsoft.com/office/drawing/2014/main" xmlns="" id="{0EBCC390-64F1-410B-AC79-3A245FEC7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" y="-36537"/>
            <a:ext cx="79739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51" descr="POINSET2">
            <a:extLst>
              <a:ext uri="{FF2B5EF4-FFF2-40B4-BE49-F238E27FC236}">
                <a16:creationId xmlns:a16="http://schemas.microsoft.com/office/drawing/2014/main" xmlns="" id="{628D63C8-C4CB-4B03-89FD-58D25E27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6823" y="-61938"/>
            <a:ext cx="739775" cy="79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52" descr="POINSET2">
            <a:extLst>
              <a:ext uri="{FF2B5EF4-FFF2-40B4-BE49-F238E27FC236}">
                <a16:creationId xmlns:a16="http://schemas.microsoft.com/office/drawing/2014/main" xmlns="" id="{9503A280-CEFD-4799-9E58-7C246F35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939" y="6036823"/>
            <a:ext cx="844550" cy="90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53" descr="POINSET2">
            <a:extLst>
              <a:ext uri="{FF2B5EF4-FFF2-40B4-BE49-F238E27FC236}">
                <a16:creationId xmlns:a16="http://schemas.microsoft.com/office/drawing/2014/main" xmlns="" id="{1A042BE7-C597-4575-AD40-E59870F3E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7431" y="5960268"/>
            <a:ext cx="1024569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5">
            <a:extLst>
              <a:ext uri="{FF2B5EF4-FFF2-40B4-BE49-F238E27FC236}">
                <a16:creationId xmlns:a16="http://schemas.microsoft.com/office/drawing/2014/main" xmlns="" id="{61233762-B74F-45D3-A5AE-129631954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49" y="1600201"/>
            <a:ext cx="24535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25">
            <a:extLst>
              <a:ext uri="{FF2B5EF4-FFF2-40B4-BE49-F238E27FC236}">
                <a16:creationId xmlns:a16="http://schemas.microsoft.com/office/drawing/2014/main" xmlns="" id="{BF375C7A-9AC0-4BB7-9DF1-1C4072082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71" y="2040597"/>
            <a:ext cx="10607974" cy="1560903"/>
          </a:xfrm>
          <a:prstGeom prst="flowChartDecision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</a:t>
            </a:r>
            <a:r>
              <a:rPr lang="nl-NL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3: Luyện đọc lại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2" name="Text Box 1055">
            <a:extLst>
              <a:ext uri="{FF2B5EF4-FFF2-40B4-BE49-F238E27FC236}">
                <a16:creationId xmlns:a16="http://schemas.microsoft.com/office/drawing/2014/main" xmlns="" id="{4B4D910F-9D5E-4113-B74E-B3A7E99E5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209" y="174406"/>
            <a:ext cx="29169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203" name="Text Box 1055">
            <a:extLst>
              <a:ext uri="{FF2B5EF4-FFF2-40B4-BE49-F238E27FC236}">
                <a16:creationId xmlns:a16="http://schemas.microsoft.com/office/drawing/2014/main" xmlns="" id="{A1BC05F0-253B-4EE7-97AB-2185AADC2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464" y="219015"/>
            <a:ext cx="7893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87084" y="43540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8833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C83868-1C66-41F6-8296-C5000C0E2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05" y="114602"/>
            <a:ext cx="8835730" cy="6358598"/>
          </a:xfrm>
          <a:prstGeom prst="rect">
            <a:avLst/>
          </a:prstGeom>
        </p:spPr>
      </p:pic>
      <p:pic>
        <p:nvPicPr>
          <p:cNvPr id="4" name="Picture 1051" descr="POINSET2">
            <a:extLst>
              <a:ext uri="{FF2B5EF4-FFF2-40B4-BE49-F238E27FC236}">
                <a16:creationId xmlns:a16="http://schemas.microsoft.com/office/drawing/2014/main" xmlns="" id="{24B85985-E311-48F6-8541-2F8179E5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45888" y="93663"/>
            <a:ext cx="739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53" descr="POINSET2">
            <a:extLst>
              <a:ext uri="{FF2B5EF4-FFF2-40B4-BE49-F238E27FC236}">
                <a16:creationId xmlns:a16="http://schemas.microsoft.com/office/drawing/2014/main" xmlns="" id="{60510561-740D-408D-B3E7-91503229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76038" y="5944562"/>
            <a:ext cx="71596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50" descr="POINSET2">
            <a:extLst>
              <a:ext uri="{FF2B5EF4-FFF2-40B4-BE49-F238E27FC236}">
                <a16:creationId xmlns:a16="http://schemas.microsoft.com/office/drawing/2014/main" xmlns="" id="{AF43DE33-D95F-4B86-9ACD-517BBE73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5572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52" descr="POINSET2">
            <a:extLst>
              <a:ext uri="{FF2B5EF4-FFF2-40B4-BE49-F238E27FC236}">
                <a16:creationId xmlns:a16="http://schemas.microsoft.com/office/drawing/2014/main" xmlns="" id="{8A874C64-E344-48E8-BEFB-D7AAC6E2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06361" y="6157288"/>
            <a:ext cx="8445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AF6A16-6A03-4D04-ABB4-5DB8499B19DD}"/>
              </a:ext>
            </a:extLst>
          </p:cNvPr>
          <p:cNvSpPr/>
          <p:nvPr/>
        </p:nvSpPr>
        <p:spPr>
          <a:xfrm>
            <a:off x="3071717" y="2567609"/>
            <a:ext cx="6933674" cy="1722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735589" y="292308"/>
            <a:ext cx="10970302" cy="6228413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687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5314" y="72569"/>
            <a:ext cx="5617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373" y="725898"/>
            <a:ext cx="119089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có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à,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́!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ý.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Hằng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quá!”,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́!”,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(Theo 100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87084" y="58054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562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38">
            <a:extLst>
              <a:ext uri="{FF2B5EF4-FFF2-40B4-BE49-F238E27FC236}">
                <a16:creationId xmlns:a16="http://schemas.microsoft.com/office/drawing/2014/main" xmlns="" id="{D3D5CAA3-EBC6-4EF1-98A4-59FF5E310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2" y="1439863"/>
            <a:ext cx="197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1050" descr="POINSET2">
            <a:extLst>
              <a:ext uri="{FF2B5EF4-FFF2-40B4-BE49-F238E27FC236}">
                <a16:creationId xmlns:a16="http://schemas.microsoft.com/office/drawing/2014/main" xmlns="" id="{0EBCC390-64F1-410B-AC79-3A245FEC7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" y="-36537"/>
            <a:ext cx="79739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51" descr="POINSET2">
            <a:extLst>
              <a:ext uri="{FF2B5EF4-FFF2-40B4-BE49-F238E27FC236}">
                <a16:creationId xmlns:a16="http://schemas.microsoft.com/office/drawing/2014/main" xmlns="" id="{628D63C8-C4CB-4B03-89FD-58D25E27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6823" y="-61938"/>
            <a:ext cx="739775" cy="79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52" descr="POINSET2">
            <a:extLst>
              <a:ext uri="{FF2B5EF4-FFF2-40B4-BE49-F238E27FC236}">
                <a16:creationId xmlns:a16="http://schemas.microsoft.com/office/drawing/2014/main" xmlns="" id="{9503A280-CEFD-4799-9E58-7C246F35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939" y="6036823"/>
            <a:ext cx="844550" cy="90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53" descr="POINSET2">
            <a:extLst>
              <a:ext uri="{FF2B5EF4-FFF2-40B4-BE49-F238E27FC236}">
                <a16:creationId xmlns:a16="http://schemas.microsoft.com/office/drawing/2014/main" xmlns="" id="{1A042BE7-C597-4575-AD40-E59870F3E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7431" y="5960268"/>
            <a:ext cx="1024569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5">
            <a:extLst>
              <a:ext uri="{FF2B5EF4-FFF2-40B4-BE49-F238E27FC236}">
                <a16:creationId xmlns:a16="http://schemas.microsoft.com/office/drawing/2014/main" xmlns="" id="{61233762-B74F-45D3-A5AE-129631954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49" y="1600201"/>
            <a:ext cx="24535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2" name="Text Box 1055">
            <a:extLst>
              <a:ext uri="{FF2B5EF4-FFF2-40B4-BE49-F238E27FC236}">
                <a16:creationId xmlns:a16="http://schemas.microsoft.com/office/drawing/2014/main" xmlns="" id="{4B4D910F-9D5E-4113-B74E-B3A7E99E5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209" y="174406"/>
            <a:ext cx="29169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203" name="Text Box 1055">
            <a:extLst>
              <a:ext uri="{FF2B5EF4-FFF2-40B4-BE49-F238E27FC236}">
                <a16:creationId xmlns:a16="http://schemas.microsoft.com/office/drawing/2014/main" xmlns="" id="{A1BC05F0-253B-4EE7-97AB-2185AADC2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464" y="219015"/>
            <a:ext cx="7893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25">
            <a:extLst>
              <a:ext uri="{FF2B5EF4-FFF2-40B4-BE49-F238E27FC236}">
                <a16:creationId xmlns:a16="http://schemas.microsoft.com/office/drawing/2014/main" xmlns="" id="{6A7660DC-6892-44C3-8C47-376D9455F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304" y="1451338"/>
            <a:ext cx="11313699" cy="1880413"/>
          </a:xfrm>
          <a:prstGeom prst="flowChartDecision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</a:t>
            </a:r>
            <a:r>
              <a:rPr lang="nl-NL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4: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101598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1705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16116"/>
            <a:ext cx="1034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4744" y="791029"/>
            <a:ext cx="5029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quá!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95086" y="928916"/>
            <a:ext cx="1190171" cy="4789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971" y="1502230"/>
            <a:ext cx="11807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sẽ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chúc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mừng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Đoán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sẽ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754D8AF-F816-4D3A-AFF3-A83AA41AE6F1}"/>
              </a:ext>
            </a:extLst>
          </p:cNvPr>
          <p:cNvGrpSpPr/>
          <p:nvPr/>
        </p:nvGrpSpPr>
        <p:grpSpPr>
          <a:xfrm>
            <a:off x="587826" y="3030972"/>
            <a:ext cx="11145580" cy="3590758"/>
            <a:chOff x="407510" y="2053514"/>
            <a:chExt cx="5906083" cy="2674885"/>
          </a:xfrm>
        </p:grpSpPr>
        <p:sp>
          <p:nvSpPr>
            <p:cNvPr id="8" name="Speech Bubble: Oval 13">
              <a:extLst>
                <a:ext uri="{FF2B5EF4-FFF2-40B4-BE49-F238E27FC236}">
                  <a16:creationId xmlns:a16="http://schemas.microsoft.com/office/drawing/2014/main" xmlns="" id="{C5DBD051-9183-4A79-A161-8311F0BDBA40}"/>
                </a:ext>
              </a:extLst>
            </p:cNvPr>
            <p:cNvSpPr/>
            <p:nvPr/>
          </p:nvSpPr>
          <p:spPr>
            <a:xfrm>
              <a:off x="4475405" y="2053514"/>
              <a:ext cx="1838188" cy="1329902"/>
            </a:xfrm>
            <a:prstGeom prst="wedgeEllipseCallout">
              <a:avLst>
                <a:gd name="adj1" fmla="val -53775"/>
                <a:gd name="adj2" fmla="val 67755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Speech Bubble: Oval 14">
              <a:extLst>
                <a:ext uri="{FF2B5EF4-FFF2-40B4-BE49-F238E27FC236}">
                  <a16:creationId xmlns:a16="http://schemas.microsoft.com/office/drawing/2014/main" xmlns="" id="{0313B1B6-F8F6-4C39-8075-6033FD2EBB42}"/>
                </a:ext>
              </a:extLst>
            </p:cNvPr>
            <p:cNvSpPr/>
            <p:nvPr/>
          </p:nvSpPr>
          <p:spPr>
            <a:xfrm>
              <a:off x="407510" y="2388862"/>
              <a:ext cx="2374960" cy="2226173"/>
            </a:xfrm>
            <a:prstGeom prst="wedgeEllipseCallout">
              <a:avLst>
                <a:gd name="adj1" fmla="val 62043"/>
                <a:gd name="adj2" fmla="val -11818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627D6811-9A3A-4DDF-9B45-595CB235D496}"/>
                </a:ext>
              </a:extLst>
            </p:cNvPr>
            <p:cNvGrpSpPr/>
            <p:nvPr/>
          </p:nvGrpSpPr>
          <p:grpSpPr>
            <a:xfrm>
              <a:off x="2787372" y="2754636"/>
              <a:ext cx="2508235" cy="1973763"/>
              <a:chOff x="2393312" y="2582508"/>
              <a:chExt cx="2508235" cy="1973763"/>
            </a:xfrm>
          </p:grpSpPr>
          <p:pic>
            <p:nvPicPr>
              <p:cNvPr id="11" name="Picture 2" descr="Premium Vector | Illustration of cartoon bear playing soccer">
                <a:extLst>
                  <a:ext uri="{FF2B5EF4-FFF2-40B4-BE49-F238E27FC236}">
                    <a16:creationId xmlns:a16="http://schemas.microsoft.com/office/drawing/2014/main" xmlns="" id="{E951F0F9-195B-43EA-B9CE-F4955875D2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7784" y="2582508"/>
                <a:ext cx="1973763" cy="1973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Kid Holding Ball Stock Illustrations – 1,385 Kid Holding Ball Stock  Illustrations, Vectors &amp; Clipart - Dreamstime">
                <a:extLst>
                  <a:ext uri="{FF2B5EF4-FFF2-40B4-BE49-F238E27FC236}">
                    <a16:creationId xmlns:a16="http://schemas.microsoft.com/office/drawing/2014/main" xmlns="" id="{74291266-8E30-4CB2-A4D0-03CD221D98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12"/>
              <a:stretch/>
            </p:blipFill>
            <p:spPr bwMode="auto">
              <a:xfrm flipH="1">
                <a:off x="2393312" y="2905678"/>
                <a:ext cx="986863" cy="1537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" name="TextBox 12"/>
          <p:cNvSpPr txBox="1"/>
          <p:nvPr/>
        </p:nvSpPr>
        <p:spPr>
          <a:xfrm>
            <a:off x="805547" y="4056745"/>
            <a:ext cx="4187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mừng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55314" y="3288822"/>
            <a:ext cx="2351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72570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171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0" y="58058"/>
            <a:ext cx="288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VBT/17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428" y="638631"/>
            <a:ext cx="11263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Vì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7029" y="2053774"/>
            <a:ext cx="841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chịu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9773" y="2960916"/>
            <a:ext cx="711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6059" y="3868058"/>
            <a:ext cx="8904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0857" y="2191659"/>
            <a:ext cx="5225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2629" y="3098798"/>
            <a:ext cx="5225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0687" y="4013199"/>
            <a:ext cx="5225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7462079-0E45-4EF2-BD78-AB760A9D6D50}"/>
              </a:ext>
            </a:extLst>
          </p:cNvPr>
          <p:cNvSpPr txBox="1"/>
          <p:nvPr/>
        </p:nvSpPr>
        <p:spPr>
          <a:xfrm>
            <a:off x="875869" y="3087308"/>
            <a:ext cx="78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459" y="4571998"/>
            <a:ext cx="1130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dành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5887" y="5827485"/>
            <a:ext cx="711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quá!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1690913" y="6001659"/>
            <a:ext cx="1190171" cy="4789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101598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231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19988" y="-705351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7807770" y="4200735"/>
            <a:ext cx="4574367" cy="2887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F20963-950D-4981-B877-4EC38D4066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14651" y="1454892"/>
            <a:ext cx="5874569" cy="4424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4B5792-CD67-4D90-9841-DE335434F790}"/>
              </a:ext>
            </a:extLst>
          </p:cNvPr>
          <p:cNvSpPr txBox="1"/>
          <p:nvPr/>
        </p:nvSpPr>
        <p:spPr>
          <a:xfrm>
            <a:off x="4312259" y="4132183"/>
            <a:ext cx="2679664" cy="127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lang="en-US" sz="5867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6F3ED9-AC98-453D-9E7F-0E21EAE00FE8}"/>
              </a:ext>
            </a:extLst>
          </p:cNvPr>
          <p:cNvSpPr txBox="1"/>
          <p:nvPr/>
        </p:nvSpPr>
        <p:spPr>
          <a:xfrm>
            <a:off x="3468021" y="3400323"/>
            <a:ext cx="4054679" cy="849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TIẾT 1 – 2</a:t>
            </a:r>
            <a:endParaRPr lang="en-US" sz="37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A3B5D9E-199C-494A-BB7B-00FDCC05BA2A}"/>
              </a:ext>
            </a:extLst>
          </p:cNvPr>
          <p:cNvSpPr txBox="1"/>
          <p:nvPr/>
        </p:nvSpPr>
        <p:spPr>
          <a:xfrm>
            <a:off x="1882066" y="720969"/>
            <a:ext cx="948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5: </a:t>
            </a:r>
            <a:r>
              <a:rPr lang="vi-VN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CÓ XINH KHÔNG?</a:t>
            </a:r>
            <a:endParaRPr lang="en-US" sz="54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8425" y="20535"/>
          <a:ext cx="12093575" cy="675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Presentation" r:id="rId8" imgW="5361511" imgH="3014511" progId="PowerPoint.Show.12">
                  <p:embed/>
                </p:oleObj>
              </mc:Choice>
              <mc:Fallback>
                <p:oleObj name="Presentation" r:id="rId8" imgW="5361511" imgH="3014511" progId="PowerPoint.Show.12">
                  <p:embed/>
                  <p:pic>
                    <p:nvPicPr>
                      <p:cNvPr id="2" name="Object 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425" y="20535"/>
                        <a:ext cx="12093575" cy="675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0" y="476145"/>
            <a:ext cx="3300233" cy="235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67" y="606633"/>
            <a:ext cx="8341784" cy="5748810"/>
          </a:xfrm>
          <a:prstGeom prst="rect">
            <a:avLst/>
          </a:prstGeom>
        </p:spPr>
      </p:pic>
      <p:sp>
        <p:nvSpPr>
          <p:cNvPr id="14" name="矩形 39"/>
          <p:cNvSpPr>
            <a:spLocks noChangeArrowheads="1"/>
          </p:cNvSpPr>
          <p:nvPr/>
        </p:nvSpPr>
        <p:spPr bwMode="auto">
          <a:xfrm>
            <a:off x="4175629" y="2814770"/>
            <a:ext cx="665202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F39800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Củng</a:t>
            </a:r>
            <a:r>
              <a:rPr lang="en-US" altLang="zh-CN" sz="6000" b="1" dirty="0">
                <a:solidFill>
                  <a:srgbClr val="F39800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F39800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cố</a:t>
            </a:r>
            <a:r>
              <a:rPr lang="en-US" altLang="zh-CN" sz="6000" b="1" dirty="0" smtClean="0">
                <a:solidFill>
                  <a:srgbClr val="F39800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F39800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dặn</a:t>
            </a:r>
            <a:r>
              <a:rPr lang="en-US" altLang="zh-CN" sz="6000" b="1" dirty="0" smtClean="0">
                <a:solidFill>
                  <a:srgbClr val="F39800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dò</a:t>
            </a:r>
            <a:endParaRPr kumimoji="0" lang="zh-CN" altLang="en-US" sz="6000" b="1" i="0" strike="noStrike" kern="1200" cap="none" spc="0" normalizeH="0" baseline="0" noProof="0" dirty="0">
              <a:ln>
                <a:noFill/>
              </a:ln>
              <a:solidFill>
                <a:srgbClr val="F39800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宋体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43542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3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8">
            <a:hlinkClick r:id="" action="ppaction://media"/>
            <a:extLst>
              <a:ext uri="{FF2B5EF4-FFF2-40B4-BE49-F238E27FC236}">
                <a16:creationId xmlns:a16="http://schemas.microsoft.com/office/drawing/2014/main" xmlns="" id="{C13A2CC8-6791-4269-9916-BB815C6C4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19988" y="-705351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7807770" y="4200735"/>
            <a:ext cx="4574367" cy="2887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F20963-950D-4981-B877-4EC38D40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14651" y="1454892"/>
            <a:ext cx="5874569" cy="4424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4B5792-CD67-4D90-9841-DE335434F790}"/>
              </a:ext>
            </a:extLst>
          </p:cNvPr>
          <p:cNvSpPr txBox="1"/>
          <p:nvPr/>
        </p:nvSpPr>
        <p:spPr>
          <a:xfrm>
            <a:off x="4312259" y="4132183"/>
            <a:ext cx="2679664" cy="127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lang="en-US" sz="5867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6F3ED9-AC98-453D-9E7F-0E21EAE00FE8}"/>
              </a:ext>
            </a:extLst>
          </p:cNvPr>
          <p:cNvSpPr txBox="1"/>
          <p:nvPr/>
        </p:nvSpPr>
        <p:spPr>
          <a:xfrm>
            <a:off x="3468021" y="3400323"/>
            <a:ext cx="4054679" cy="849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TIẾT 1 – 2</a:t>
            </a:r>
            <a:endParaRPr lang="en-US" sz="37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A3B5D9E-199C-494A-BB7B-00FDCC05BA2A}"/>
              </a:ext>
            </a:extLst>
          </p:cNvPr>
          <p:cNvSpPr txBox="1"/>
          <p:nvPr/>
        </p:nvSpPr>
        <p:spPr>
          <a:xfrm>
            <a:off x="1882066" y="720969"/>
            <a:ext cx="948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5: </a:t>
            </a:r>
            <a:r>
              <a:rPr lang="vi-VN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CÓ XINH KHÔNG?</a:t>
            </a:r>
            <a:endParaRPr lang="en-US" sz="54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018325"/>
              </p:ext>
            </p:extLst>
          </p:nvPr>
        </p:nvGraphicFramePr>
        <p:xfrm>
          <a:off x="98425" y="0"/>
          <a:ext cx="12093575" cy="708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Presentation" r:id="rId7" imgW="5361511" imgH="3014511" progId="PowerPoint.Show.12">
                  <p:embed/>
                </p:oleObj>
              </mc:Choice>
              <mc:Fallback>
                <p:oleObj name="Presentation" r:id="rId7" imgW="5361511" imgH="3014511" progId="PowerPoint.Show.12">
                  <p:embed/>
                  <p:pic>
                    <p:nvPicPr>
                      <p:cNvPr id="2" name="Object 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425" y="0"/>
                        <a:ext cx="12093575" cy="708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39"/>
          <p:cNvSpPr>
            <a:spLocks noChangeArrowheads="1"/>
          </p:cNvSpPr>
          <p:nvPr/>
        </p:nvSpPr>
        <p:spPr bwMode="auto">
          <a:xfrm>
            <a:off x="1691929" y="962604"/>
            <a:ext cx="8555157" cy="13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8: CẦU THỦ DỰ BỊ</a:t>
            </a:r>
            <a:endParaRPr kumimoji="0" lang="zh-CN" altLang="en-US" sz="6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735589" y="292308"/>
            <a:ext cx="10970302" cy="6228413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3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38">
            <a:extLst>
              <a:ext uri="{FF2B5EF4-FFF2-40B4-BE49-F238E27FC236}">
                <a16:creationId xmlns:a16="http://schemas.microsoft.com/office/drawing/2014/main" xmlns="" id="{D3D5CAA3-EBC6-4EF1-98A4-59FF5E310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2" y="1439863"/>
            <a:ext cx="197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1050" descr="POINSET2">
            <a:extLst>
              <a:ext uri="{FF2B5EF4-FFF2-40B4-BE49-F238E27FC236}">
                <a16:creationId xmlns:a16="http://schemas.microsoft.com/office/drawing/2014/main" xmlns="" id="{0EBCC390-64F1-410B-AC79-3A245FEC7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" y="-36536"/>
            <a:ext cx="562536" cy="52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51" descr="POINSET2">
            <a:extLst>
              <a:ext uri="{FF2B5EF4-FFF2-40B4-BE49-F238E27FC236}">
                <a16:creationId xmlns:a16="http://schemas.microsoft.com/office/drawing/2014/main" xmlns="" id="{628D63C8-C4CB-4B03-89FD-58D25E27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52188" y="-54455"/>
            <a:ext cx="521892" cy="55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52" descr="POINSET2">
            <a:extLst>
              <a:ext uri="{FF2B5EF4-FFF2-40B4-BE49-F238E27FC236}">
                <a16:creationId xmlns:a16="http://schemas.microsoft.com/office/drawing/2014/main" xmlns="" id="{9503A280-CEFD-4799-9E58-7C246F35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3740" y="6294990"/>
            <a:ext cx="595184" cy="63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53" descr="POINSET2">
            <a:extLst>
              <a:ext uri="{FF2B5EF4-FFF2-40B4-BE49-F238E27FC236}">
                <a16:creationId xmlns:a16="http://schemas.microsoft.com/office/drawing/2014/main" xmlns="" id="{1A042BE7-C597-4575-AD40-E59870F3E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550712" y="6315996"/>
            <a:ext cx="641287" cy="59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5">
            <a:extLst>
              <a:ext uri="{FF2B5EF4-FFF2-40B4-BE49-F238E27FC236}">
                <a16:creationId xmlns:a16="http://schemas.microsoft.com/office/drawing/2014/main" xmlns="" id="{61233762-B74F-45D3-A5AE-129631954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49" y="1600201"/>
            <a:ext cx="24535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25">
            <a:extLst>
              <a:ext uri="{FF2B5EF4-FFF2-40B4-BE49-F238E27FC236}">
                <a16:creationId xmlns:a16="http://schemas.microsoft.com/office/drawing/2014/main" xmlns="" id="{BF375C7A-9AC0-4BB7-9DF1-1C4072082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13" y="2591536"/>
            <a:ext cx="10607974" cy="1232690"/>
          </a:xfrm>
          <a:prstGeom prst="flowChartDecision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</a:t>
            </a:r>
            <a:r>
              <a:rPr lang="nl-NL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1: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2" name="Text Box 1055">
            <a:extLst>
              <a:ext uri="{FF2B5EF4-FFF2-40B4-BE49-F238E27FC236}">
                <a16:creationId xmlns:a16="http://schemas.microsoft.com/office/drawing/2014/main" xmlns="" id="{4B4D910F-9D5E-4113-B74E-B3A7E99E5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3879" y="133030"/>
            <a:ext cx="29169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6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203" name="Text Box 1055">
            <a:extLst>
              <a:ext uri="{FF2B5EF4-FFF2-40B4-BE49-F238E27FC236}">
                <a16:creationId xmlns:a16="http://schemas.microsoft.com/office/drawing/2014/main" xmlns="" id="{A1BC05F0-253B-4EE7-97AB-2185AADC2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993" y="133030"/>
            <a:ext cx="78930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254832" y="292308"/>
            <a:ext cx="11602387" cy="6228413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00012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2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5314" y="72569"/>
            <a:ext cx="5617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373" y="725898"/>
            <a:ext cx="119089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có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à,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́!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ý.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Hằng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quá!”,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́!”,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(Theo 100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0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09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5314" y="72569"/>
            <a:ext cx="5617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373" y="725898"/>
            <a:ext cx="119089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có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à,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́!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ý.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Hằng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quá!”,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́!”,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bị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(Theo 100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37031" y="638627"/>
            <a:ext cx="537029" cy="624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4288" y="1560284"/>
            <a:ext cx="537029" cy="624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0744" y="3272972"/>
            <a:ext cx="537029" cy="624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22518" y="4151087"/>
            <a:ext cx="537029" cy="624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0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002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038"/>
          <p:cNvSpPr txBox="1">
            <a:spLocks noChangeArrowheads="1"/>
          </p:cNvSpPr>
          <p:nvPr/>
        </p:nvSpPr>
        <p:spPr bwMode="auto">
          <a:xfrm>
            <a:off x="4683920" y="1439863"/>
            <a:ext cx="1381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4000">
              <a:latin typeface="Times New Roman" pitchFamily="18" charset="0"/>
            </a:endParaRPr>
          </a:p>
        </p:txBody>
      </p:sp>
      <p:pic>
        <p:nvPicPr>
          <p:cNvPr id="4100" name="Picture 1050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29" y="1"/>
            <a:ext cx="557249" cy="74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1051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511349" y="93908"/>
            <a:ext cx="740228" cy="55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052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146595" y="6119826"/>
            <a:ext cx="844976" cy="63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053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1441992" y="5960167"/>
            <a:ext cx="715679" cy="95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Text Box 1055"/>
          <p:cNvSpPr txBox="1">
            <a:spLocks noChangeArrowheads="1"/>
          </p:cNvSpPr>
          <p:nvPr/>
        </p:nvSpPr>
        <p:spPr bwMode="auto">
          <a:xfrm>
            <a:off x="3028950" y="166160"/>
            <a:ext cx="20383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u="sng" dirty="0" err="1">
                <a:latin typeface="Times New Roman" pitchFamily="18" charset="0"/>
              </a:rPr>
              <a:t>Đọc</a:t>
            </a:r>
            <a:r>
              <a:rPr lang="en-US" sz="4000" u="sng" dirty="0">
                <a:latin typeface="Times New Roman" pitchFamily="18" charset="0"/>
              </a:rPr>
              <a:t>:</a:t>
            </a: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4210050" y="1600200"/>
            <a:ext cx="17145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4000" b="1">
              <a:solidFill>
                <a:srgbClr val="99003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CB73CFF-B5CA-4E7A-B93C-29AA6BF663B2}"/>
              </a:ext>
            </a:extLst>
          </p:cNvPr>
          <p:cNvSpPr/>
          <p:nvPr/>
        </p:nvSpPr>
        <p:spPr>
          <a:xfrm>
            <a:off x="4995032" y="166160"/>
            <a:ext cx="29835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</a:rPr>
              <a:t>thủ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</a:rPr>
              <a:t>dự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</a:rPr>
              <a:t>bị</a:t>
            </a:r>
            <a:endParaRPr lang="en-US" sz="4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112985" y="1051057"/>
            <a:ext cx="2667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u="sng" dirty="0" err="1"/>
              <a:t>Luyện</a:t>
            </a:r>
            <a:r>
              <a:rPr lang="en-US" sz="4000" u="sng" dirty="0"/>
              <a:t> </a:t>
            </a:r>
            <a:r>
              <a:rPr lang="en-US" sz="4000" u="sng" dirty="0" err="1"/>
              <a:t>đọc</a:t>
            </a:r>
            <a:endParaRPr lang="en-US" sz="4000" u="sn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512641A-E1C2-48FF-9A69-A8CA0CC8C80B}"/>
              </a:ext>
            </a:extLst>
          </p:cNvPr>
          <p:cNvSpPr txBox="1"/>
          <p:nvPr/>
        </p:nvSpPr>
        <p:spPr>
          <a:xfrm>
            <a:off x="4558940" y="1957247"/>
            <a:ext cx="3396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12641A-E1C2-48FF-9A69-A8CA0CC8C80B}"/>
              </a:ext>
            </a:extLst>
          </p:cNvPr>
          <p:cNvSpPr txBox="1"/>
          <p:nvPr/>
        </p:nvSpPr>
        <p:spPr>
          <a:xfrm>
            <a:off x="4580712" y="2675703"/>
            <a:ext cx="3396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512641A-E1C2-48FF-9A69-A8CA0CC8C80B}"/>
              </a:ext>
            </a:extLst>
          </p:cNvPr>
          <p:cNvSpPr txBox="1"/>
          <p:nvPr/>
        </p:nvSpPr>
        <p:spPr>
          <a:xfrm>
            <a:off x="4595226" y="3444963"/>
            <a:ext cx="3396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12641A-E1C2-48FF-9A69-A8CA0CC8C80B}"/>
              </a:ext>
            </a:extLst>
          </p:cNvPr>
          <p:cNvSpPr txBox="1"/>
          <p:nvPr/>
        </p:nvSpPr>
        <p:spPr>
          <a:xfrm>
            <a:off x="4616998" y="4163419"/>
            <a:ext cx="3396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ật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0" y="72568"/>
            <a:ext cx="12032343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89451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563216" y="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</a:t>
            </a:r>
            <a:r>
              <a:rPr lang="en-US" sz="4000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endParaRPr lang="en-US" sz="4000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9" name="Picture 1050" descr="POINSET2">
            <a:extLst>
              <a:ext uri="{FF2B5EF4-FFF2-40B4-BE49-F238E27FC236}">
                <a16:creationId xmlns:a16="http://schemas.microsoft.com/office/drawing/2014/main" xmlns="" id="{F0279EE4-2545-4D31-A694-24C3C1720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329" y="1"/>
            <a:ext cx="557249" cy="74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051" descr="POINSET2">
            <a:extLst>
              <a:ext uri="{FF2B5EF4-FFF2-40B4-BE49-F238E27FC236}">
                <a16:creationId xmlns:a16="http://schemas.microsoft.com/office/drawing/2014/main" xmlns="" id="{A61276F9-2E66-4273-8F80-8D6099B50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11511349" y="93908"/>
            <a:ext cx="740228" cy="55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052" descr="POINSET2">
            <a:extLst>
              <a:ext uri="{FF2B5EF4-FFF2-40B4-BE49-F238E27FC236}">
                <a16:creationId xmlns:a16="http://schemas.microsoft.com/office/drawing/2014/main" xmlns="" id="{A7EB063A-870B-46FF-8425-0043DE96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46595" y="6119826"/>
            <a:ext cx="844976" cy="63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053" descr="POINSET2">
            <a:extLst>
              <a:ext uri="{FF2B5EF4-FFF2-40B4-BE49-F238E27FC236}">
                <a16:creationId xmlns:a16="http://schemas.microsoft.com/office/drawing/2014/main" xmlns="" id="{58F9E1AB-8309-49D4-A212-E6A72539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>
            <a:off x="11441992" y="5960167"/>
            <a:ext cx="715679" cy="95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ACACC2B-458C-45E3-AEE6-F39023B92445}"/>
              </a:ext>
            </a:extLst>
          </p:cNvPr>
          <p:cNvSpPr/>
          <p:nvPr/>
        </p:nvSpPr>
        <p:spPr>
          <a:xfrm>
            <a:off x="764275" y="1255596"/>
            <a:ext cx="109591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chậm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chạp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734682" y="1645668"/>
            <a:ext cx="200026" cy="534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0020822" y="1621916"/>
            <a:ext cx="201881" cy="5818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48439" y="2738172"/>
            <a:ext cx="178130" cy="4275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>
            <a:off x="1685829" y="3688473"/>
            <a:ext cx="281302" cy="529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1826480" y="3707678"/>
            <a:ext cx="268941" cy="5013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9107D49-2DEA-43EA-B011-5C6C947F79EB}"/>
              </a:ext>
            </a:extLst>
          </p:cNvPr>
          <p:cNvSpPr/>
          <p:nvPr/>
        </p:nvSpPr>
        <p:spPr>
          <a:xfrm>
            <a:off x="145143" y="72568"/>
            <a:ext cx="11887200" cy="6785432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11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8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536</Words>
  <Application>Microsoft Office PowerPoint</Application>
  <PresentationFormat>Widescreen</PresentationFormat>
  <Paragraphs>135</Paragraphs>
  <Slides>24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黑体</vt:lpstr>
      <vt:lpstr>宋体</vt:lpstr>
      <vt:lpstr>Arial</vt:lpstr>
      <vt:lpstr>Arial-Rounded</vt:lpstr>
      <vt:lpstr>Calibri</vt:lpstr>
      <vt:lpstr>Calibri Light</vt:lpstr>
      <vt:lpstr>DengXian</vt:lpstr>
      <vt:lpstr>HP001 4 hàng</vt:lpstr>
      <vt:lpstr>Montserrat</vt:lpstr>
      <vt:lpstr>Montserrat Medium</vt:lpstr>
      <vt:lpstr>Nunito</vt:lpstr>
      <vt:lpstr>Times New Roman</vt:lpstr>
      <vt:lpstr>UTM Avo</vt:lpstr>
      <vt:lpstr>Wingdings</vt:lpstr>
      <vt:lpstr>汉仪小麦体简</vt:lpstr>
      <vt:lpstr>等线</vt:lpstr>
      <vt:lpstr>等线 Light</vt:lpstr>
      <vt:lpstr>Office 主题​​</vt:lpstr>
      <vt:lpstr>3_Office Theme</vt:lpstr>
      <vt:lpstr>1_Office 主题​​</vt:lpstr>
      <vt:lpstr>2_Office 主题</vt:lpstr>
      <vt:lpstr>Office Theme</vt:lpstr>
      <vt:lpstr>Presentation</vt:lpstr>
      <vt:lpstr>Chào mừng các con đến với  Tiết học Tiếng Việt 2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72</cp:revision>
  <dcterms:created xsi:type="dcterms:W3CDTF">2021-07-27T04:40:58Z</dcterms:created>
  <dcterms:modified xsi:type="dcterms:W3CDTF">2022-09-23T14:50:55Z</dcterms:modified>
</cp:coreProperties>
</file>