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15" r:id="rId2"/>
    <p:sldId id="356" r:id="rId3"/>
    <p:sldId id="256" r:id="rId4"/>
    <p:sldId id="325" r:id="rId5"/>
    <p:sldId id="265" r:id="rId6"/>
    <p:sldId id="326" r:id="rId7"/>
    <p:sldId id="327" r:id="rId8"/>
    <p:sldId id="328" r:id="rId9"/>
    <p:sldId id="290" r:id="rId10"/>
    <p:sldId id="354" r:id="rId11"/>
    <p:sldId id="353" r:id="rId12"/>
    <p:sldId id="355" r:id="rId13"/>
    <p:sldId id="329" r:id="rId14"/>
    <p:sldId id="277" r:id="rId15"/>
    <p:sldId id="263" r:id="rId16"/>
    <p:sldId id="332" r:id="rId17"/>
    <p:sldId id="331" r:id="rId18"/>
  </p:sldIdLst>
  <p:sldSz cx="9144000" cy="5143500" type="screen16x9"/>
  <p:notesSz cx="6858000" cy="9144000"/>
  <p:custDataLst>
    <p:tags r:id="rId2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E873A"/>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2025/3/5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a:solidFill>
              <a:srgbClr val="000000">
                <a:alpha val="100000"/>
              </a:srgbClr>
            </a:solidFill>
            <a:miter lim="800000"/>
          </a:ln>
        </p:spPr>
      </p:sp>
      <p:sp>
        <p:nvSpPr>
          <p:cNvPr id="28675"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28676"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en-US" altLang="en-US" sz="1200" dirty="0"/>
              <a:t>1</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YOUTUBE: MsPham.  Facebook: Dạy và học cùng công nghệ. </a:t>
            </a:r>
            <a:endParaRPr lang="en-US" dirty="0"/>
          </a:p>
        </p:txBody>
      </p:sp>
      <p:sp>
        <p:nvSpPr>
          <p:cNvPr id="4" name="灯片编号占位符 3"/>
          <p:cNvSpPr>
            <a:spLocks noGrp="1"/>
          </p:cNvSpPr>
          <p:nvPr>
            <p:ph type="sldNum" sz="quarter" idx="10"/>
          </p:nvPr>
        </p:nvSpPr>
        <p:spPr/>
        <p:txBody>
          <a:bodyPr/>
          <a:lstStyle/>
          <a:p>
            <a:fld id="{9ABE1D9F-9E11-4592-9FAD-F68754A10F69}" type="slidenum">
              <a:rPr lang="zh-CN" altLang="en-US" smtClean="0"/>
              <a:t>3</a:t>
            </a:fld>
            <a:endParaRPr lang="zh-CN" altLang="en-US"/>
          </a:p>
        </p:txBody>
      </p:sp>
    </p:spTree>
    <p:extLst>
      <p:ext uri="{BB962C8B-B14F-4D97-AF65-F5344CB8AC3E}">
        <p14:creationId xmlns:p14="http://schemas.microsoft.com/office/powerpoint/2010/main" val="256031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YOUTUBE: MsPham.  Facebook: Dạy và học cùng công nghệ.</a:t>
            </a:r>
            <a:endParaRPr lang="en-US" dirty="0"/>
          </a:p>
        </p:txBody>
      </p:sp>
      <p:sp>
        <p:nvSpPr>
          <p:cNvPr id="4" name="Slide Number Placeholder 3"/>
          <p:cNvSpPr>
            <a:spLocks noGrp="1"/>
          </p:cNvSpPr>
          <p:nvPr>
            <p:ph type="sldNum" sz="quarter" idx="10"/>
          </p:nvPr>
        </p:nvSpPr>
        <p:spPr/>
        <p:txBody>
          <a:bodyPr/>
          <a:lstStyle/>
          <a:p>
            <a:fld id="{9ABE1D9F-9E11-4592-9FAD-F68754A10F69}" type="slidenum">
              <a:rPr lang="zh-CN" altLang="en-US" smtClean="0"/>
              <a:t>4</a:t>
            </a:fld>
            <a:endParaRPr lang="zh-CN" altLang="en-US"/>
          </a:p>
        </p:txBody>
      </p:sp>
    </p:spTree>
    <p:extLst>
      <p:ext uri="{BB962C8B-B14F-4D97-AF65-F5344CB8AC3E}">
        <p14:creationId xmlns:p14="http://schemas.microsoft.com/office/powerpoint/2010/main" val="84166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dirty="0"/>
          </a:p>
        </p:txBody>
      </p:sp>
      <p:sp>
        <p:nvSpPr>
          <p:cNvPr id="4" name="灯片编号占位符 3"/>
          <p:cNvSpPr>
            <a:spLocks noGrp="1"/>
          </p:cNvSpPr>
          <p:nvPr>
            <p:ph type="sldNum" sz="quarter" idx="10"/>
          </p:nvPr>
        </p:nvSpPr>
        <p:spPr/>
        <p:txBody>
          <a:bodyPr/>
          <a:lstStyle/>
          <a:p>
            <a:fld id="{9ABE1D9F-9E11-4592-9FAD-F68754A10F69}" type="slidenum">
              <a:rPr lang="zh-CN" altLang="en-US" smtClean="0"/>
              <a:t>5</a:t>
            </a:fld>
            <a:endParaRPr lang="zh-CN" altLang="en-US"/>
          </a:p>
        </p:txBody>
      </p:sp>
    </p:spTree>
    <p:extLst>
      <p:ext uri="{BB962C8B-B14F-4D97-AF65-F5344CB8AC3E}">
        <p14:creationId xmlns:p14="http://schemas.microsoft.com/office/powerpoint/2010/main" val="1166874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dirty="0"/>
          </a:p>
        </p:txBody>
      </p:sp>
      <p:sp>
        <p:nvSpPr>
          <p:cNvPr id="4" name="灯片编号占位符 3"/>
          <p:cNvSpPr>
            <a:spLocks noGrp="1"/>
          </p:cNvSpPr>
          <p:nvPr>
            <p:ph type="sldNum" sz="quarter" idx="10"/>
          </p:nvPr>
        </p:nvSpPr>
        <p:spPr/>
        <p:txBody>
          <a:bodyPr/>
          <a:lstStyle/>
          <a:p>
            <a:fld id="{9ABE1D9F-9E11-4592-9FAD-F68754A10F69}" type="slidenum">
              <a:rPr lang="zh-CN" altLang="en-US" smtClean="0"/>
              <a:t>6</a:t>
            </a:fld>
            <a:endParaRPr lang="zh-CN" altLang="en-US"/>
          </a:p>
        </p:txBody>
      </p:sp>
    </p:spTree>
    <p:extLst>
      <p:ext uri="{BB962C8B-B14F-4D97-AF65-F5344CB8AC3E}">
        <p14:creationId xmlns:p14="http://schemas.microsoft.com/office/powerpoint/2010/main" val="662776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dirty="0"/>
          </a:p>
        </p:txBody>
      </p:sp>
      <p:sp>
        <p:nvSpPr>
          <p:cNvPr id="4" name="灯片编号占位符 3"/>
          <p:cNvSpPr>
            <a:spLocks noGrp="1"/>
          </p:cNvSpPr>
          <p:nvPr>
            <p:ph type="sldNum" sz="quarter" idx="10"/>
          </p:nvPr>
        </p:nvSpPr>
        <p:spPr/>
        <p:txBody>
          <a:bodyPr/>
          <a:lstStyle/>
          <a:p>
            <a:fld id="{9ABE1D9F-9E11-4592-9FAD-F68754A10F69}" type="slidenum">
              <a:rPr lang="zh-CN" altLang="en-US" smtClean="0"/>
              <a:t>7</a:t>
            </a:fld>
            <a:endParaRPr lang="zh-CN" altLang="en-US"/>
          </a:p>
        </p:txBody>
      </p:sp>
    </p:spTree>
    <p:extLst>
      <p:ext uri="{BB962C8B-B14F-4D97-AF65-F5344CB8AC3E}">
        <p14:creationId xmlns:p14="http://schemas.microsoft.com/office/powerpoint/2010/main" val="982109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dirty="0"/>
          </a:p>
        </p:txBody>
      </p:sp>
      <p:sp>
        <p:nvSpPr>
          <p:cNvPr id="4" name="灯片编号占位符 3"/>
          <p:cNvSpPr>
            <a:spLocks noGrp="1"/>
          </p:cNvSpPr>
          <p:nvPr>
            <p:ph type="sldNum" sz="quarter" idx="10"/>
          </p:nvPr>
        </p:nvSpPr>
        <p:spPr/>
        <p:txBody>
          <a:bodyPr/>
          <a:lstStyle/>
          <a:p>
            <a:fld id="{9ABE1D9F-9E11-4592-9FAD-F68754A10F69}" type="slidenum">
              <a:rPr lang="zh-CN" altLang="en-US" smtClean="0"/>
              <a:t>8</a:t>
            </a:fld>
            <a:endParaRPr lang="zh-CN" altLang="en-US"/>
          </a:p>
        </p:txBody>
      </p:sp>
    </p:spTree>
    <p:extLst>
      <p:ext uri="{BB962C8B-B14F-4D97-AF65-F5344CB8AC3E}">
        <p14:creationId xmlns:p14="http://schemas.microsoft.com/office/powerpoint/2010/main" val="288275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9</a:t>
            </a:fld>
            <a:endParaRPr lang="zh-CN" altLang="en-US"/>
          </a:p>
        </p:txBody>
      </p:sp>
    </p:spTree>
    <p:extLst>
      <p:ext uri="{BB962C8B-B14F-4D97-AF65-F5344CB8AC3E}">
        <p14:creationId xmlns:p14="http://schemas.microsoft.com/office/powerpoint/2010/main" val="3741876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93AD677-048F-409F-AACD-0A0B5EF61C8C}" type="slidenum">
              <a:rPr lang="zh-CN" altLang="en-US" smtClean="0"/>
              <a:t>14</a:t>
            </a:fld>
            <a:endParaRPr lang="zh-CN" altLang="en-US"/>
          </a:p>
        </p:txBody>
      </p:sp>
    </p:spTree>
    <p:extLst>
      <p:ext uri="{BB962C8B-B14F-4D97-AF65-F5344CB8AC3E}">
        <p14:creationId xmlns:p14="http://schemas.microsoft.com/office/powerpoint/2010/main" val="2460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474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EF4EE4-346A-4B52-B1EE-9FB59A2E422C}"/>
              </a:ext>
            </a:extLst>
          </p:cNvPr>
          <p:cNvSpPr txBox="1"/>
          <p:nvPr userDrawn="1"/>
        </p:nvSpPr>
        <p:spPr>
          <a:xfrm>
            <a:off x="1505051" y="2706489"/>
            <a:ext cx="2106667" cy="738664"/>
          </a:xfrm>
          <a:prstGeom prst="rect">
            <a:avLst/>
          </a:prstGeom>
          <a:noFill/>
        </p:spPr>
        <p:txBody>
          <a:bodyPr wrap="none" rtlCol="0">
            <a:spAutoFit/>
          </a:bodyPr>
          <a:lstStyle/>
          <a:p>
            <a:pPr algn="ctr"/>
            <a:r>
              <a:rPr lang="en-US" sz="21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1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3" name="Picture 2">
            <a:extLst>
              <a:ext uri="{FF2B5EF4-FFF2-40B4-BE49-F238E27FC236}">
                <a16:creationId xmlns:a16="http://schemas.microsoft.com/office/drawing/2014/main" id="{86D3637B-1FDE-4DDF-9132-BFE7AC92F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6246" y="1387277"/>
            <a:ext cx="1241951" cy="1266825"/>
          </a:xfrm>
          <a:prstGeom prst="rect">
            <a:avLst/>
          </a:prstGeom>
        </p:spPr>
      </p:pic>
    </p:spTree>
    <p:extLst>
      <p:ext uri="{BB962C8B-B14F-4D97-AF65-F5344CB8AC3E}">
        <p14:creationId xmlns:p14="http://schemas.microsoft.com/office/powerpoint/2010/main" val="132820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2025/3/5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2025/3/5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2025/3/5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2025/3/5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2025/3/5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2025/3/5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2025/3/5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2025/3/5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9" r:id="rId13"/>
    <p:sldLayoutId id="2147483690" r:id="rId14"/>
  </p:sldLayoutIdLst>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3.xml"/><Relationship Id="rId7" Type="http://schemas.openxmlformats.org/officeDocument/2006/relationships/image" Target="../media/image9.e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notesSlide" Target="../notesSlides/notesSlide2.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slide" Target="slide14.xml"/><Relationship Id="rId18" Type="http://schemas.openxmlformats.org/officeDocument/2006/relationships/slide" Target="slide16.xml"/><Relationship Id="rId26" Type="http://schemas.openxmlformats.org/officeDocument/2006/relationships/image" Target="../media/image26.png"/><Relationship Id="rId3" Type="http://schemas.openxmlformats.org/officeDocument/2006/relationships/image" Target="../media/image12.png"/><Relationship Id="rId21" Type="http://schemas.openxmlformats.org/officeDocument/2006/relationships/image" Target="../media/image23.png"/><Relationship Id="rId7" Type="http://schemas.openxmlformats.org/officeDocument/2006/relationships/image" Target="../media/image14.emf"/><Relationship Id="rId12" Type="http://schemas.openxmlformats.org/officeDocument/2006/relationships/image" Target="../media/image18.png"/><Relationship Id="rId17" Type="http://schemas.openxmlformats.org/officeDocument/2006/relationships/image" Target="../media/image21.png"/><Relationship Id="rId25" Type="http://schemas.openxmlformats.org/officeDocument/2006/relationships/slide" Target="slide13.xml"/><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slide" Target="slide17.xml"/><Relationship Id="rId29" Type="http://schemas.openxmlformats.org/officeDocument/2006/relationships/slide" Target="slide6.xml"/><Relationship Id="rId1" Type="http://schemas.openxmlformats.org/officeDocument/2006/relationships/slideLayout" Target="../slideLayouts/slideLayout14.xml"/><Relationship Id="rId6" Type="http://schemas.openxmlformats.org/officeDocument/2006/relationships/image" Target="../media/image13.emf"/><Relationship Id="rId11" Type="http://schemas.openxmlformats.org/officeDocument/2006/relationships/slide" Target="slide5.xml"/><Relationship Id="rId24" Type="http://schemas.openxmlformats.org/officeDocument/2006/relationships/image" Target="../media/image25.png"/><Relationship Id="rId5" Type="http://schemas.openxmlformats.org/officeDocument/2006/relationships/image" Target="../media/image9.emf"/><Relationship Id="rId15" Type="http://schemas.openxmlformats.org/officeDocument/2006/relationships/slide" Target="slide15.xml"/><Relationship Id="rId23" Type="http://schemas.openxmlformats.org/officeDocument/2006/relationships/slide" Target="slide8.xml"/><Relationship Id="rId28" Type="http://schemas.openxmlformats.org/officeDocument/2006/relationships/image" Target="../media/image27.png"/><Relationship Id="rId10" Type="http://schemas.openxmlformats.org/officeDocument/2006/relationships/image" Target="../media/image17.png"/><Relationship Id="rId19" Type="http://schemas.openxmlformats.org/officeDocument/2006/relationships/image" Target="../media/image22.png"/><Relationship Id="rId31" Type="http://schemas.openxmlformats.org/officeDocument/2006/relationships/image" Target="../media/image29.png"/><Relationship Id="rId4" Type="http://schemas.openxmlformats.org/officeDocument/2006/relationships/image" Target="../media/image7.emf"/><Relationship Id="rId9" Type="http://schemas.openxmlformats.org/officeDocument/2006/relationships/image" Target="../media/image16.png"/><Relationship Id="rId14" Type="http://schemas.openxmlformats.org/officeDocument/2006/relationships/image" Target="../media/image19.png"/><Relationship Id="rId22" Type="http://schemas.openxmlformats.org/officeDocument/2006/relationships/image" Target="../media/image24.png"/><Relationship Id="rId27" Type="http://schemas.openxmlformats.org/officeDocument/2006/relationships/slide" Target="slide7.xml"/><Relationship Id="rId30"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slide" Target="slide4.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slide" Target="slide4.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slide" Target="slide4.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slide" Target="slide4.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6" descr="Picture5"/>
          <p:cNvPicPr>
            <a:picLocks noChangeAspect="1"/>
          </p:cNvPicPr>
          <p:nvPr/>
        </p:nvPicPr>
        <p:blipFill>
          <a:blip r:embed="rId3"/>
          <a:stretch>
            <a:fillRect/>
          </a:stretch>
        </p:blipFill>
        <p:spPr>
          <a:xfrm>
            <a:off x="6542862" y="862857"/>
            <a:ext cx="900113" cy="1062038"/>
          </a:xfrm>
          <a:prstGeom prst="rect">
            <a:avLst/>
          </a:prstGeom>
          <a:noFill/>
          <a:ln w="9525">
            <a:noFill/>
          </a:ln>
        </p:spPr>
      </p:pic>
      <p:pic>
        <p:nvPicPr>
          <p:cNvPr id="2052" name="Picture 7" descr="Picture5"/>
          <p:cNvPicPr>
            <a:picLocks noChangeAspect="1"/>
          </p:cNvPicPr>
          <p:nvPr/>
        </p:nvPicPr>
        <p:blipFill>
          <a:blip r:embed="rId3"/>
          <a:stretch>
            <a:fillRect/>
          </a:stretch>
        </p:blipFill>
        <p:spPr>
          <a:xfrm>
            <a:off x="2063524" y="876625"/>
            <a:ext cx="900113" cy="1062038"/>
          </a:xfrm>
          <a:prstGeom prst="rect">
            <a:avLst/>
          </a:prstGeom>
          <a:noFill/>
          <a:ln w="9525">
            <a:noFill/>
          </a:ln>
        </p:spPr>
      </p:pic>
      <p:sp>
        <p:nvSpPr>
          <p:cNvPr id="140300" name="Text Box 12"/>
          <p:cNvSpPr txBox="1"/>
          <p:nvPr/>
        </p:nvSpPr>
        <p:spPr>
          <a:xfrm>
            <a:off x="2889647" y="2786064"/>
            <a:ext cx="3214688" cy="415498"/>
          </a:xfrm>
          <a:prstGeom prst="rect">
            <a:avLst/>
          </a:prstGeom>
          <a:noFill/>
          <a:ln w="9525">
            <a:noFill/>
          </a:ln>
        </p:spPr>
        <p:txBody>
          <a:bodyPr>
            <a:spAutoFit/>
          </a:bodyPr>
          <a:lstStyle/>
          <a:p>
            <a:pPr algn="ctr" eaLnBrk="1" hangingPunct="1"/>
            <a:r>
              <a:rPr lang="en-US" altLang="en-US" sz="2100" b="1" dirty="0">
                <a:solidFill>
                  <a:srgbClr val="9900FF"/>
                </a:solidFill>
                <a:latin typeface=".VnExoticH" pitchFamily="34" charset="0"/>
              </a:rPr>
              <a:t> </a:t>
            </a:r>
            <a:endParaRPr lang="en-US" altLang="en-US" sz="2400" b="1" dirty="0">
              <a:latin typeface="Arial" panose="020B0604020202020204" pitchFamily="34" charset="0"/>
            </a:endParaRPr>
          </a:p>
        </p:txBody>
      </p:sp>
      <p:sp>
        <p:nvSpPr>
          <p:cNvPr id="2055" name="Text Box 19"/>
          <p:cNvSpPr txBox="1"/>
          <p:nvPr/>
        </p:nvSpPr>
        <p:spPr>
          <a:xfrm>
            <a:off x="3200400" y="4019550"/>
            <a:ext cx="2743200" cy="461665"/>
          </a:xfrm>
          <a:prstGeom prst="rect">
            <a:avLst/>
          </a:prstGeom>
          <a:noFill/>
          <a:ln w="9525">
            <a:noFill/>
          </a:ln>
        </p:spPr>
        <p:txBody>
          <a:bodyPr>
            <a:spAutoFit/>
          </a:bodyPr>
          <a:lstStyle/>
          <a:p>
            <a:pPr eaLnBrk="1" hangingPunct="1">
              <a:spcBef>
                <a:spcPct val="50000"/>
              </a:spcBef>
            </a:pPr>
            <a:endParaRPr lang="en-US" altLang="en-US" sz="2400" b="1" dirty="0">
              <a:latin typeface="Arial" panose="020B0604020202020204" pitchFamily="34" charset="0"/>
            </a:endParaRPr>
          </a:p>
        </p:txBody>
      </p:sp>
      <p:sp>
        <p:nvSpPr>
          <p:cNvPr id="2057" name="WordArt 3"/>
          <p:cNvSpPr>
            <a:spLocks noTextEdit="1"/>
          </p:cNvSpPr>
          <p:nvPr/>
        </p:nvSpPr>
        <p:spPr>
          <a:xfrm>
            <a:off x="1402085" y="2663756"/>
            <a:ext cx="6470374" cy="692162"/>
          </a:xfrm>
          <a:prstGeom prst="rect">
            <a:avLst/>
          </a:prstGeom>
        </p:spPr>
        <p:txBody>
          <a:bodyPr wrap="none" fromWordArt="1">
            <a:prstTxWarp prst="textPlain">
              <a:avLst>
                <a:gd name="adj" fmla="val 49972"/>
              </a:avLst>
            </a:prstTxWarp>
            <a:normAutofit/>
          </a:bodyPr>
          <a:lstStyle/>
          <a:p>
            <a:pPr algn="ctr"/>
            <a:r>
              <a:rPr lang="en-US" sz="2400" b="1"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Bài</a:t>
            </a:r>
            <a:r>
              <a:rPr lang="en-US" sz="2400" b="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10: Khủng long(</a:t>
            </a:r>
            <a:r>
              <a:rPr lang="en-US" sz="2400" b="1"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tiết</a:t>
            </a:r>
            <a:r>
              <a:rPr lang="en-US" sz="2400" b="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1,2)</a:t>
            </a:r>
            <a:endParaRPr lang="en-US" sz="2400" b="1"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pic>
        <p:nvPicPr>
          <p:cNvPr id="2058" name="Picture 5" descr="Bauernbar"/>
          <p:cNvPicPr>
            <a:picLocks noChangeAspect="1"/>
          </p:cNvPicPr>
          <p:nvPr/>
        </p:nvPicPr>
        <p:blipFill>
          <a:blip r:embed="rId4"/>
          <a:stretch>
            <a:fillRect/>
          </a:stretch>
        </p:blipFill>
        <p:spPr>
          <a:xfrm>
            <a:off x="1189387" y="4839891"/>
            <a:ext cx="6807359" cy="303611"/>
          </a:xfrm>
          <a:prstGeom prst="rect">
            <a:avLst/>
          </a:prstGeom>
          <a:noFill/>
          <a:ln w="9525">
            <a:noFill/>
          </a:ln>
        </p:spPr>
      </p:pic>
      <p:sp>
        <p:nvSpPr>
          <p:cNvPr id="2059" name="Rectangle 36"/>
          <p:cNvSpPr/>
          <p:nvPr/>
        </p:nvSpPr>
        <p:spPr>
          <a:xfrm>
            <a:off x="1143000" y="19050"/>
            <a:ext cx="6858000" cy="512445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1" hangingPunct="1"/>
            <a:endParaRPr lang="vi-VN" altLang="en-US" sz="1013" dirty="0">
              <a:latin typeface="Arial" panose="020B0604020202020204" pitchFamily="34" charset="0"/>
            </a:endParaRPr>
          </a:p>
        </p:txBody>
      </p:sp>
      <p:sp>
        <p:nvSpPr>
          <p:cNvPr id="2" name="Rectangle 1"/>
          <p:cNvSpPr/>
          <p:nvPr/>
        </p:nvSpPr>
        <p:spPr>
          <a:xfrm>
            <a:off x="2216428" y="4057651"/>
            <a:ext cx="4841687" cy="87716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fontAlgn="base" hangingPunct="0">
              <a:spcBef>
                <a:spcPct val="0"/>
              </a:spcBef>
              <a:spcAft>
                <a:spcPct val="0"/>
              </a:spcAft>
              <a:defRPr/>
            </a:pPr>
            <a:r>
              <a:rPr lang="en-US" sz="2550" b="1" kern="10" dirty="0" err="1">
                <a:ln w="11430"/>
                <a:effectLst>
                  <a:outerShdw blurRad="50800" dist="39000" dir="5460000" algn="tl">
                    <a:srgbClr val="000000">
                      <a:alpha val="38000"/>
                    </a:srgbClr>
                  </a:outerShdw>
                </a:effectLst>
                <a:latin typeface="Times New Roman" panose="02020603050405020304"/>
                <a:cs typeface="Times New Roman" panose="02020603050405020304"/>
              </a:rPr>
              <a:t>Giáo</a:t>
            </a:r>
            <a:r>
              <a:rPr lang="en-US" sz="2550" b="1" kern="10" dirty="0">
                <a:ln w="11430"/>
                <a:effectLst>
                  <a:outerShdw blurRad="50800" dist="39000" dir="5460000" algn="tl">
                    <a:srgbClr val="000000">
                      <a:alpha val="38000"/>
                    </a:srgbClr>
                  </a:outerShdw>
                </a:effectLst>
                <a:latin typeface="Times New Roman" panose="02020603050405020304"/>
                <a:cs typeface="Times New Roman" panose="02020603050405020304"/>
              </a:rPr>
              <a:t> </a:t>
            </a:r>
            <a:r>
              <a:rPr lang="en-US" sz="2550" b="1" kern="10" dirty="0" err="1">
                <a:ln w="11430"/>
                <a:effectLst>
                  <a:outerShdw blurRad="50800" dist="39000" dir="5460000" algn="tl">
                    <a:srgbClr val="000000">
                      <a:alpha val="38000"/>
                    </a:srgbClr>
                  </a:outerShdw>
                </a:effectLst>
                <a:latin typeface="Times New Roman" panose="02020603050405020304"/>
                <a:cs typeface="Times New Roman" panose="02020603050405020304"/>
              </a:rPr>
              <a:t>viên</a:t>
            </a:r>
            <a:r>
              <a:rPr lang="en-US" sz="2550" b="1" kern="10" dirty="0">
                <a:ln w="11430"/>
                <a:effectLst>
                  <a:outerShdw blurRad="50800" dist="39000" dir="5460000" algn="tl">
                    <a:srgbClr val="000000">
                      <a:alpha val="38000"/>
                    </a:srgbClr>
                  </a:outerShdw>
                </a:effectLst>
                <a:latin typeface="Times New Roman" panose="02020603050405020304"/>
                <a:cs typeface="Times New Roman" panose="02020603050405020304"/>
              </a:rPr>
              <a:t>: </a:t>
            </a:r>
            <a:r>
              <a:rPr lang="en-US" sz="2550" b="1" kern="10" dirty="0" err="1">
                <a:ln w="11430"/>
                <a:effectLst>
                  <a:outerShdw blurRad="50800" dist="39000" dir="5460000" algn="tl">
                    <a:srgbClr val="000000">
                      <a:alpha val="38000"/>
                    </a:srgbClr>
                  </a:outerShdw>
                </a:effectLst>
                <a:latin typeface="Times New Roman" panose="02020603050405020304"/>
                <a:cs typeface="Times New Roman" panose="02020603050405020304"/>
              </a:rPr>
              <a:t>Đinh</a:t>
            </a:r>
            <a:r>
              <a:rPr lang="en-US" sz="2550" b="1" kern="10" dirty="0">
                <a:ln w="11430"/>
                <a:effectLst>
                  <a:outerShdw blurRad="50800" dist="39000" dir="5460000" algn="tl">
                    <a:srgbClr val="000000">
                      <a:alpha val="38000"/>
                    </a:srgbClr>
                  </a:outerShdw>
                </a:effectLst>
                <a:latin typeface="Times New Roman" panose="02020603050405020304"/>
                <a:cs typeface="Times New Roman" panose="02020603050405020304"/>
              </a:rPr>
              <a:t> </a:t>
            </a:r>
            <a:r>
              <a:rPr lang="en-US" sz="2550" b="1" kern="10" dirty="0" err="1">
                <a:ln w="11430"/>
                <a:effectLst>
                  <a:outerShdw blurRad="50800" dist="39000" dir="5460000" algn="tl">
                    <a:srgbClr val="000000">
                      <a:alpha val="38000"/>
                    </a:srgbClr>
                  </a:outerShdw>
                </a:effectLst>
                <a:latin typeface="Times New Roman" panose="02020603050405020304"/>
                <a:cs typeface="Times New Roman" panose="02020603050405020304"/>
              </a:rPr>
              <a:t>Thị</a:t>
            </a:r>
            <a:r>
              <a:rPr lang="en-US" sz="2550" b="1" kern="10" dirty="0">
                <a:ln w="11430"/>
                <a:effectLst>
                  <a:outerShdw blurRad="50800" dist="39000" dir="5460000" algn="tl">
                    <a:srgbClr val="000000">
                      <a:alpha val="38000"/>
                    </a:srgbClr>
                  </a:outerShdw>
                </a:effectLst>
                <a:latin typeface="Times New Roman" panose="02020603050405020304"/>
                <a:cs typeface="Times New Roman" panose="02020603050405020304"/>
              </a:rPr>
              <a:t> </a:t>
            </a:r>
            <a:r>
              <a:rPr lang="en-US" sz="2550" b="1" kern="10" dirty="0" err="1">
                <a:ln w="11430"/>
                <a:effectLst>
                  <a:outerShdw blurRad="50800" dist="39000" dir="5460000" algn="tl">
                    <a:srgbClr val="000000">
                      <a:alpha val="38000"/>
                    </a:srgbClr>
                  </a:outerShdw>
                </a:effectLst>
                <a:latin typeface="Times New Roman" panose="02020603050405020304"/>
                <a:cs typeface="Times New Roman" panose="02020603050405020304"/>
              </a:rPr>
              <a:t>Thuý</a:t>
            </a:r>
            <a:r>
              <a:rPr lang="en-US" sz="2550" b="1" kern="10" dirty="0">
                <a:ln w="11430"/>
                <a:effectLst>
                  <a:outerShdw blurRad="50800" dist="39000" dir="5460000" algn="tl">
                    <a:srgbClr val="000000">
                      <a:alpha val="38000"/>
                    </a:srgbClr>
                  </a:outerShdw>
                </a:effectLst>
                <a:latin typeface="Times New Roman" panose="02020603050405020304"/>
                <a:cs typeface="Times New Roman" panose="02020603050405020304"/>
              </a:rPr>
              <a:t> Mai</a:t>
            </a:r>
          </a:p>
          <a:p>
            <a:pPr algn="ctr" eaLnBrk="0" fontAlgn="base" hangingPunct="0">
              <a:spcBef>
                <a:spcPct val="0"/>
              </a:spcBef>
              <a:spcAft>
                <a:spcPct val="0"/>
              </a:spcAft>
              <a:defRPr/>
            </a:pPr>
            <a:r>
              <a:rPr lang="en-US" sz="2550" b="1" kern="10" dirty="0">
                <a:ln w="11430"/>
                <a:effectLst>
                  <a:outerShdw blurRad="50800" dist="39000" dir="5460000" algn="tl">
                    <a:srgbClr val="000000">
                      <a:alpha val="38000"/>
                    </a:srgbClr>
                  </a:outerShdw>
                </a:effectLst>
                <a:latin typeface="Times New Roman" panose="02020603050405020304"/>
                <a:cs typeface="Times New Roman" panose="02020603050405020304"/>
              </a:rPr>
              <a:t> </a:t>
            </a:r>
            <a:r>
              <a:rPr lang="en-US" sz="2550" b="1" kern="10" err="1">
                <a:ln w="11430"/>
                <a:effectLst>
                  <a:outerShdw blurRad="50800" dist="39000" dir="5460000" algn="tl">
                    <a:srgbClr val="000000">
                      <a:alpha val="38000"/>
                    </a:srgbClr>
                  </a:outerShdw>
                </a:effectLst>
                <a:latin typeface="Times New Roman" panose="02020603050405020304"/>
                <a:cs typeface="Times New Roman" panose="02020603050405020304"/>
              </a:rPr>
              <a:t>Lớp</a:t>
            </a:r>
            <a:r>
              <a:rPr lang="en-US" sz="2550" b="1" kern="10">
                <a:ln w="11430"/>
                <a:effectLst>
                  <a:outerShdw blurRad="50800" dist="39000" dir="5460000" algn="tl">
                    <a:srgbClr val="000000">
                      <a:alpha val="38000"/>
                    </a:srgbClr>
                  </a:outerShdw>
                </a:effectLst>
                <a:latin typeface="Times New Roman" panose="02020603050405020304"/>
                <a:cs typeface="Times New Roman" panose="02020603050405020304"/>
              </a:rPr>
              <a:t> 2B</a:t>
            </a:r>
            <a:endParaRPr lang="en-US" sz="2550" b="1" dirty="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pic>
        <p:nvPicPr>
          <p:cNvPr id="17" name="Picture 7" descr="Picture5"/>
          <p:cNvPicPr>
            <a:picLocks noChangeAspect="1"/>
          </p:cNvPicPr>
          <p:nvPr/>
        </p:nvPicPr>
        <p:blipFill>
          <a:blip r:embed="rId3"/>
          <a:stretch>
            <a:fillRect/>
          </a:stretch>
        </p:blipFill>
        <p:spPr>
          <a:xfrm>
            <a:off x="6329362" y="3567112"/>
            <a:ext cx="900113" cy="1062038"/>
          </a:xfrm>
          <a:prstGeom prst="rect">
            <a:avLst/>
          </a:prstGeom>
          <a:noFill/>
          <a:ln w="9525">
            <a:noFill/>
          </a:ln>
        </p:spPr>
      </p:pic>
      <p:pic>
        <p:nvPicPr>
          <p:cNvPr id="18" name="Picture 7" descr="Picture5"/>
          <p:cNvPicPr>
            <a:picLocks noChangeAspect="1"/>
          </p:cNvPicPr>
          <p:nvPr/>
        </p:nvPicPr>
        <p:blipFill>
          <a:blip r:embed="rId3"/>
          <a:stretch>
            <a:fillRect/>
          </a:stretch>
        </p:blipFill>
        <p:spPr>
          <a:xfrm>
            <a:off x="1447129" y="4002492"/>
            <a:ext cx="900113" cy="1062038"/>
          </a:xfrm>
          <a:prstGeom prst="rect">
            <a:avLst/>
          </a:prstGeom>
          <a:noFill/>
          <a:ln w="9525">
            <a:noFill/>
          </a:ln>
        </p:spPr>
      </p:pic>
      <p:sp>
        <p:nvSpPr>
          <p:cNvPr id="6" name="AutoShape 5">
            <a:extLst>
              <a:ext uri="{FF2B5EF4-FFF2-40B4-BE49-F238E27FC236}">
                <a16:creationId xmlns:a16="http://schemas.microsoft.com/office/drawing/2014/main" id="{FE8F2055-D394-1115-5E47-86C62A978D66}"/>
              </a:ext>
            </a:extLst>
          </p:cNvPr>
          <p:cNvSpPr>
            <a:spLocks noChangeArrowheads="1"/>
          </p:cNvSpPr>
          <p:nvPr/>
        </p:nvSpPr>
        <p:spPr bwMode="auto">
          <a:xfrm>
            <a:off x="4252197" y="1988601"/>
            <a:ext cx="241102" cy="442720"/>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vi-VN" altLang="en-US" sz="1800" b="1">
              <a:solidFill>
                <a:srgbClr val="000000"/>
              </a:solidFill>
              <a:latin typeface="Times New Roman" panose="02020603050405020304" pitchFamily="18" charset="0"/>
              <a:cs typeface="Times New Roman" panose="02020603050405020304" pitchFamily="18" charset="0"/>
            </a:endParaRPr>
          </a:p>
        </p:txBody>
      </p:sp>
      <p:sp>
        <p:nvSpPr>
          <p:cNvPr id="7" name="AutoShape 17">
            <a:extLst>
              <a:ext uri="{FF2B5EF4-FFF2-40B4-BE49-F238E27FC236}">
                <a16:creationId xmlns:a16="http://schemas.microsoft.com/office/drawing/2014/main" id="{3B42B18F-5D95-B361-3F1B-5B0A11C9FF96}"/>
              </a:ext>
            </a:extLst>
          </p:cNvPr>
          <p:cNvSpPr>
            <a:spLocks noChangeArrowheads="1"/>
          </p:cNvSpPr>
          <p:nvPr/>
        </p:nvSpPr>
        <p:spPr bwMode="auto">
          <a:xfrm>
            <a:off x="6029326" y="1538287"/>
            <a:ext cx="1321179" cy="404813"/>
          </a:xfrm>
          <a:prstGeom prst="star4">
            <a:avLst>
              <a:gd name="adj" fmla="val 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vi-VN" altLang="en-US" sz="1800" b="1">
              <a:solidFill>
                <a:srgbClr val="000000"/>
              </a:solidFill>
              <a:latin typeface="Times New Roman" panose="02020603050405020304" pitchFamily="18" charset="0"/>
              <a:cs typeface="Times New Roman" panose="02020603050405020304" pitchFamily="18" charset="0"/>
            </a:endParaRPr>
          </a:p>
        </p:txBody>
      </p:sp>
      <p:sp>
        <p:nvSpPr>
          <p:cNvPr id="8" name="AutoShape 18">
            <a:extLst>
              <a:ext uri="{FF2B5EF4-FFF2-40B4-BE49-F238E27FC236}">
                <a16:creationId xmlns:a16="http://schemas.microsoft.com/office/drawing/2014/main" id="{2771EDB4-429C-B3A8-FF70-0F2C63E6562E}"/>
              </a:ext>
            </a:extLst>
          </p:cNvPr>
          <p:cNvSpPr>
            <a:spLocks noChangeArrowheads="1"/>
          </p:cNvSpPr>
          <p:nvPr/>
        </p:nvSpPr>
        <p:spPr bwMode="auto">
          <a:xfrm>
            <a:off x="1304018" y="1997417"/>
            <a:ext cx="342900" cy="51435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sz="1800" b="1">
              <a:solidFill>
                <a:srgbClr val="000000"/>
              </a:solidFill>
              <a:latin typeface="Times New Roman" pitchFamily="18" charset="0"/>
              <a:cs typeface="Times New Roman" pitchFamily="18" charset="0"/>
            </a:endParaRPr>
          </a:p>
        </p:txBody>
      </p:sp>
      <p:sp>
        <p:nvSpPr>
          <p:cNvPr id="9" name="AutoShape 21">
            <a:extLst>
              <a:ext uri="{FF2B5EF4-FFF2-40B4-BE49-F238E27FC236}">
                <a16:creationId xmlns:a16="http://schemas.microsoft.com/office/drawing/2014/main" id="{20264CFB-CD26-5AA3-C89D-91D75349AB36}"/>
              </a:ext>
            </a:extLst>
          </p:cNvPr>
          <p:cNvSpPr>
            <a:spLocks noChangeArrowheads="1"/>
          </p:cNvSpPr>
          <p:nvPr/>
        </p:nvSpPr>
        <p:spPr bwMode="auto">
          <a:xfrm>
            <a:off x="2171701" y="2967037"/>
            <a:ext cx="277714" cy="404813"/>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vi-VN" altLang="en-US" sz="1800" b="1">
              <a:solidFill>
                <a:srgbClr val="000000"/>
              </a:solidFill>
              <a:latin typeface="Times New Roman" panose="02020603050405020304" pitchFamily="18" charset="0"/>
              <a:cs typeface="Times New Roman" panose="02020603050405020304" pitchFamily="18" charset="0"/>
            </a:endParaRPr>
          </a:p>
        </p:txBody>
      </p:sp>
      <p:sp>
        <p:nvSpPr>
          <p:cNvPr id="10" name="AutoShape 23">
            <a:extLst>
              <a:ext uri="{FF2B5EF4-FFF2-40B4-BE49-F238E27FC236}">
                <a16:creationId xmlns:a16="http://schemas.microsoft.com/office/drawing/2014/main" id="{59923D22-9920-C62F-6C34-DB0BA7E99924}"/>
              </a:ext>
            </a:extLst>
          </p:cNvPr>
          <p:cNvSpPr>
            <a:spLocks noChangeArrowheads="1"/>
          </p:cNvSpPr>
          <p:nvPr/>
        </p:nvSpPr>
        <p:spPr bwMode="auto">
          <a:xfrm>
            <a:off x="6072189" y="2395540"/>
            <a:ext cx="226814" cy="29408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base">
              <a:spcBef>
                <a:spcPct val="0"/>
              </a:spcBef>
              <a:spcAft>
                <a:spcPct val="0"/>
              </a:spcAft>
              <a:defRPr/>
            </a:pPr>
            <a:endParaRPr lang="en-US" sz="1800" b="1">
              <a:solidFill>
                <a:srgbClr val="000000"/>
              </a:solidFill>
              <a:latin typeface="Times New Roman" pitchFamily="18" charset="0"/>
              <a:cs typeface="Times New Roman" pitchFamily="18" charset="0"/>
            </a:endParaRPr>
          </a:p>
        </p:txBody>
      </p:sp>
      <p:pic>
        <p:nvPicPr>
          <p:cNvPr id="31" name="Picture 7" descr="CG11"/>
          <p:cNvPicPr>
            <a:picLocks noChangeAspect="1"/>
          </p:cNvPicPr>
          <p:nvPr/>
        </p:nvPicPr>
        <p:blipFill>
          <a:blip r:embed="rId5"/>
          <a:stretch>
            <a:fillRect/>
          </a:stretch>
        </p:blipFill>
        <p:spPr>
          <a:xfrm>
            <a:off x="1128712" y="1"/>
            <a:ext cx="1157288" cy="1165622"/>
          </a:xfrm>
          <a:prstGeom prst="rect">
            <a:avLst/>
          </a:prstGeom>
          <a:noFill/>
          <a:ln w="9525">
            <a:noFill/>
          </a:ln>
        </p:spPr>
      </p:pic>
      <p:pic>
        <p:nvPicPr>
          <p:cNvPr id="32" name="Picture 9" descr="CG11"/>
          <p:cNvPicPr>
            <a:picLocks noChangeAspect="1"/>
          </p:cNvPicPr>
          <p:nvPr/>
        </p:nvPicPr>
        <p:blipFill>
          <a:blip r:embed="rId6"/>
          <a:stretch>
            <a:fillRect/>
          </a:stretch>
        </p:blipFill>
        <p:spPr>
          <a:xfrm>
            <a:off x="6892528" y="1"/>
            <a:ext cx="1108472" cy="1116806"/>
          </a:xfrm>
          <a:prstGeom prst="rect">
            <a:avLst/>
          </a:prstGeom>
          <a:noFill/>
          <a:ln w="9525">
            <a:noFill/>
          </a:ln>
        </p:spPr>
      </p:pic>
      <p:pic>
        <p:nvPicPr>
          <p:cNvPr id="33" name="Picture 32" descr="A picture containing diagram&#10;&#10;Description automatically generated">
            <a:extLst>
              <a:ext uri="{FF2B5EF4-FFF2-40B4-BE49-F238E27FC236}">
                <a16:creationId xmlns:a16="http://schemas.microsoft.com/office/drawing/2014/main" id="{496F8484-8875-40C5-95D5-9FB2C610DF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1044" y="1022109"/>
            <a:ext cx="1791605" cy="1055837"/>
          </a:xfrm>
          <a:prstGeom prst="rect">
            <a:avLst/>
          </a:prstGeom>
        </p:spPr>
      </p:pic>
    </p:spTree>
    <p:extLst>
      <p:ext uri="{BB962C8B-B14F-4D97-AF65-F5344CB8AC3E}">
        <p14:creationId xmlns:p14="http://schemas.microsoft.com/office/powerpoint/2010/main" val="180847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iterate type="lt">
                                    <p:tmPct val="0"/>
                                  </p:iterate>
                                  <p:childTnLst>
                                    <p:set>
                                      <p:cBhvr>
                                        <p:cTn id="6" dur="1" fill="hold">
                                          <p:stCondLst>
                                            <p:cond delay="0"/>
                                          </p:stCondLst>
                                        </p:cTn>
                                        <p:tgtEl>
                                          <p:spTgt spid="140300"/>
                                        </p:tgtEl>
                                        <p:attrNameLst>
                                          <p:attrName>style.visibility</p:attrName>
                                        </p:attrNameLst>
                                      </p:cBhvr>
                                      <p:to>
                                        <p:strVal val="visible"/>
                                      </p:to>
                                    </p:set>
                                    <p:animEffect transition="in" filter="diamond(in)">
                                      <p:cBhvr>
                                        <p:cTn id="7" dur="2000"/>
                                        <p:tgtEl>
                                          <p:spTgt spid="140300"/>
                                        </p:tgtEl>
                                      </p:cBhvr>
                                    </p:animEffect>
                                  </p:childTnLst>
                                </p:cTn>
                              </p:par>
                              <p:par>
                                <p:cTn id="8" presetID="23" presetClass="entr" presetSubtype="528" repeatCount="indefinite"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 calcmode="lin" valueType="num">
                                      <p:cBhvr>
                                        <p:cTn id="10" dur="2000" fill="hold"/>
                                        <p:tgtEl>
                                          <p:spTgt spid="6"/>
                                        </p:tgtEl>
                                        <p:attrNameLst>
                                          <p:attrName>ppt_w</p:attrName>
                                        </p:attrNameLst>
                                      </p:cBhvr>
                                      <p:tavLst>
                                        <p:tav tm="0">
                                          <p:val>
                                            <p:fltVal val="0"/>
                                          </p:val>
                                        </p:tav>
                                        <p:tav tm="100000">
                                          <p:val>
                                            <p:strVal val="#ppt_w"/>
                                          </p:val>
                                        </p:tav>
                                      </p:tavLst>
                                    </p:anim>
                                    <p:anim calcmode="lin" valueType="num">
                                      <p:cBhvr>
                                        <p:cTn id="11" dur="2000" fill="hold"/>
                                        <p:tgtEl>
                                          <p:spTgt spid="6"/>
                                        </p:tgtEl>
                                        <p:attrNameLst>
                                          <p:attrName>ppt_h</p:attrName>
                                        </p:attrNameLst>
                                      </p:cBhvr>
                                      <p:tavLst>
                                        <p:tav tm="0">
                                          <p:val>
                                            <p:fltVal val="0"/>
                                          </p:val>
                                        </p:tav>
                                        <p:tav tm="100000">
                                          <p:val>
                                            <p:strVal val="#ppt_h"/>
                                          </p:val>
                                        </p:tav>
                                      </p:tavLst>
                                    </p:anim>
                                    <p:anim calcmode="lin" valueType="num">
                                      <p:cBhvr>
                                        <p:cTn id="12" dur="2000" fill="hold"/>
                                        <p:tgtEl>
                                          <p:spTgt spid="6"/>
                                        </p:tgtEl>
                                        <p:attrNameLst>
                                          <p:attrName>ppt_x</p:attrName>
                                        </p:attrNameLst>
                                      </p:cBhvr>
                                      <p:tavLst>
                                        <p:tav tm="0">
                                          <p:val>
                                            <p:fltVal val="0.5"/>
                                          </p:val>
                                        </p:tav>
                                        <p:tav tm="100000">
                                          <p:val>
                                            <p:strVal val="#ppt_x"/>
                                          </p:val>
                                        </p:tav>
                                      </p:tavLst>
                                    </p:anim>
                                    <p:anim calcmode="lin" valueType="num">
                                      <p:cBhvr>
                                        <p:cTn id="13" dur="2000" fill="hold"/>
                                        <p:tgtEl>
                                          <p:spTgt spid="6"/>
                                        </p:tgtEl>
                                        <p:attrNameLst>
                                          <p:attrName>ppt_y</p:attrName>
                                        </p:attrNameLst>
                                      </p:cBhvr>
                                      <p:tavLst>
                                        <p:tav tm="0">
                                          <p:val>
                                            <p:fltVal val="0.5"/>
                                          </p:val>
                                        </p:tav>
                                        <p:tav tm="100000">
                                          <p:val>
                                            <p:strVal val="#ppt_y"/>
                                          </p:val>
                                        </p:tav>
                                      </p:tavLst>
                                    </p:anim>
                                  </p:childTnLst>
                                </p:cTn>
                              </p:par>
                              <p:par>
                                <p:cTn id="14" presetID="23" presetClass="entr" presetSubtype="528" repeatCount="indefinite"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2000" fill="hold"/>
                                        <p:tgtEl>
                                          <p:spTgt spid="7"/>
                                        </p:tgtEl>
                                        <p:attrNameLst>
                                          <p:attrName>ppt_w</p:attrName>
                                        </p:attrNameLst>
                                      </p:cBhvr>
                                      <p:tavLst>
                                        <p:tav tm="0">
                                          <p:val>
                                            <p:fltVal val="0"/>
                                          </p:val>
                                        </p:tav>
                                        <p:tav tm="100000">
                                          <p:val>
                                            <p:strVal val="#ppt_w"/>
                                          </p:val>
                                        </p:tav>
                                      </p:tavLst>
                                    </p:anim>
                                    <p:anim calcmode="lin" valueType="num">
                                      <p:cBhvr>
                                        <p:cTn id="17" dur="2000" fill="hold"/>
                                        <p:tgtEl>
                                          <p:spTgt spid="7"/>
                                        </p:tgtEl>
                                        <p:attrNameLst>
                                          <p:attrName>ppt_h</p:attrName>
                                        </p:attrNameLst>
                                      </p:cBhvr>
                                      <p:tavLst>
                                        <p:tav tm="0">
                                          <p:val>
                                            <p:fltVal val="0"/>
                                          </p:val>
                                        </p:tav>
                                        <p:tav tm="100000">
                                          <p:val>
                                            <p:strVal val="#ppt_h"/>
                                          </p:val>
                                        </p:tav>
                                      </p:tavLst>
                                    </p:anim>
                                    <p:anim calcmode="lin" valueType="num">
                                      <p:cBhvr>
                                        <p:cTn id="18" dur="2000" fill="hold"/>
                                        <p:tgtEl>
                                          <p:spTgt spid="7"/>
                                        </p:tgtEl>
                                        <p:attrNameLst>
                                          <p:attrName>ppt_x</p:attrName>
                                        </p:attrNameLst>
                                      </p:cBhvr>
                                      <p:tavLst>
                                        <p:tav tm="0">
                                          <p:val>
                                            <p:fltVal val="0.5"/>
                                          </p:val>
                                        </p:tav>
                                        <p:tav tm="100000">
                                          <p:val>
                                            <p:strVal val="#ppt_x"/>
                                          </p:val>
                                        </p:tav>
                                      </p:tavLst>
                                    </p:anim>
                                    <p:anim calcmode="lin" valueType="num">
                                      <p:cBhvr>
                                        <p:cTn id="19" dur="2000" fill="hold"/>
                                        <p:tgtEl>
                                          <p:spTgt spid="7"/>
                                        </p:tgtEl>
                                        <p:attrNameLst>
                                          <p:attrName>ppt_y</p:attrName>
                                        </p:attrNameLst>
                                      </p:cBhvr>
                                      <p:tavLst>
                                        <p:tav tm="0">
                                          <p:val>
                                            <p:fltVal val="0.5"/>
                                          </p:val>
                                        </p:tav>
                                        <p:tav tm="100000">
                                          <p:val>
                                            <p:strVal val="#ppt_y"/>
                                          </p:val>
                                        </p:tav>
                                      </p:tavLst>
                                    </p:anim>
                                  </p:childTnLst>
                                </p:cTn>
                              </p:par>
                              <p:par>
                                <p:cTn id="20" presetID="23" presetClass="entr" presetSubtype="528" repeatCount="indefinite" fill="hold" nodeType="with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p:cTn id="22" dur="2000" fill="hold"/>
                                        <p:tgtEl>
                                          <p:spTgt spid="8"/>
                                        </p:tgtEl>
                                        <p:attrNameLst>
                                          <p:attrName>ppt_w</p:attrName>
                                        </p:attrNameLst>
                                      </p:cBhvr>
                                      <p:tavLst>
                                        <p:tav tm="0">
                                          <p:val>
                                            <p:fltVal val="0"/>
                                          </p:val>
                                        </p:tav>
                                        <p:tav tm="100000">
                                          <p:val>
                                            <p:strVal val="#ppt_w"/>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anim calcmode="lin" valueType="num">
                                      <p:cBhvr>
                                        <p:cTn id="24" dur="2000" fill="hold"/>
                                        <p:tgtEl>
                                          <p:spTgt spid="8"/>
                                        </p:tgtEl>
                                        <p:attrNameLst>
                                          <p:attrName>ppt_x</p:attrName>
                                        </p:attrNameLst>
                                      </p:cBhvr>
                                      <p:tavLst>
                                        <p:tav tm="0">
                                          <p:val>
                                            <p:fltVal val="0.5"/>
                                          </p:val>
                                        </p:tav>
                                        <p:tav tm="100000">
                                          <p:val>
                                            <p:strVal val="#ppt_x"/>
                                          </p:val>
                                        </p:tav>
                                      </p:tavLst>
                                    </p:anim>
                                    <p:anim calcmode="lin" valueType="num">
                                      <p:cBhvr>
                                        <p:cTn id="25" dur="2000" fill="hold"/>
                                        <p:tgtEl>
                                          <p:spTgt spid="8"/>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2000" fill="hold"/>
                                        <p:tgtEl>
                                          <p:spTgt spid="9"/>
                                        </p:tgtEl>
                                        <p:attrNameLst>
                                          <p:attrName>ppt_w</p:attrName>
                                        </p:attrNameLst>
                                      </p:cBhvr>
                                      <p:tavLst>
                                        <p:tav tm="0">
                                          <p:val>
                                            <p:fltVal val="0"/>
                                          </p:val>
                                        </p:tav>
                                        <p:tav tm="100000">
                                          <p:val>
                                            <p:strVal val="#ppt_w"/>
                                          </p:val>
                                        </p:tav>
                                      </p:tavLst>
                                    </p:anim>
                                    <p:anim calcmode="lin" valueType="num">
                                      <p:cBhvr>
                                        <p:cTn id="29" dur="2000" fill="hold"/>
                                        <p:tgtEl>
                                          <p:spTgt spid="9"/>
                                        </p:tgtEl>
                                        <p:attrNameLst>
                                          <p:attrName>ppt_h</p:attrName>
                                        </p:attrNameLst>
                                      </p:cBhvr>
                                      <p:tavLst>
                                        <p:tav tm="0">
                                          <p:val>
                                            <p:fltVal val="0"/>
                                          </p:val>
                                        </p:tav>
                                        <p:tav tm="100000">
                                          <p:val>
                                            <p:strVal val="#ppt_h"/>
                                          </p:val>
                                        </p:tav>
                                      </p:tavLst>
                                    </p:anim>
                                    <p:anim calcmode="lin" valueType="num">
                                      <p:cBhvr>
                                        <p:cTn id="30" dur="2000" fill="hold"/>
                                        <p:tgtEl>
                                          <p:spTgt spid="9"/>
                                        </p:tgtEl>
                                        <p:attrNameLst>
                                          <p:attrName>ppt_x</p:attrName>
                                        </p:attrNameLst>
                                      </p:cBhvr>
                                      <p:tavLst>
                                        <p:tav tm="0">
                                          <p:val>
                                            <p:fltVal val="0.5"/>
                                          </p:val>
                                        </p:tav>
                                        <p:tav tm="100000">
                                          <p:val>
                                            <p:strVal val="#ppt_x"/>
                                          </p:val>
                                        </p:tav>
                                      </p:tavLst>
                                    </p:anim>
                                    <p:anim calcmode="lin" valueType="num">
                                      <p:cBhvr>
                                        <p:cTn id="31" dur="2000" fill="hold"/>
                                        <p:tgtEl>
                                          <p:spTgt spid="9"/>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nodeType="withEffect">
                                  <p:stCondLst>
                                    <p:cond delay="15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000" fill="hold"/>
                                        <p:tgtEl>
                                          <p:spTgt spid="10"/>
                                        </p:tgtEl>
                                        <p:attrNameLst>
                                          <p:attrName>ppt_w</p:attrName>
                                        </p:attrNameLst>
                                      </p:cBhvr>
                                      <p:tavLst>
                                        <p:tav tm="0">
                                          <p:val>
                                            <p:fltVal val="0"/>
                                          </p:val>
                                        </p:tav>
                                        <p:tav tm="100000">
                                          <p:val>
                                            <p:strVal val="#ppt_w"/>
                                          </p:val>
                                        </p:tav>
                                      </p:tavLst>
                                    </p:anim>
                                    <p:anim calcmode="lin" valueType="num">
                                      <p:cBhvr>
                                        <p:cTn id="35" dur="2000" fill="hold"/>
                                        <p:tgtEl>
                                          <p:spTgt spid="10"/>
                                        </p:tgtEl>
                                        <p:attrNameLst>
                                          <p:attrName>ppt_h</p:attrName>
                                        </p:attrNameLst>
                                      </p:cBhvr>
                                      <p:tavLst>
                                        <p:tav tm="0">
                                          <p:val>
                                            <p:fltVal val="0"/>
                                          </p:val>
                                        </p:tav>
                                        <p:tav tm="100000">
                                          <p:val>
                                            <p:strVal val="#ppt_h"/>
                                          </p:val>
                                        </p:tav>
                                      </p:tavLst>
                                    </p:anim>
                                    <p:anim calcmode="lin" valueType="num">
                                      <p:cBhvr>
                                        <p:cTn id="36" dur="2000" fill="hold"/>
                                        <p:tgtEl>
                                          <p:spTgt spid="10"/>
                                        </p:tgtEl>
                                        <p:attrNameLst>
                                          <p:attrName>ppt_x</p:attrName>
                                        </p:attrNameLst>
                                      </p:cBhvr>
                                      <p:tavLst>
                                        <p:tav tm="0">
                                          <p:val>
                                            <p:fltVal val="0.5"/>
                                          </p:val>
                                        </p:tav>
                                        <p:tav tm="100000">
                                          <p:val>
                                            <p:strVal val="#ppt_x"/>
                                          </p:val>
                                        </p:tav>
                                      </p:tavLst>
                                    </p:anim>
                                    <p:anim calcmode="lin" valueType="num">
                                      <p:cBhvr>
                                        <p:cTn id="37" dur="20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0" grpId="0"/>
      <p:bldP spid="6" grpId="0" animBg="1"/>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186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075EBB-8297-43FD-87CC-24C87E49653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26414" y="-205821"/>
            <a:ext cx="1505160" cy="924054"/>
          </a:xfrm>
          <a:prstGeom prst="rect">
            <a:avLst/>
          </a:prstGeom>
        </p:spPr>
      </p:pic>
      <p:sp>
        <p:nvSpPr>
          <p:cNvPr id="5" name="TextBox 4">
            <a:extLst>
              <a:ext uri="{FF2B5EF4-FFF2-40B4-BE49-F238E27FC236}">
                <a16:creationId xmlns:a16="http://schemas.microsoft.com/office/drawing/2014/main" id="{DBB01121-9F22-486D-A046-B95661A72F53}"/>
              </a:ext>
            </a:extLst>
          </p:cNvPr>
          <p:cNvSpPr txBox="1"/>
          <p:nvPr/>
        </p:nvSpPr>
        <p:spPr>
          <a:xfrm>
            <a:off x="2684623" y="0"/>
            <a:ext cx="2326294" cy="415498"/>
          </a:xfrm>
          <a:prstGeom prst="rect">
            <a:avLst/>
          </a:prstGeom>
          <a:noFill/>
        </p:spPr>
        <p:txBody>
          <a:bodyPr wrap="square" rtlCol="0">
            <a:spAutoFit/>
          </a:bodyPr>
          <a:lstStyle/>
          <a:p>
            <a:r>
              <a:rPr lang="en-US" sz="2100" b="1" dirty="0">
                <a:solidFill>
                  <a:srgbClr val="C00000"/>
                </a:solidFill>
              </a:rPr>
              <a:t>KHỦNG LONG</a:t>
            </a:r>
          </a:p>
        </p:txBody>
      </p:sp>
      <p:pic>
        <p:nvPicPr>
          <p:cNvPr id="9" name="Picture 3">
            <a:extLst>
              <a:ext uri="{FF2B5EF4-FFF2-40B4-BE49-F238E27FC236}">
                <a16:creationId xmlns:a16="http://schemas.microsoft.com/office/drawing/2014/main" id="{7EAFF447-17A0-4DD0-AD23-14686BAEA0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711" y="-29818"/>
            <a:ext cx="527050" cy="170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9FEA14C4-DA89-44AA-91D9-7481E8A2D423}"/>
              </a:ext>
            </a:extLst>
          </p:cNvPr>
          <p:cNvSpPr txBox="1"/>
          <p:nvPr/>
        </p:nvSpPr>
        <p:spPr>
          <a:xfrm>
            <a:off x="694452" y="828076"/>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pic>
        <p:nvPicPr>
          <p:cNvPr id="12" name="Picture 3">
            <a:extLst>
              <a:ext uri="{FF2B5EF4-FFF2-40B4-BE49-F238E27FC236}">
                <a16:creationId xmlns:a16="http://schemas.microsoft.com/office/drawing/2014/main" id="{1C257415-2444-414A-B483-FF76152413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413" y="1161222"/>
            <a:ext cx="527050" cy="269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D20200CA-414C-474B-A8C1-5A92089653B2}"/>
              </a:ext>
            </a:extLst>
          </p:cNvPr>
          <p:cNvSpPr txBox="1"/>
          <p:nvPr/>
        </p:nvSpPr>
        <p:spPr>
          <a:xfrm>
            <a:off x="652154" y="2342240"/>
            <a:ext cx="381000" cy="400110"/>
          </a:xfrm>
          <a:prstGeom prst="rect">
            <a:avLst/>
          </a:prstGeom>
          <a:noFill/>
        </p:spPr>
        <p:txBody>
          <a:bodyPr wrap="square" rtlCol="0">
            <a:spAutoFit/>
          </a:bodyPr>
          <a:lstStyle/>
          <a:p>
            <a:pPr algn="ctr"/>
            <a:r>
              <a:rPr lang="en-US" sz="2000" b="1" dirty="0">
                <a:latin typeface="Arial" pitchFamily="34" charset="0"/>
                <a:cs typeface="Arial" pitchFamily="34" charset="0"/>
              </a:rPr>
              <a:t>2</a:t>
            </a:r>
          </a:p>
        </p:txBody>
      </p:sp>
      <p:pic>
        <p:nvPicPr>
          <p:cNvPr id="14" name="Picture 3">
            <a:extLst>
              <a:ext uri="{FF2B5EF4-FFF2-40B4-BE49-F238E27FC236}">
                <a16:creationId xmlns:a16="http://schemas.microsoft.com/office/drawing/2014/main" id="{2886EEB4-FC1F-48D2-9C7E-0BEC907DE3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654" y="3697357"/>
            <a:ext cx="527050" cy="122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0670826E-4F2C-4158-A4DD-1FAAAA28D076}"/>
              </a:ext>
            </a:extLst>
          </p:cNvPr>
          <p:cNvSpPr txBox="1"/>
          <p:nvPr/>
        </p:nvSpPr>
        <p:spPr>
          <a:xfrm>
            <a:off x="600941" y="4090553"/>
            <a:ext cx="381000" cy="400110"/>
          </a:xfrm>
          <a:prstGeom prst="rect">
            <a:avLst/>
          </a:prstGeom>
          <a:noFill/>
        </p:spPr>
        <p:txBody>
          <a:bodyPr wrap="square" rtlCol="0">
            <a:spAutoFit/>
          </a:bodyPr>
          <a:lstStyle/>
          <a:p>
            <a:pPr algn="ctr"/>
            <a:r>
              <a:rPr lang="en-US" sz="2000" b="1" dirty="0">
                <a:latin typeface="Arial" pitchFamily="34" charset="0"/>
                <a:cs typeface="Arial" pitchFamily="34" charset="0"/>
              </a:rPr>
              <a:t>3</a:t>
            </a:r>
          </a:p>
        </p:txBody>
      </p:sp>
      <p:sp>
        <p:nvSpPr>
          <p:cNvPr id="16" name="TextBox 15">
            <a:extLst>
              <a:ext uri="{FF2B5EF4-FFF2-40B4-BE49-F238E27FC236}">
                <a16:creationId xmlns:a16="http://schemas.microsoft.com/office/drawing/2014/main" id="{39396A8B-1BE0-4FA5-A41B-ECA77FB685F3}"/>
              </a:ext>
            </a:extLst>
          </p:cNvPr>
          <p:cNvSpPr txBox="1"/>
          <p:nvPr/>
        </p:nvSpPr>
        <p:spPr>
          <a:xfrm>
            <a:off x="1270413" y="458482"/>
            <a:ext cx="4636770" cy="4455066"/>
          </a:xfrm>
          <a:prstGeom prst="rect">
            <a:avLst/>
          </a:prstGeom>
          <a:noFill/>
        </p:spPr>
        <p:txBody>
          <a:bodyPr wrap="square">
            <a:spAutoFit/>
          </a:bodyPr>
          <a:lstStyle/>
          <a:p>
            <a:r>
              <a:rPr lang="vi-VN" dirty="0"/>
              <a:t>Khủng long là loài sinh vật thường sống bầy đàn ở các vùng đất khô. Trong suy nghĩ của nhiều người, khủng long là loài sinh vật khổng lỗ.  Nhưng trên thực tế, có loài khủng long chỉ bằng một chú chó nhỏ.  Khùng dài thường ăn thịt, cũng có một số loài ăn cỏ. </a:t>
            </a:r>
            <a:endParaRPr lang="en-US" dirty="0"/>
          </a:p>
          <a:p>
            <a:endParaRPr lang="en-US" dirty="0"/>
          </a:p>
          <a:p>
            <a:endParaRPr lang="en-US" dirty="0"/>
          </a:p>
          <a:p>
            <a:endParaRPr lang="vi-VN" dirty="0"/>
          </a:p>
          <a:p>
            <a:r>
              <a:rPr lang="vi-VN" dirty="0"/>
              <a:t> Chân thẳng và rất khỏe.  Vi thế họ có thể di chuyển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 </a:t>
            </a:r>
            <a:endParaRPr lang="en-US" dirty="0"/>
          </a:p>
          <a:p>
            <a:endParaRPr lang="en-US" dirty="0"/>
          </a:p>
          <a:p>
            <a:endParaRPr lang="en-US" dirty="0"/>
          </a:p>
          <a:p>
            <a:endParaRPr lang="en-US" dirty="0"/>
          </a:p>
          <a:p>
            <a:endParaRPr lang="en-US" dirty="0"/>
          </a:p>
          <a:p>
            <a:endParaRPr lang="vi-VN" dirty="0"/>
          </a:p>
          <a:p>
            <a:r>
              <a:rPr lang="vi-VN" dirty="0"/>
              <a:t>Trước khi con người xuất hiện, khủng long đã tuyệt chủng.  Vì thế, chúng ta sẽ không bao giờ có thể nhìn thấy khủng long thật.  </a:t>
            </a:r>
          </a:p>
        </p:txBody>
      </p:sp>
    </p:spTree>
    <p:extLst>
      <p:ext uri="{BB962C8B-B14F-4D97-AF65-F5344CB8AC3E}">
        <p14:creationId xmlns:p14="http://schemas.microsoft.com/office/powerpoint/2010/main" val="2591262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040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075EBB-8297-43FD-87CC-24C87E49653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26414" y="-205821"/>
            <a:ext cx="1505160" cy="924054"/>
          </a:xfrm>
          <a:prstGeom prst="rect">
            <a:avLst/>
          </a:prstGeom>
        </p:spPr>
      </p:pic>
      <p:sp>
        <p:nvSpPr>
          <p:cNvPr id="11" name="TextBox 10">
            <a:extLst>
              <a:ext uri="{FF2B5EF4-FFF2-40B4-BE49-F238E27FC236}">
                <a16:creationId xmlns:a16="http://schemas.microsoft.com/office/drawing/2014/main" id="{D316A489-CE76-469B-ABD8-E75C33C4A3C3}"/>
              </a:ext>
            </a:extLst>
          </p:cNvPr>
          <p:cNvSpPr txBox="1"/>
          <p:nvPr/>
        </p:nvSpPr>
        <p:spPr>
          <a:xfrm>
            <a:off x="895113" y="863590"/>
            <a:ext cx="7643334" cy="3416320"/>
          </a:xfrm>
          <a:prstGeom prst="rect">
            <a:avLst/>
          </a:prstGeom>
          <a:noFill/>
        </p:spPr>
        <p:txBody>
          <a:bodyPr wrap="square">
            <a:spAutoFit/>
          </a:bodyPr>
          <a:lstStyle/>
          <a:p>
            <a:pPr algn="ctr"/>
            <a:r>
              <a:rPr lang="vi-VN" sz="1800" dirty="0">
                <a:latin typeface="+mj-lt"/>
              </a:rPr>
              <a:t>KHỦNG LONG</a:t>
            </a:r>
            <a:endParaRPr lang="en-US" sz="1800" dirty="0">
              <a:latin typeface="+mj-lt"/>
            </a:endParaRPr>
          </a:p>
          <a:p>
            <a:r>
              <a:rPr lang="vi-VN" sz="1800" dirty="0">
                <a:latin typeface="+mj-lt"/>
              </a:rPr>
              <a:t> Kh</a:t>
            </a:r>
            <a:r>
              <a:rPr lang="en-US" sz="1800" dirty="0">
                <a:latin typeface="+mj-lt"/>
              </a:rPr>
              <a:t>ủ</a:t>
            </a:r>
            <a:r>
              <a:rPr lang="vi-VN" sz="1800" dirty="0">
                <a:latin typeface="+mj-lt"/>
              </a:rPr>
              <a:t>ng long là loài sinh vật </a:t>
            </a:r>
            <a:r>
              <a:rPr lang="en-US" sz="1800" dirty="0" err="1">
                <a:latin typeface="+mj-lt"/>
              </a:rPr>
              <a:t>thường</a:t>
            </a:r>
            <a:r>
              <a:rPr lang="en-US" sz="1800" dirty="0">
                <a:latin typeface="+mj-lt"/>
              </a:rPr>
              <a:t> </a:t>
            </a:r>
            <a:r>
              <a:rPr lang="en-US" sz="1800" dirty="0" err="1">
                <a:latin typeface="+mj-lt"/>
              </a:rPr>
              <a:t>sống</a:t>
            </a:r>
            <a:r>
              <a:rPr lang="en-US" sz="1800" dirty="0">
                <a:latin typeface="+mj-lt"/>
              </a:rPr>
              <a:t> </a:t>
            </a:r>
            <a:r>
              <a:rPr lang="en-US" sz="1800" dirty="0" err="1">
                <a:latin typeface="+mj-lt"/>
              </a:rPr>
              <a:t>bầy</a:t>
            </a:r>
            <a:r>
              <a:rPr lang="en-US" sz="1800" dirty="0">
                <a:latin typeface="+mj-lt"/>
              </a:rPr>
              <a:t> </a:t>
            </a:r>
            <a:r>
              <a:rPr lang="en-US" sz="1800" dirty="0" err="1">
                <a:latin typeface="+mj-lt"/>
              </a:rPr>
              <a:t>đàn</a:t>
            </a:r>
            <a:r>
              <a:rPr lang="en-US" sz="1800" dirty="0">
                <a:latin typeface="+mj-lt"/>
              </a:rPr>
              <a:t> ở </a:t>
            </a:r>
            <a:r>
              <a:rPr lang="en-US" sz="1800" dirty="0" err="1">
                <a:latin typeface="+mj-lt"/>
              </a:rPr>
              <a:t>các</a:t>
            </a:r>
            <a:r>
              <a:rPr lang="en-US" sz="1800" dirty="0">
                <a:latin typeface="+mj-lt"/>
              </a:rPr>
              <a:t> </a:t>
            </a:r>
            <a:r>
              <a:rPr lang="en-US" sz="1800" dirty="0" err="1">
                <a:latin typeface="+mj-lt"/>
              </a:rPr>
              <a:t>vùng</a:t>
            </a:r>
            <a:r>
              <a:rPr lang="en-US" sz="1800" dirty="0">
                <a:latin typeface="+mj-lt"/>
              </a:rPr>
              <a:t> </a:t>
            </a:r>
            <a:r>
              <a:rPr lang="en-US" sz="1800" dirty="0" err="1">
                <a:latin typeface="+mj-lt"/>
              </a:rPr>
              <a:t>đất</a:t>
            </a:r>
            <a:r>
              <a:rPr lang="en-US" sz="1800" dirty="0">
                <a:latin typeface="+mj-lt"/>
              </a:rPr>
              <a:t> </a:t>
            </a:r>
            <a:r>
              <a:rPr lang="en-US" sz="1800" dirty="0" err="1">
                <a:latin typeface="+mj-lt"/>
              </a:rPr>
              <a:t>khô</a:t>
            </a:r>
            <a:r>
              <a:rPr lang="en-US" sz="1800" dirty="0">
                <a:latin typeface="+mj-lt"/>
              </a:rPr>
              <a:t>.</a:t>
            </a:r>
            <a:r>
              <a:rPr lang="vi-VN" sz="1800" dirty="0">
                <a:latin typeface="+mj-lt"/>
              </a:rPr>
              <a:t> Tr</a:t>
            </a:r>
            <a:r>
              <a:rPr lang="en-US" sz="1800" dirty="0">
                <a:latin typeface="+mj-lt"/>
              </a:rPr>
              <a:t>o</a:t>
            </a:r>
            <a:r>
              <a:rPr lang="vi-VN" sz="1800" dirty="0">
                <a:latin typeface="+mj-lt"/>
              </a:rPr>
              <a:t>ng suy nghĩ của nhiều người, khủng long là loài sinh vật </a:t>
            </a:r>
            <a:r>
              <a:rPr lang="en-US" sz="1800" dirty="0" err="1">
                <a:latin typeface="+mj-lt"/>
              </a:rPr>
              <a:t>khổng</a:t>
            </a:r>
            <a:r>
              <a:rPr lang="en-US" sz="1800" dirty="0">
                <a:latin typeface="+mj-lt"/>
              </a:rPr>
              <a:t> </a:t>
            </a:r>
            <a:r>
              <a:rPr lang="vi-VN" sz="1800" dirty="0">
                <a:latin typeface="+mj-lt"/>
              </a:rPr>
              <a:t>lỗ.  Nhưng trên thực tế, có </a:t>
            </a:r>
            <a:r>
              <a:rPr lang="en-US" sz="1800" dirty="0" err="1">
                <a:latin typeface="+mj-lt"/>
              </a:rPr>
              <a:t>loài</a:t>
            </a:r>
            <a:r>
              <a:rPr lang="en-US" sz="1800" dirty="0">
                <a:latin typeface="+mj-lt"/>
              </a:rPr>
              <a:t> </a:t>
            </a:r>
            <a:r>
              <a:rPr lang="vi-VN" sz="1800" dirty="0">
                <a:latin typeface="+mj-lt"/>
              </a:rPr>
              <a:t>khủng </a:t>
            </a:r>
            <a:r>
              <a:rPr lang="en-US" sz="1800" dirty="0">
                <a:latin typeface="+mj-lt"/>
              </a:rPr>
              <a:t>long </a:t>
            </a:r>
            <a:r>
              <a:rPr lang="vi-VN" sz="1800" dirty="0">
                <a:latin typeface="+mj-lt"/>
              </a:rPr>
              <a:t>chỉ bằng một chú chó nhỏ.  Khùng dài thường ăn thịt, cũng có một số loài ăn cỏ. </a:t>
            </a:r>
            <a:endParaRPr lang="en-US" sz="1800" dirty="0">
              <a:latin typeface="+mj-lt"/>
            </a:endParaRPr>
          </a:p>
          <a:p>
            <a:r>
              <a:rPr lang="vi-VN" sz="1800" dirty="0">
                <a:latin typeface="+mj-lt"/>
              </a:rPr>
              <a:t> Chân </a:t>
            </a:r>
            <a:r>
              <a:rPr lang="en-US" sz="1800" dirty="0" err="1">
                <a:latin typeface="+mj-lt"/>
              </a:rPr>
              <a:t>thẳng</a:t>
            </a:r>
            <a:r>
              <a:rPr lang="en-US" sz="1800" dirty="0">
                <a:latin typeface="+mj-lt"/>
              </a:rPr>
              <a:t> </a:t>
            </a:r>
            <a:r>
              <a:rPr lang="vi-VN" sz="1800" dirty="0">
                <a:latin typeface="+mj-lt"/>
              </a:rPr>
              <a:t>và rất khỏe.  Vi thế họ có thể di chuyển khắp một vùng rộng lớn để kiếm</a:t>
            </a:r>
            <a:r>
              <a:rPr lang="en-US" sz="1800" dirty="0">
                <a:latin typeface="+mj-lt"/>
              </a:rPr>
              <a:t> </a:t>
            </a:r>
            <a:r>
              <a:rPr lang="en-US" sz="1800" dirty="0" err="1">
                <a:latin typeface="+mj-lt"/>
              </a:rPr>
              <a:t>ăn</a:t>
            </a:r>
            <a:r>
              <a:rPr lang="vi-VN" sz="1800" dirty="0">
                <a:latin typeface="+mj-lt"/>
              </a:rPr>
              <a:t>.  Khủng long có khả năng </a:t>
            </a:r>
            <a:r>
              <a:rPr lang="en-US" sz="1800" dirty="0" err="1">
                <a:latin typeface="+mj-lt"/>
              </a:rPr>
              <a:t>săn</a:t>
            </a:r>
            <a:r>
              <a:rPr lang="en-US" sz="1800" dirty="0">
                <a:latin typeface="+mj-lt"/>
              </a:rPr>
              <a:t> </a:t>
            </a:r>
            <a:r>
              <a:rPr lang="en-US" sz="1800" dirty="0" err="1">
                <a:latin typeface="+mj-lt"/>
              </a:rPr>
              <a:t>mồi</a:t>
            </a:r>
            <a:r>
              <a:rPr lang="en-US" sz="1800" dirty="0">
                <a:latin typeface="+mj-lt"/>
              </a:rPr>
              <a:t> </a:t>
            </a:r>
            <a:r>
              <a:rPr lang="en-US" sz="1800" dirty="0" err="1">
                <a:latin typeface="+mj-lt"/>
              </a:rPr>
              <a:t>tốt</a:t>
            </a:r>
            <a:r>
              <a:rPr lang="en-US" sz="1800" dirty="0">
                <a:latin typeface="+mj-lt"/>
              </a:rPr>
              <a:t> </a:t>
            </a:r>
            <a:r>
              <a:rPr lang="en-US" sz="1800" dirty="0" err="1">
                <a:latin typeface="+mj-lt"/>
              </a:rPr>
              <a:t>nhờ</a:t>
            </a:r>
            <a:r>
              <a:rPr lang="en-US" sz="1800" dirty="0">
                <a:latin typeface="+mj-lt"/>
              </a:rPr>
              <a:t> </a:t>
            </a:r>
            <a:r>
              <a:rPr lang="en-US" sz="1800" dirty="0" err="1">
                <a:latin typeface="+mj-lt"/>
              </a:rPr>
              <a:t>có</a:t>
            </a:r>
            <a:r>
              <a:rPr lang="en-US" sz="1800" dirty="0">
                <a:latin typeface="+mj-lt"/>
              </a:rPr>
              <a:t> </a:t>
            </a:r>
            <a:r>
              <a:rPr lang="en-US" sz="1800" dirty="0" err="1">
                <a:latin typeface="+mj-lt"/>
              </a:rPr>
              <a:t>đôi</a:t>
            </a:r>
            <a:r>
              <a:rPr lang="en-US" sz="1800" dirty="0">
                <a:latin typeface="+mj-lt"/>
              </a:rPr>
              <a:t> </a:t>
            </a:r>
            <a:r>
              <a:rPr lang="en-US" sz="1800" dirty="0" err="1">
                <a:latin typeface="+mj-lt"/>
              </a:rPr>
              <a:t>mắt</a:t>
            </a:r>
            <a:r>
              <a:rPr lang="en-US" sz="1800" dirty="0">
                <a:latin typeface="+mj-lt"/>
              </a:rPr>
              <a:t> </a:t>
            </a:r>
            <a:r>
              <a:rPr lang="en-US" sz="1800" dirty="0" err="1">
                <a:latin typeface="+mj-lt"/>
              </a:rPr>
              <a:t>tinh</a:t>
            </a:r>
            <a:r>
              <a:rPr lang="en-US" sz="1800" dirty="0">
                <a:latin typeface="+mj-lt"/>
              </a:rPr>
              <a:t> </a:t>
            </a:r>
            <a:r>
              <a:rPr lang="en-US" sz="1800" dirty="0" err="1">
                <a:latin typeface="+mj-lt"/>
              </a:rPr>
              <a:t>tường</a:t>
            </a:r>
            <a:r>
              <a:rPr lang="en-US" sz="1800" dirty="0">
                <a:latin typeface="+mj-lt"/>
              </a:rPr>
              <a:t> </a:t>
            </a:r>
            <a:r>
              <a:rPr lang="en-US" sz="1800" dirty="0" err="1">
                <a:latin typeface="+mj-lt"/>
              </a:rPr>
              <a:t>cùng</a:t>
            </a:r>
            <a:r>
              <a:rPr lang="en-US" sz="1800" dirty="0">
                <a:latin typeface="+mj-lt"/>
              </a:rPr>
              <a:t> </a:t>
            </a:r>
            <a:r>
              <a:rPr lang="en-US" sz="1800" dirty="0" err="1">
                <a:latin typeface="+mj-lt"/>
              </a:rPr>
              <a:t>cái</a:t>
            </a:r>
            <a:r>
              <a:rPr lang="en-US" sz="1800" dirty="0">
                <a:latin typeface="+mj-lt"/>
              </a:rPr>
              <a:t> </a:t>
            </a:r>
            <a:r>
              <a:rPr lang="en-US" sz="1800" dirty="0" err="1">
                <a:latin typeface="+mj-lt"/>
              </a:rPr>
              <a:t>mũi</a:t>
            </a:r>
            <a:r>
              <a:rPr lang="en-US" sz="1800" dirty="0">
                <a:latin typeface="+mj-lt"/>
              </a:rPr>
              <a:t> </a:t>
            </a:r>
            <a:r>
              <a:rPr lang="en-US" sz="1800" dirty="0" err="1">
                <a:latin typeface="+mj-lt"/>
              </a:rPr>
              <a:t>và</a:t>
            </a:r>
            <a:r>
              <a:rPr lang="en-US" sz="1800" dirty="0">
                <a:latin typeface="+mj-lt"/>
              </a:rPr>
              <a:t> </a:t>
            </a:r>
            <a:r>
              <a:rPr lang="en-US" sz="1800" dirty="0" err="1">
                <a:latin typeface="+mj-lt"/>
              </a:rPr>
              <a:t>đôi</a:t>
            </a:r>
            <a:r>
              <a:rPr lang="en-US" sz="1800" dirty="0">
                <a:latin typeface="+mj-lt"/>
              </a:rPr>
              <a:t> tai </a:t>
            </a:r>
            <a:r>
              <a:rPr lang="en-US" sz="1800" dirty="0" err="1">
                <a:latin typeface="+mj-lt"/>
              </a:rPr>
              <a:t>thính</a:t>
            </a:r>
            <a:r>
              <a:rPr lang="vi-VN" sz="1800" dirty="0">
                <a:latin typeface="+mj-lt"/>
              </a:rPr>
              <a:t>.  Khủng long cũng có khả năng tự vệ tốt nhờ vào cái đầu </a:t>
            </a:r>
            <a:r>
              <a:rPr lang="en-US" sz="1800" dirty="0" err="1">
                <a:latin typeface="+mj-lt"/>
              </a:rPr>
              <a:t>cứng</a:t>
            </a:r>
            <a:r>
              <a:rPr lang="en-US" sz="1800" dirty="0">
                <a:latin typeface="+mj-lt"/>
              </a:rPr>
              <a:t> </a:t>
            </a:r>
            <a:r>
              <a:rPr lang="vi-VN" sz="1800" dirty="0">
                <a:latin typeface="+mj-lt"/>
              </a:rPr>
              <a:t>và cái </a:t>
            </a:r>
            <a:r>
              <a:rPr lang="en-US" sz="1800" dirty="0" err="1">
                <a:latin typeface="+mj-lt"/>
              </a:rPr>
              <a:t>quất</a:t>
            </a:r>
            <a:r>
              <a:rPr lang="en-US" sz="1800" dirty="0">
                <a:latin typeface="+mj-lt"/>
              </a:rPr>
              <a:t> </a:t>
            </a:r>
            <a:r>
              <a:rPr lang="en-US" sz="1800" dirty="0" err="1">
                <a:latin typeface="+mj-lt"/>
              </a:rPr>
              <a:t>đuôi</a:t>
            </a:r>
            <a:r>
              <a:rPr lang="en-US" sz="1800" dirty="0">
                <a:latin typeface="+mj-lt"/>
              </a:rPr>
              <a:t>  </a:t>
            </a:r>
            <a:r>
              <a:rPr lang="en-US" sz="1800" dirty="0" err="1">
                <a:latin typeface="+mj-lt"/>
              </a:rPr>
              <a:t>dũng</a:t>
            </a:r>
            <a:r>
              <a:rPr lang="en-US" sz="1800" dirty="0">
                <a:latin typeface="+mj-lt"/>
              </a:rPr>
              <a:t> </a:t>
            </a:r>
            <a:r>
              <a:rPr lang="en-US" sz="1800" dirty="0" err="1">
                <a:latin typeface="+mj-lt"/>
              </a:rPr>
              <a:t>mãnh</a:t>
            </a:r>
            <a:r>
              <a:rPr lang="vi-VN" sz="1800" dirty="0">
                <a:latin typeface="+mj-lt"/>
              </a:rPr>
              <a:t>.  </a:t>
            </a:r>
            <a:endParaRPr lang="en-US" sz="1800" dirty="0">
              <a:latin typeface="+mj-lt"/>
            </a:endParaRPr>
          </a:p>
          <a:p>
            <a:r>
              <a:rPr lang="vi-VN" sz="1800" dirty="0">
                <a:latin typeface="+mj-lt"/>
              </a:rPr>
              <a:t>Trước khi con người xuất hiện, khủng long đã </a:t>
            </a:r>
            <a:r>
              <a:rPr lang="en-US" sz="1800" dirty="0" err="1">
                <a:latin typeface="+mj-lt"/>
              </a:rPr>
              <a:t>tuyệt</a:t>
            </a:r>
            <a:r>
              <a:rPr lang="en-US" sz="1800" dirty="0">
                <a:latin typeface="+mj-lt"/>
              </a:rPr>
              <a:t> </a:t>
            </a:r>
            <a:r>
              <a:rPr lang="en-US" sz="1800" dirty="0" err="1">
                <a:latin typeface="+mj-lt"/>
              </a:rPr>
              <a:t>chủng</a:t>
            </a:r>
            <a:r>
              <a:rPr lang="vi-VN" sz="1800" dirty="0">
                <a:latin typeface="+mj-lt"/>
              </a:rPr>
              <a:t>.  Vì thế, chúng ta sẽ không bao giờ có thể nhìn thấy </a:t>
            </a:r>
            <a:r>
              <a:rPr lang="en-US" sz="1800" dirty="0" err="1">
                <a:latin typeface="+mj-lt"/>
              </a:rPr>
              <a:t>khủng</a:t>
            </a:r>
            <a:r>
              <a:rPr lang="en-US" sz="1800" dirty="0">
                <a:latin typeface="+mj-lt"/>
              </a:rPr>
              <a:t> long </a:t>
            </a:r>
            <a:r>
              <a:rPr lang="en-US" sz="1800" dirty="0" err="1">
                <a:latin typeface="+mj-lt"/>
              </a:rPr>
              <a:t>thật</a:t>
            </a:r>
            <a:r>
              <a:rPr lang="vi-VN" sz="1800" dirty="0">
                <a:latin typeface="+mj-lt"/>
              </a:rPr>
              <a:t>.  </a:t>
            </a:r>
            <a:endParaRPr lang="en-US" sz="1800" dirty="0">
              <a:latin typeface="+mj-lt"/>
            </a:endParaRPr>
          </a:p>
          <a:p>
            <a:r>
              <a:rPr lang="vi-VN" sz="1800" dirty="0">
                <a:latin typeface="+mj-lt"/>
              </a:rPr>
              <a:t>(Theo Bách khoa tri thức về khám phá giới trẻ - Khủng long)</a:t>
            </a:r>
            <a:endParaRPr lang="en-US" sz="1800" dirty="0">
              <a:latin typeface="+mj-lt"/>
            </a:endParaRPr>
          </a:p>
        </p:txBody>
      </p:sp>
      <p:pic>
        <p:nvPicPr>
          <p:cNvPr id="12" name="Picture 11">
            <a:extLst>
              <a:ext uri="{FF2B5EF4-FFF2-40B4-BE49-F238E27FC236}">
                <a16:creationId xmlns:a16="http://schemas.microsoft.com/office/drawing/2014/main" id="{F865ABF1-A4C3-44A6-8F22-C40051A916F2}"/>
              </a:ext>
            </a:extLst>
          </p:cNvPr>
          <p:cNvPicPr>
            <a:picLocks noChangeAspect="1"/>
          </p:cNvPicPr>
          <p:nvPr/>
        </p:nvPicPr>
        <p:blipFill>
          <a:blip r:embed="rId4"/>
          <a:stretch>
            <a:fillRect/>
          </a:stretch>
        </p:blipFill>
        <p:spPr>
          <a:xfrm>
            <a:off x="6074521" y="3117404"/>
            <a:ext cx="506012" cy="36579"/>
          </a:xfrm>
          <a:prstGeom prst="rect">
            <a:avLst/>
          </a:prstGeom>
        </p:spPr>
      </p:pic>
      <p:cxnSp>
        <p:nvCxnSpPr>
          <p:cNvPr id="13" name="Straight Connector 12">
            <a:extLst>
              <a:ext uri="{FF2B5EF4-FFF2-40B4-BE49-F238E27FC236}">
                <a16:creationId xmlns:a16="http://schemas.microsoft.com/office/drawing/2014/main" id="{3EEDBBC2-31DE-4462-BBA7-502713F02AD5}"/>
              </a:ext>
            </a:extLst>
          </p:cNvPr>
          <p:cNvCxnSpPr>
            <a:cxnSpLocks/>
          </p:cNvCxnSpPr>
          <p:nvPr/>
        </p:nvCxnSpPr>
        <p:spPr>
          <a:xfrm>
            <a:off x="3104253" y="3339394"/>
            <a:ext cx="95067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CA44DC-DD5F-4B85-91A3-CC0933D5C5F6}"/>
              </a:ext>
            </a:extLst>
          </p:cNvPr>
          <p:cNvCxnSpPr>
            <a:cxnSpLocks/>
          </p:cNvCxnSpPr>
          <p:nvPr/>
        </p:nvCxnSpPr>
        <p:spPr>
          <a:xfrm>
            <a:off x="5214083" y="3659819"/>
            <a:ext cx="116762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078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89452"/>
            <a:ext cx="2660216" cy="904461"/>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2800" b="1" dirty="0" err="1">
                <a:solidFill>
                  <a:srgbClr val="C00000"/>
                </a:solidFill>
                <a:latin typeface="Arial" pitchFamily="34" charset="0"/>
                <a:cs typeface="Arial" pitchFamily="34" charset="0"/>
              </a:rPr>
              <a:t>Giải</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nghĩa</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từ</a:t>
            </a:r>
            <a:r>
              <a:rPr lang="en-US" sz="2800" b="1" dirty="0">
                <a:solidFill>
                  <a:srgbClr val="C00000"/>
                </a:solidFill>
                <a:latin typeface="Arial" pitchFamily="34" charset="0"/>
                <a:cs typeface="Arial" pitchFamily="34" charset="0"/>
              </a:rPr>
              <a:t>:</a:t>
            </a:r>
          </a:p>
        </p:txBody>
      </p:sp>
      <p:sp>
        <p:nvSpPr>
          <p:cNvPr id="4" name="文本框 16">
            <a:extLst>
              <a:ext uri="{FF2B5EF4-FFF2-40B4-BE49-F238E27FC236}">
                <a16:creationId xmlns:a16="http://schemas.microsoft.com/office/drawing/2014/main" id="{A68EB9DB-B0E5-4CCD-891D-6C8542000746}"/>
              </a:ext>
            </a:extLst>
          </p:cNvPr>
          <p:cNvSpPr txBox="1"/>
          <p:nvPr/>
        </p:nvSpPr>
        <p:spPr>
          <a:xfrm>
            <a:off x="83588" y="2356567"/>
            <a:ext cx="3856771" cy="388287"/>
          </a:xfrm>
          <a:prstGeom prst="rect">
            <a:avLst/>
          </a:prstGeom>
          <a:noFill/>
        </p:spPr>
        <p:txBody>
          <a:bodyPr wrap="square" lIns="110213" tIns="55106" rIns="110213" bIns="55106" rtlCol="0">
            <a:spAutoFit/>
          </a:bodyPr>
          <a:lstStyle/>
          <a:p>
            <a:pPr algn="just"/>
            <a:r>
              <a:rPr lang="en-US" sz="1800" dirty="0" err="1">
                <a:latin typeface="Arial" pitchFamily="34" charset="0"/>
                <a:cs typeface="Arial" pitchFamily="34" charset="0"/>
              </a:rPr>
              <a:t>Có</a:t>
            </a:r>
            <a:r>
              <a:rPr lang="en-US" sz="1800" dirty="0">
                <a:latin typeface="Arial" pitchFamily="34" charset="0"/>
                <a:cs typeface="Arial" pitchFamily="34" charset="0"/>
              </a:rPr>
              <a:t> </a:t>
            </a:r>
            <a:r>
              <a:rPr lang="en-US" sz="1800" dirty="0" err="1">
                <a:latin typeface="Arial" pitchFamily="34" charset="0"/>
                <a:cs typeface="Arial" pitchFamily="34" charset="0"/>
              </a:rPr>
              <a:t>sức</a:t>
            </a:r>
            <a:r>
              <a:rPr lang="en-US" sz="1800" dirty="0">
                <a:latin typeface="Arial" pitchFamily="34" charset="0"/>
                <a:cs typeface="Arial" pitchFamily="34" charset="0"/>
              </a:rPr>
              <a:t> </a:t>
            </a:r>
            <a:r>
              <a:rPr lang="en-US" sz="1800" dirty="0" err="1">
                <a:latin typeface="Arial" pitchFamily="34" charset="0"/>
                <a:cs typeface="Arial" pitchFamily="34" charset="0"/>
              </a:rPr>
              <a:t>mạnh</a:t>
            </a:r>
            <a:r>
              <a:rPr lang="en-US" sz="1800" dirty="0">
                <a:latin typeface="Arial" pitchFamily="34" charset="0"/>
                <a:cs typeface="Arial" pitchFamily="34" charset="0"/>
              </a:rPr>
              <a:t> phi </a:t>
            </a:r>
            <a:r>
              <a:rPr lang="en-US" sz="1800" dirty="0" err="1">
                <a:latin typeface="Arial" pitchFamily="34" charset="0"/>
                <a:cs typeface="Arial" pitchFamily="34" charset="0"/>
              </a:rPr>
              <a:t>thường</a:t>
            </a:r>
            <a:endParaRPr lang="zh-CN" altLang="en-US" sz="18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5" name="直接连接符 9">
            <a:extLst>
              <a:ext uri="{FF2B5EF4-FFF2-40B4-BE49-F238E27FC236}">
                <a16:creationId xmlns:a16="http://schemas.microsoft.com/office/drawing/2014/main" id="{7A657B38-04C7-4998-8B97-8BB9FFE1DA90}"/>
              </a:ext>
            </a:extLst>
          </p:cNvPr>
          <p:cNvCxnSpPr/>
          <p:nvPr/>
        </p:nvCxnSpPr>
        <p:spPr>
          <a:xfrm>
            <a:off x="4475414" y="38337"/>
            <a:ext cx="0" cy="50292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椭圆 3">
            <a:extLst>
              <a:ext uri="{FF2B5EF4-FFF2-40B4-BE49-F238E27FC236}">
                <a16:creationId xmlns:a16="http://schemas.microsoft.com/office/drawing/2014/main" id="{C34825AB-B9D6-4A04-AB3D-806FBED873AF}"/>
              </a:ext>
            </a:extLst>
          </p:cNvPr>
          <p:cNvSpPr/>
          <p:nvPr/>
        </p:nvSpPr>
        <p:spPr>
          <a:xfrm>
            <a:off x="3987522" y="424386"/>
            <a:ext cx="986870" cy="987128"/>
          </a:xfrm>
          <a:prstGeom prst="ellips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01</a:t>
            </a:r>
            <a:endParaRPr lang="zh-CN" altLang="en-US" sz="2400" b="1" dirty="0">
              <a:latin typeface="微软雅黑" panose="020B0503020204020204" pitchFamily="34" charset="-122"/>
              <a:ea typeface="微软雅黑" panose="020B0503020204020204" pitchFamily="34" charset="-122"/>
            </a:endParaRPr>
          </a:p>
        </p:txBody>
      </p:sp>
      <p:sp>
        <p:nvSpPr>
          <p:cNvPr id="7" name="椭圆 5">
            <a:extLst>
              <a:ext uri="{FF2B5EF4-FFF2-40B4-BE49-F238E27FC236}">
                <a16:creationId xmlns:a16="http://schemas.microsoft.com/office/drawing/2014/main" id="{BD06368E-5043-4DEB-B85B-143BBB9328FE}"/>
              </a:ext>
            </a:extLst>
          </p:cNvPr>
          <p:cNvSpPr/>
          <p:nvPr/>
        </p:nvSpPr>
        <p:spPr>
          <a:xfrm>
            <a:off x="3940882" y="2002223"/>
            <a:ext cx="986870" cy="987128"/>
          </a:xfrm>
          <a:prstGeom prst="ellips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id="{E282031B-8710-4875-979F-32360AF4D8ED}"/>
              </a:ext>
            </a:extLst>
          </p:cNvPr>
          <p:cNvSpPr txBox="1"/>
          <p:nvPr/>
        </p:nvSpPr>
        <p:spPr>
          <a:xfrm>
            <a:off x="4927752" y="1041583"/>
            <a:ext cx="4398013" cy="665286"/>
          </a:xfrm>
          <a:prstGeom prst="rect">
            <a:avLst/>
          </a:prstGeom>
          <a:noFill/>
        </p:spPr>
        <p:txBody>
          <a:bodyPr wrap="square" lIns="110213" tIns="55106" rIns="110213" bIns="55106" rtlCol="0">
            <a:spAutoFit/>
          </a:bodyPr>
          <a:lstStyle/>
          <a:p>
            <a:r>
              <a:rPr lang="en-US" sz="1800" dirty="0" err="1">
                <a:latin typeface="Arial" pitchFamily="34" charset="0"/>
                <a:cs typeface="Arial" pitchFamily="34" charset="0"/>
              </a:rPr>
              <a:t>Tự</a:t>
            </a:r>
            <a:r>
              <a:rPr lang="en-US" sz="1800" dirty="0">
                <a:latin typeface="Arial" pitchFamily="34" charset="0"/>
                <a:cs typeface="Arial" pitchFamily="34" charset="0"/>
              </a:rPr>
              <a:t> </a:t>
            </a:r>
            <a:r>
              <a:rPr lang="en-US" sz="1800" dirty="0" err="1">
                <a:latin typeface="Arial" pitchFamily="34" charset="0"/>
                <a:cs typeface="Arial" pitchFamily="34" charset="0"/>
              </a:rPr>
              <a:t>bảo</a:t>
            </a:r>
            <a:r>
              <a:rPr lang="en-US" sz="1800" dirty="0">
                <a:latin typeface="Arial" pitchFamily="34" charset="0"/>
                <a:cs typeface="Arial" pitchFamily="34" charset="0"/>
              </a:rPr>
              <a:t> </a:t>
            </a:r>
            <a:r>
              <a:rPr lang="en-US" sz="1800" dirty="0" err="1">
                <a:latin typeface="Arial" pitchFamily="34" charset="0"/>
                <a:cs typeface="Arial" pitchFamily="34" charset="0"/>
              </a:rPr>
              <a:t>vệ</a:t>
            </a:r>
            <a:r>
              <a:rPr lang="en-US" sz="1800" dirty="0">
                <a:latin typeface="Arial" pitchFamily="34" charset="0"/>
                <a:cs typeface="Arial" pitchFamily="34" charset="0"/>
              </a:rPr>
              <a:t> </a:t>
            </a:r>
            <a:r>
              <a:rPr lang="en-US" sz="1800" dirty="0" err="1">
                <a:latin typeface="Arial" pitchFamily="34" charset="0"/>
                <a:cs typeface="Arial" pitchFamily="34" charset="0"/>
              </a:rPr>
              <a:t>mình</a:t>
            </a:r>
            <a:r>
              <a:rPr lang="en-US" sz="1800" dirty="0">
                <a:latin typeface="Arial" pitchFamily="34" charset="0"/>
                <a:cs typeface="Arial" pitchFamily="34" charset="0"/>
              </a:rPr>
              <a:t>	</a:t>
            </a:r>
            <a:br>
              <a:rPr lang="en-US" sz="1800" dirty="0">
                <a:latin typeface="Arial" pitchFamily="34" charset="0"/>
                <a:cs typeface="Arial" pitchFamily="34" charset="0"/>
              </a:rPr>
            </a:br>
            <a:endParaRPr lang="zh-CN" altLang="en-US" sz="1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文本框 11">
            <a:extLst>
              <a:ext uri="{FF2B5EF4-FFF2-40B4-BE49-F238E27FC236}">
                <a16:creationId xmlns:a16="http://schemas.microsoft.com/office/drawing/2014/main" id="{0047CB70-301D-42CE-97BB-AAC33589210E}"/>
              </a:ext>
            </a:extLst>
          </p:cNvPr>
          <p:cNvSpPr txBox="1"/>
          <p:nvPr/>
        </p:nvSpPr>
        <p:spPr>
          <a:xfrm>
            <a:off x="5071909" y="615820"/>
            <a:ext cx="2261951" cy="480620"/>
          </a:xfrm>
          <a:prstGeom prst="rect">
            <a:avLst/>
          </a:prstGeom>
          <a:noFill/>
        </p:spPr>
        <p:txBody>
          <a:bodyPr wrap="square" lIns="110213" tIns="55106" rIns="110213" bIns="55106" rtlCol="0">
            <a:spAutoFit/>
          </a:bodyPr>
          <a:lstStyle/>
          <a:p>
            <a:r>
              <a:rPr lang="en-US" sz="2400" dirty="0" err="1">
                <a:solidFill>
                  <a:srgbClr val="C00000"/>
                </a:solidFill>
                <a:latin typeface="Arial" pitchFamily="34" charset="0"/>
                <a:cs typeface="Arial" pitchFamily="34" charset="0"/>
              </a:rPr>
              <a:t>Tự</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vệ</a:t>
            </a:r>
            <a:endParaRPr lang="zh-CN" altLang="en-US" sz="2400" b="1" dirty="0">
              <a:solidFill>
                <a:srgbClr val="F29A5B"/>
              </a:solidFill>
              <a:latin typeface="Arial" panose="020B0604020202020204" pitchFamily="34" charset="0"/>
              <a:cs typeface="Arial" panose="020B0604020202020204" pitchFamily="34" charset="0"/>
            </a:endParaRPr>
          </a:p>
        </p:txBody>
      </p:sp>
      <p:sp>
        <p:nvSpPr>
          <p:cNvPr id="10" name="文本框 17">
            <a:extLst>
              <a:ext uri="{FF2B5EF4-FFF2-40B4-BE49-F238E27FC236}">
                <a16:creationId xmlns:a16="http://schemas.microsoft.com/office/drawing/2014/main" id="{3A766DBE-D676-4AF2-8A3B-958027A63D66}"/>
              </a:ext>
            </a:extLst>
          </p:cNvPr>
          <p:cNvSpPr txBox="1"/>
          <p:nvPr/>
        </p:nvSpPr>
        <p:spPr>
          <a:xfrm>
            <a:off x="83065" y="1957564"/>
            <a:ext cx="2187695" cy="480620"/>
          </a:xfrm>
          <a:prstGeom prst="rect">
            <a:avLst/>
          </a:prstGeom>
          <a:noFill/>
        </p:spPr>
        <p:txBody>
          <a:bodyPr wrap="square" lIns="110213" tIns="55106" rIns="110213" bIns="55106" rtlCol="0">
            <a:spAutoFit/>
          </a:bodyPr>
          <a:lstStyle/>
          <a:p>
            <a:r>
              <a:rPr lang="en-US" sz="2400" dirty="0" err="1">
                <a:solidFill>
                  <a:srgbClr val="C00000"/>
                </a:solidFill>
                <a:latin typeface="Arial" pitchFamily="34" charset="0"/>
                <a:cs typeface="Arial" pitchFamily="34" charset="0"/>
              </a:rPr>
              <a:t>Dũng</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mãnh</a:t>
            </a:r>
            <a:endParaRPr lang="zh-CN" altLang="en-US" sz="2400" b="1" dirty="0">
              <a:solidFill>
                <a:srgbClr val="A5C0A4"/>
              </a:solidFill>
              <a:latin typeface="Arial" panose="020B0604020202020204" pitchFamily="34" charset="0"/>
              <a:cs typeface="Arial" panose="020B0604020202020204" pitchFamily="34" charset="0"/>
            </a:endParaRPr>
          </a:p>
        </p:txBody>
      </p:sp>
      <p:sp>
        <p:nvSpPr>
          <p:cNvPr id="11" name="椭圆 6">
            <a:extLst>
              <a:ext uri="{FF2B5EF4-FFF2-40B4-BE49-F238E27FC236}">
                <a16:creationId xmlns:a16="http://schemas.microsoft.com/office/drawing/2014/main" id="{C9C179BF-2B53-4A15-8D1E-3BFB2499AD9C}"/>
              </a:ext>
            </a:extLst>
          </p:cNvPr>
          <p:cNvSpPr/>
          <p:nvPr/>
        </p:nvSpPr>
        <p:spPr>
          <a:xfrm>
            <a:off x="3940359" y="3608353"/>
            <a:ext cx="986870" cy="987128"/>
          </a:xfrm>
          <a:prstGeom prst="ellips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sp>
        <p:nvSpPr>
          <p:cNvPr id="12" name="文本框 12">
            <a:extLst>
              <a:ext uri="{FF2B5EF4-FFF2-40B4-BE49-F238E27FC236}">
                <a16:creationId xmlns:a16="http://schemas.microsoft.com/office/drawing/2014/main" id="{4586CD9F-FB15-4D52-9BAA-2CE28964C416}"/>
              </a:ext>
            </a:extLst>
          </p:cNvPr>
          <p:cNvSpPr txBox="1"/>
          <p:nvPr/>
        </p:nvSpPr>
        <p:spPr>
          <a:xfrm>
            <a:off x="4927229" y="4166223"/>
            <a:ext cx="4271222" cy="388287"/>
          </a:xfrm>
          <a:prstGeom prst="rect">
            <a:avLst/>
          </a:prstGeom>
          <a:noFill/>
        </p:spPr>
        <p:txBody>
          <a:bodyPr wrap="square" lIns="110213" tIns="55106" rIns="110213" bIns="55106" rtlCol="0">
            <a:spAutoFit/>
          </a:bodyPr>
          <a:lstStyle/>
          <a:p>
            <a:r>
              <a:rPr lang="en-US" sz="1800" dirty="0" err="1">
                <a:latin typeface="Arial" pitchFamily="34" charset="0"/>
                <a:cs typeface="Arial" pitchFamily="34" charset="0"/>
              </a:rPr>
              <a:t>Mất</a:t>
            </a:r>
            <a:r>
              <a:rPr lang="en-US" sz="1800" dirty="0">
                <a:latin typeface="Arial" pitchFamily="34" charset="0"/>
                <a:cs typeface="Arial" pitchFamily="34" charset="0"/>
              </a:rPr>
              <a:t> </a:t>
            </a:r>
            <a:r>
              <a:rPr lang="en-US" sz="1800" dirty="0" err="1">
                <a:latin typeface="Arial" pitchFamily="34" charset="0"/>
                <a:cs typeface="Arial" pitchFamily="34" charset="0"/>
              </a:rPr>
              <a:t>hẳn</a:t>
            </a:r>
            <a:r>
              <a:rPr lang="en-US" sz="1800" dirty="0">
                <a:latin typeface="Arial" pitchFamily="34" charset="0"/>
                <a:cs typeface="Arial" pitchFamily="34" charset="0"/>
              </a:rPr>
              <a:t> </a:t>
            </a:r>
            <a:r>
              <a:rPr lang="en-US" sz="1800" dirty="0" err="1">
                <a:latin typeface="Arial" pitchFamily="34" charset="0"/>
                <a:cs typeface="Arial" pitchFamily="34" charset="0"/>
              </a:rPr>
              <a:t>nòi</a:t>
            </a:r>
            <a:r>
              <a:rPr lang="en-US" sz="1800" dirty="0">
                <a:latin typeface="Arial" pitchFamily="34" charset="0"/>
                <a:cs typeface="Arial" pitchFamily="34" charset="0"/>
              </a:rPr>
              <a:t> </a:t>
            </a:r>
            <a:r>
              <a:rPr lang="en-US" sz="1800" dirty="0" err="1">
                <a:latin typeface="Arial" pitchFamily="34" charset="0"/>
                <a:cs typeface="Arial" pitchFamily="34" charset="0"/>
              </a:rPr>
              <a:t>giống</a:t>
            </a:r>
            <a:r>
              <a:rPr lang="en-US" sz="1800" dirty="0">
                <a:latin typeface="Arial" pitchFamily="34" charset="0"/>
                <a:cs typeface="Arial" pitchFamily="34" charset="0"/>
              </a:rPr>
              <a:t>	</a:t>
            </a:r>
            <a:endParaRPr lang="zh-CN" altLang="en-US" sz="1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文本框 13">
            <a:extLst>
              <a:ext uri="{FF2B5EF4-FFF2-40B4-BE49-F238E27FC236}">
                <a16:creationId xmlns:a16="http://schemas.microsoft.com/office/drawing/2014/main" id="{CCA6E5E1-C35C-4896-900E-829D15B1AF0C}"/>
              </a:ext>
            </a:extLst>
          </p:cNvPr>
          <p:cNvSpPr txBox="1"/>
          <p:nvPr/>
        </p:nvSpPr>
        <p:spPr>
          <a:xfrm>
            <a:off x="4927228" y="3634170"/>
            <a:ext cx="2875651" cy="480620"/>
          </a:xfrm>
          <a:prstGeom prst="rect">
            <a:avLst/>
          </a:prstGeom>
          <a:noFill/>
        </p:spPr>
        <p:txBody>
          <a:bodyPr wrap="square" lIns="110213" tIns="55106" rIns="110213" bIns="55106" rtlCol="0">
            <a:spAutoFit/>
          </a:bodyPr>
          <a:lstStyle/>
          <a:p>
            <a:r>
              <a:rPr lang="en-US" sz="2400" dirty="0" err="1">
                <a:solidFill>
                  <a:srgbClr val="C00000"/>
                </a:solidFill>
                <a:latin typeface="Arial" pitchFamily="34" charset="0"/>
                <a:cs typeface="Arial" pitchFamily="34" charset="0"/>
              </a:rPr>
              <a:t>Tuyệt</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chủng</a:t>
            </a:r>
            <a:endParaRPr lang="zh-CN" altLang="en-US" sz="2400" b="1" dirty="0">
              <a:solidFill>
                <a:srgbClr val="B092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245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p:bldP spid="9" grpId="0"/>
      <p:bldP spid="10" grpId="0"/>
      <p:bldP spid="11" grpId="0" animBg="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8887" y="396576"/>
            <a:ext cx="3544957" cy="523099"/>
          </a:xfrm>
          <a:prstGeom prst="rect">
            <a:avLst/>
          </a:prstGeom>
          <a:solidFill>
            <a:srgbClr val="D2ECB6"/>
          </a:solidFill>
        </p:spPr>
        <p:txBody>
          <a:bodyPr wrap="square" lIns="91318" tIns="45660" rIns="91318" bIns="45660" rtlCol="0">
            <a:spAutoFit/>
          </a:bodyPr>
          <a:lstStyle/>
          <a:p>
            <a:pPr algn="ctr"/>
            <a:r>
              <a:rPr lang="en-US" sz="2800" b="1" dirty="0" err="1">
                <a:latin typeface="Arial" pitchFamily="34" charset="0"/>
                <a:ea typeface="Arial-Rounded" pitchFamily="34" charset="0"/>
                <a:cs typeface="Arial" pitchFamily="34" charset="0"/>
              </a:rPr>
              <a:t>Luyện</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đọc</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câu</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dài</a:t>
            </a:r>
            <a:r>
              <a:rPr lang="en-US" sz="2800" b="1" dirty="0">
                <a:latin typeface="Arial" pitchFamily="34" charset="0"/>
                <a:ea typeface="Arial-Rounded" pitchFamily="34" charset="0"/>
                <a:cs typeface="Arial" pitchFamily="34" charset="0"/>
              </a:rPr>
              <a:t>:</a:t>
            </a:r>
          </a:p>
        </p:txBody>
      </p:sp>
      <p:sp>
        <p:nvSpPr>
          <p:cNvPr id="4" name="TextBox 3"/>
          <p:cNvSpPr txBox="1"/>
          <p:nvPr/>
        </p:nvSpPr>
        <p:spPr>
          <a:xfrm>
            <a:off x="431740" y="1733552"/>
            <a:ext cx="8407461" cy="1200207"/>
          </a:xfrm>
          <a:prstGeom prst="rect">
            <a:avLst/>
          </a:prstGeom>
          <a:noFill/>
        </p:spPr>
        <p:txBody>
          <a:bodyPr wrap="square" lIns="91318" tIns="45660" rIns="91318" bIns="45660" rtlCol="0">
            <a:spAutoFit/>
          </a:bodyPr>
          <a:lstStyle/>
          <a:p>
            <a:pPr algn="just"/>
            <a:r>
              <a:rPr lang="vi-VN" sz="2400" dirty="0">
                <a:ea typeface="Arial-Rounded" pitchFamily="34" charset="0"/>
                <a:cs typeface="Arial" pitchFamily="34" charset="0"/>
              </a:rPr>
              <a:t> Khủng long là loài sinh vật </a:t>
            </a:r>
            <a:r>
              <a:rPr lang="en-US" sz="2400" dirty="0" err="1">
                <a:ea typeface="Arial-Rounded" pitchFamily="34" charset="0"/>
                <a:cs typeface="Arial" pitchFamily="34" charset="0"/>
              </a:rPr>
              <a:t>thường</a:t>
            </a:r>
            <a:r>
              <a:rPr lang="en-US" sz="2400" dirty="0">
                <a:ea typeface="Arial-Rounded" pitchFamily="34" charset="0"/>
                <a:cs typeface="Arial" pitchFamily="34" charset="0"/>
              </a:rPr>
              <a:t> </a:t>
            </a:r>
            <a:r>
              <a:rPr lang="vi-VN" sz="2400" dirty="0">
                <a:ea typeface="Arial-Rounded" pitchFamily="34" charset="0"/>
                <a:cs typeface="Arial" pitchFamily="34" charset="0"/>
              </a:rPr>
              <a:t>sống</a:t>
            </a:r>
            <a:r>
              <a:rPr lang="en-US" sz="2400" dirty="0">
                <a:ea typeface="Arial-Rounded" pitchFamily="34" charset="0"/>
                <a:cs typeface="Arial" pitchFamily="34" charset="0"/>
              </a:rPr>
              <a:t> </a:t>
            </a:r>
            <a:r>
              <a:rPr lang="en-US" sz="2400" dirty="0" err="1">
                <a:ea typeface="Arial-Rounded" pitchFamily="34" charset="0"/>
                <a:cs typeface="Arial" pitchFamily="34" charset="0"/>
              </a:rPr>
              <a:t>thành</a:t>
            </a:r>
            <a:r>
              <a:rPr lang="vi-VN" sz="2400" dirty="0">
                <a:ea typeface="Arial-Rounded" pitchFamily="34" charset="0"/>
                <a:cs typeface="Arial" pitchFamily="34" charset="0"/>
              </a:rPr>
              <a:t> </a:t>
            </a:r>
            <a:r>
              <a:rPr lang="en-US" sz="2400" dirty="0" err="1">
                <a:ea typeface="Arial-Rounded" pitchFamily="34" charset="0"/>
                <a:cs typeface="Arial" pitchFamily="34" charset="0"/>
              </a:rPr>
              <a:t>bầy</a:t>
            </a:r>
            <a:r>
              <a:rPr lang="en-US" sz="2400" dirty="0">
                <a:ea typeface="Arial-Rounded" pitchFamily="34" charset="0"/>
                <a:cs typeface="Arial" pitchFamily="34" charset="0"/>
              </a:rPr>
              <a:t> </a:t>
            </a:r>
            <a:r>
              <a:rPr lang="en-US" sz="2400" dirty="0" err="1">
                <a:ea typeface="Arial-Rounded" pitchFamily="34" charset="0"/>
                <a:cs typeface="Arial" pitchFamily="34" charset="0"/>
              </a:rPr>
              <a:t>đàn</a:t>
            </a:r>
            <a:r>
              <a:rPr lang="vi-VN" sz="2400" dirty="0">
                <a:ea typeface="Arial-Rounded" pitchFamily="34" charset="0"/>
                <a:cs typeface="Arial" pitchFamily="34" charset="0"/>
              </a:rPr>
              <a:t> ở </a:t>
            </a:r>
            <a:r>
              <a:rPr lang="en-US" sz="2400" dirty="0" err="1">
                <a:ea typeface="Arial-Rounded" pitchFamily="34" charset="0"/>
                <a:cs typeface="Arial" pitchFamily="34" charset="0"/>
              </a:rPr>
              <a:t>các</a:t>
            </a:r>
            <a:r>
              <a:rPr lang="en-US" sz="2400" dirty="0">
                <a:ea typeface="Arial-Rounded" pitchFamily="34" charset="0"/>
                <a:cs typeface="Arial" pitchFamily="34" charset="0"/>
              </a:rPr>
              <a:t> </a:t>
            </a:r>
            <a:r>
              <a:rPr lang="en-US" sz="2400" dirty="0" err="1">
                <a:ea typeface="Arial-Rounded" pitchFamily="34" charset="0"/>
                <a:cs typeface="Arial" pitchFamily="34" charset="0"/>
              </a:rPr>
              <a:t>vùng</a:t>
            </a:r>
            <a:r>
              <a:rPr lang="en-US" sz="2400" dirty="0">
                <a:ea typeface="Arial-Rounded" pitchFamily="34" charset="0"/>
                <a:cs typeface="Arial" pitchFamily="34" charset="0"/>
              </a:rPr>
              <a:t> </a:t>
            </a:r>
            <a:r>
              <a:rPr lang="vi-VN" sz="2400" dirty="0">
                <a:ea typeface="Arial-Rounded" pitchFamily="34" charset="0"/>
                <a:cs typeface="Arial" pitchFamily="34" charset="0"/>
              </a:rPr>
              <a:t>đất khô</a:t>
            </a:r>
            <a:r>
              <a:rPr lang="en-US" sz="2400" dirty="0">
                <a:ea typeface="Arial-Rounded" pitchFamily="34" charset="0"/>
                <a:cs typeface="Arial" pitchFamily="34" charset="0"/>
              </a:rPr>
              <a:t>.</a:t>
            </a:r>
            <a:r>
              <a:rPr lang="vi-VN" sz="2400" dirty="0">
                <a:ea typeface="Arial-Rounded" pitchFamily="34" charset="0"/>
                <a:cs typeface="Arial" pitchFamily="34" charset="0"/>
              </a:rPr>
              <a:t> Trong suy nghĩ của nhiều người, khủng long là loài sinh vật khổng l</a:t>
            </a:r>
            <a:r>
              <a:rPr lang="en-US" sz="2400" dirty="0">
                <a:ea typeface="Arial-Rounded" pitchFamily="34" charset="0"/>
                <a:cs typeface="Arial" pitchFamily="34" charset="0"/>
              </a:rPr>
              <a:t>ồ.</a:t>
            </a:r>
            <a:endParaRPr lang="en-US" sz="2400" dirty="0">
              <a:latin typeface="Arial" pitchFamily="34" charset="0"/>
              <a:ea typeface="Arial-Rounded" pitchFamily="34" charset="0"/>
              <a:cs typeface="Arial" pitchFamily="34" charset="0"/>
            </a:endParaRPr>
          </a:p>
        </p:txBody>
      </p:sp>
      <p:grpSp>
        <p:nvGrpSpPr>
          <p:cNvPr id="2" name="Group 1"/>
          <p:cNvGrpSpPr/>
          <p:nvPr/>
        </p:nvGrpSpPr>
        <p:grpSpPr>
          <a:xfrm>
            <a:off x="3435685" y="2571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69BFAFAD-0F6F-480E-B082-45200955D44C}"/>
              </a:ext>
            </a:extLst>
          </p:cNvPr>
          <p:cNvCxnSpPr/>
          <p:nvPr/>
        </p:nvCxnSpPr>
        <p:spPr>
          <a:xfrm flipH="1">
            <a:off x="6852981" y="21465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601A6EA9-ADE5-4A56-B26D-B0AF4011C90B}"/>
              </a:ext>
            </a:extLst>
          </p:cNvPr>
          <p:cNvGrpSpPr/>
          <p:nvPr/>
        </p:nvGrpSpPr>
        <p:grpSpPr>
          <a:xfrm>
            <a:off x="2309531" y="2115846"/>
            <a:ext cx="98712" cy="435617"/>
            <a:chOff x="2590800" y="2272159"/>
            <a:chExt cx="98712" cy="435617"/>
          </a:xfrm>
        </p:grpSpPr>
        <p:cxnSp>
          <p:nvCxnSpPr>
            <p:cNvPr id="25" name="Straight Connector 24">
              <a:extLst>
                <a:ext uri="{FF2B5EF4-FFF2-40B4-BE49-F238E27FC236}">
                  <a16:creationId xmlns:a16="http://schemas.microsoft.com/office/drawing/2014/main" id="{04EFA83F-D88C-4150-9A4D-DDD7E5A11D70}"/>
                </a:ext>
              </a:extLst>
            </p:cNvPr>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1C2D8C7-B9F0-4569-99D0-719FD9DC4728}"/>
                </a:ext>
              </a:extLst>
            </p:cNvPr>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075EBB-8297-43FD-87CC-24C87E49653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26414" y="-205821"/>
            <a:ext cx="1505160" cy="924054"/>
          </a:xfrm>
          <a:prstGeom prst="rect">
            <a:avLst/>
          </a:prstGeom>
        </p:spPr>
      </p:pic>
      <p:sp>
        <p:nvSpPr>
          <p:cNvPr id="11" name="TextBox 10">
            <a:extLst>
              <a:ext uri="{FF2B5EF4-FFF2-40B4-BE49-F238E27FC236}">
                <a16:creationId xmlns:a16="http://schemas.microsoft.com/office/drawing/2014/main" id="{D316A489-CE76-469B-ABD8-E75C33C4A3C3}"/>
              </a:ext>
            </a:extLst>
          </p:cNvPr>
          <p:cNvSpPr txBox="1"/>
          <p:nvPr/>
        </p:nvSpPr>
        <p:spPr>
          <a:xfrm>
            <a:off x="895113" y="863590"/>
            <a:ext cx="7643334" cy="3416320"/>
          </a:xfrm>
          <a:prstGeom prst="rect">
            <a:avLst/>
          </a:prstGeom>
          <a:noFill/>
        </p:spPr>
        <p:txBody>
          <a:bodyPr wrap="square">
            <a:spAutoFit/>
          </a:bodyPr>
          <a:lstStyle/>
          <a:p>
            <a:pPr algn="ctr"/>
            <a:r>
              <a:rPr lang="vi-VN" sz="1800" dirty="0">
                <a:latin typeface="+mj-lt"/>
              </a:rPr>
              <a:t>KHỦNG LONG</a:t>
            </a:r>
            <a:endParaRPr lang="en-US" sz="1800" dirty="0">
              <a:latin typeface="+mj-lt"/>
            </a:endParaRPr>
          </a:p>
          <a:p>
            <a:r>
              <a:rPr lang="vi-VN" sz="1800" dirty="0">
                <a:latin typeface="+mj-lt"/>
              </a:rPr>
              <a:t> Kh</a:t>
            </a:r>
            <a:r>
              <a:rPr lang="en-US" sz="1800" dirty="0">
                <a:latin typeface="+mj-lt"/>
              </a:rPr>
              <a:t>ủ</a:t>
            </a:r>
            <a:r>
              <a:rPr lang="vi-VN" sz="1800" dirty="0">
                <a:latin typeface="+mj-lt"/>
              </a:rPr>
              <a:t>ng long là loài sinh vật </a:t>
            </a:r>
            <a:r>
              <a:rPr lang="en-US" sz="1800" dirty="0" err="1">
                <a:latin typeface="+mj-lt"/>
              </a:rPr>
              <a:t>thường</a:t>
            </a:r>
            <a:r>
              <a:rPr lang="en-US" sz="1800" dirty="0">
                <a:latin typeface="+mj-lt"/>
              </a:rPr>
              <a:t> </a:t>
            </a:r>
            <a:r>
              <a:rPr lang="en-US" sz="1800" dirty="0" err="1">
                <a:latin typeface="+mj-lt"/>
              </a:rPr>
              <a:t>sống</a:t>
            </a:r>
            <a:r>
              <a:rPr lang="en-US" sz="1800" dirty="0">
                <a:latin typeface="+mj-lt"/>
              </a:rPr>
              <a:t> </a:t>
            </a:r>
            <a:r>
              <a:rPr lang="en-US" sz="1800" dirty="0" err="1">
                <a:latin typeface="+mj-lt"/>
              </a:rPr>
              <a:t>bầy</a:t>
            </a:r>
            <a:r>
              <a:rPr lang="en-US" sz="1800" dirty="0">
                <a:latin typeface="+mj-lt"/>
              </a:rPr>
              <a:t> </a:t>
            </a:r>
            <a:r>
              <a:rPr lang="en-US" sz="1800" dirty="0" err="1">
                <a:latin typeface="+mj-lt"/>
              </a:rPr>
              <a:t>đàn</a:t>
            </a:r>
            <a:r>
              <a:rPr lang="en-US" sz="1800" dirty="0">
                <a:latin typeface="+mj-lt"/>
              </a:rPr>
              <a:t> ở </a:t>
            </a:r>
            <a:r>
              <a:rPr lang="en-US" sz="1800" dirty="0" err="1">
                <a:latin typeface="+mj-lt"/>
              </a:rPr>
              <a:t>các</a:t>
            </a:r>
            <a:r>
              <a:rPr lang="en-US" sz="1800" dirty="0">
                <a:latin typeface="+mj-lt"/>
              </a:rPr>
              <a:t> </a:t>
            </a:r>
            <a:r>
              <a:rPr lang="en-US" sz="1800" dirty="0" err="1">
                <a:latin typeface="+mj-lt"/>
              </a:rPr>
              <a:t>vùng</a:t>
            </a:r>
            <a:r>
              <a:rPr lang="en-US" sz="1800" dirty="0">
                <a:latin typeface="+mj-lt"/>
              </a:rPr>
              <a:t> </a:t>
            </a:r>
            <a:r>
              <a:rPr lang="en-US" sz="1800" dirty="0" err="1">
                <a:latin typeface="+mj-lt"/>
              </a:rPr>
              <a:t>đất</a:t>
            </a:r>
            <a:r>
              <a:rPr lang="en-US" sz="1800" dirty="0">
                <a:latin typeface="+mj-lt"/>
              </a:rPr>
              <a:t> </a:t>
            </a:r>
            <a:r>
              <a:rPr lang="en-US" sz="1800" dirty="0" err="1">
                <a:latin typeface="+mj-lt"/>
              </a:rPr>
              <a:t>khô</a:t>
            </a:r>
            <a:r>
              <a:rPr lang="en-US" sz="1800" dirty="0">
                <a:latin typeface="+mj-lt"/>
              </a:rPr>
              <a:t>.</a:t>
            </a:r>
            <a:r>
              <a:rPr lang="vi-VN" sz="1800" dirty="0">
                <a:latin typeface="+mj-lt"/>
              </a:rPr>
              <a:t> Tr</a:t>
            </a:r>
            <a:r>
              <a:rPr lang="en-US" sz="1800" dirty="0">
                <a:latin typeface="+mj-lt"/>
              </a:rPr>
              <a:t>o</a:t>
            </a:r>
            <a:r>
              <a:rPr lang="vi-VN" sz="1800" dirty="0">
                <a:latin typeface="+mj-lt"/>
              </a:rPr>
              <a:t>ng suy nghĩ của nhiều người, khủng long là loài sinh vật </a:t>
            </a:r>
            <a:r>
              <a:rPr lang="en-US" sz="1800" dirty="0" err="1">
                <a:latin typeface="+mj-lt"/>
              </a:rPr>
              <a:t>khổng</a:t>
            </a:r>
            <a:r>
              <a:rPr lang="en-US" sz="1800" dirty="0">
                <a:latin typeface="+mj-lt"/>
              </a:rPr>
              <a:t> </a:t>
            </a:r>
            <a:r>
              <a:rPr lang="vi-VN" sz="1800" dirty="0">
                <a:latin typeface="+mj-lt"/>
              </a:rPr>
              <a:t>lỗ.  Nhưng trên thực tế, có </a:t>
            </a:r>
            <a:r>
              <a:rPr lang="en-US" sz="1800" dirty="0" err="1">
                <a:latin typeface="+mj-lt"/>
              </a:rPr>
              <a:t>loài</a:t>
            </a:r>
            <a:r>
              <a:rPr lang="en-US" sz="1800" dirty="0">
                <a:latin typeface="+mj-lt"/>
              </a:rPr>
              <a:t> </a:t>
            </a:r>
            <a:r>
              <a:rPr lang="vi-VN" sz="1800" dirty="0">
                <a:latin typeface="+mj-lt"/>
              </a:rPr>
              <a:t>khủng </a:t>
            </a:r>
            <a:r>
              <a:rPr lang="en-US" sz="1800" dirty="0">
                <a:latin typeface="+mj-lt"/>
              </a:rPr>
              <a:t>long </a:t>
            </a:r>
            <a:r>
              <a:rPr lang="vi-VN" sz="1800" dirty="0">
                <a:latin typeface="+mj-lt"/>
              </a:rPr>
              <a:t>chỉ bằng một chú chó nhỏ.  Khùng dài thường ăn thịt, cũng có một số loài ăn cỏ. </a:t>
            </a:r>
            <a:endParaRPr lang="en-US" sz="1800" dirty="0">
              <a:latin typeface="+mj-lt"/>
            </a:endParaRPr>
          </a:p>
          <a:p>
            <a:r>
              <a:rPr lang="vi-VN" sz="1800" dirty="0">
                <a:latin typeface="+mj-lt"/>
              </a:rPr>
              <a:t> Chân </a:t>
            </a:r>
            <a:r>
              <a:rPr lang="en-US" sz="1800" dirty="0" err="1">
                <a:latin typeface="+mj-lt"/>
              </a:rPr>
              <a:t>thẳng</a:t>
            </a:r>
            <a:r>
              <a:rPr lang="en-US" sz="1800" dirty="0">
                <a:latin typeface="+mj-lt"/>
              </a:rPr>
              <a:t> </a:t>
            </a:r>
            <a:r>
              <a:rPr lang="vi-VN" sz="1800" dirty="0">
                <a:latin typeface="+mj-lt"/>
              </a:rPr>
              <a:t>và rất khỏe.  Vi thế họ có thể di chuyển khắp một vùng rộng lớn để kiếm</a:t>
            </a:r>
            <a:r>
              <a:rPr lang="en-US" sz="1800" dirty="0">
                <a:latin typeface="+mj-lt"/>
              </a:rPr>
              <a:t> </a:t>
            </a:r>
            <a:r>
              <a:rPr lang="en-US" sz="1800" dirty="0" err="1">
                <a:latin typeface="+mj-lt"/>
              </a:rPr>
              <a:t>ăn</a:t>
            </a:r>
            <a:r>
              <a:rPr lang="vi-VN" sz="1800" dirty="0">
                <a:latin typeface="+mj-lt"/>
              </a:rPr>
              <a:t>.  Khủng long có khả năng </a:t>
            </a:r>
            <a:r>
              <a:rPr lang="en-US" sz="1800" dirty="0" err="1">
                <a:latin typeface="+mj-lt"/>
              </a:rPr>
              <a:t>săn</a:t>
            </a:r>
            <a:r>
              <a:rPr lang="en-US" sz="1800" dirty="0">
                <a:latin typeface="+mj-lt"/>
              </a:rPr>
              <a:t> </a:t>
            </a:r>
            <a:r>
              <a:rPr lang="en-US" sz="1800" dirty="0" err="1">
                <a:latin typeface="+mj-lt"/>
              </a:rPr>
              <a:t>mồi</a:t>
            </a:r>
            <a:r>
              <a:rPr lang="en-US" sz="1800" dirty="0">
                <a:latin typeface="+mj-lt"/>
              </a:rPr>
              <a:t> </a:t>
            </a:r>
            <a:r>
              <a:rPr lang="en-US" sz="1800" dirty="0" err="1">
                <a:latin typeface="+mj-lt"/>
              </a:rPr>
              <a:t>tốt</a:t>
            </a:r>
            <a:r>
              <a:rPr lang="en-US" sz="1800" dirty="0">
                <a:latin typeface="+mj-lt"/>
              </a:rPr>
              <a:t> </a:t>
            </a:r>
            <a:r>
              <a:rPr lang="en-US" sz="1800" dirty="0" err="1">
                <a:latin typeface="+mj-lt"/>
              </a:rPr>
              <a:t>nhờ</a:t>
            </a:r>
            <a:r>
              <a:rPr lang="en-US" sz="1800" dirty="0">
                <a:latin typeface="+mj-lt"/>
              </a:rPr>
              <a:t> </a:t>
            </a:r>
            <a:r>
              <a:rPr lang="en-US" sz="1800" dirty="0" err="1">
                <a:latin typeface="+mj-lt"/>
              </a:rPr>
              <a:t>có</a:t>
            </a:r>
            <a:r>
              <a:rPr lang="en-US" sz="1800" dirty="0">
                <a:latin typeface="+mj-lt"/>
              </a:rPr>
              <a:t> </a:t>
            </a:r>
            <a:r>
              <a:rPr lang="en-US" sz="1800" dirty="0" err="1">
                <a:latin typeface="+mj-lt"/>
              </a:rPr>
              <a:t>đôi</a:t>
            </a:r>
            <a:r>
              <a:rPr lang="en-US" sz="1800" dirty="0">
                <a:latin typeface="+mj-lt"/>
              </a:rPr>
              <a:t> </a:t>
            </a:r>
            <a:r>
              <a:rPr lang="en-US" sz="1800" dirty="0" err="1">
                <a:latin typeface="+mj-lt"/>
              </a:rPr>
              <a:t>mắt</a:t>
            </a:r>
            <a:r>
              <a:rPr lang="en-US" sz="1800" dirty="0">
                <a:latin typeface="+mj-lt"/>
              </a:rPr>
              <a:t> </a:t>
            </a:r>
            <a:r>
              <a:rPr lang="en-US" sz="1800" dirty="0" err="1">
                <a:latin typeface="+mj-lt"/>
              </a:rPr>
              <a:t>tinh</a:t>
            </a:r>
            <a:r>
              <a:rPr lang="en-US" sz="1800" dirty="0">
                <a:latin typeface="+mj-lt"/>
              </a:rPr>
              <a:t> </a:t>
            </a:r>
            <a:r>
              <a:rPr lang="en-US" sz="1800" dirty="0" err="1">
                <a:latin typeface="+mj-lt"/>
              </a:rPr>
              <a:t>tường</a:t>
            </a:r>
            <a:r>
              <a:rPr lang="en-US" sz="1800" dirty="0">
                <a:latin typeface="+mj-lt"/>
              </a:rPr>
              <a:t> </a:t>
            </a:r>
            <a:r>
              <a:rPr lang="en-US" sz="1800" dirty="0" err="1">
                <a:latin typeface="+mj-lt"/>
              </a:rPr>
              <a:t>cùng</a:t>
            </a:r>
            <a:r>
              <a:rPr lang="en-US" sz="1800" dirty="0">
                <a:latin typeface="+mj-lt"/>
              </a:rPr>
              <a:t> </a:t>
            </a:r>
            <a:r>
              <a:rPr lang="en-US" sz="1800" dirty="0" err="1">
                <a:latin typeface="+mj-lt"/>
              </a:rPr>
              <a:t>cái</a:t>
            </a:r>
            <a:r>
              <a:rPr lang="en-US" sz="1800" dirty="0">
                <a:latin typeface="+mj-lt"/>
              </a:rPr>
              <a:t> </a:t>
            </a:r>
            <a:r>
              <a:rPr lang="en-US" sz="1800" dirty="0" err="1">
                <a:latin typeface="+mj-lt"/>
              </a:rPr>
              <a:t>mũi</a:t>
            </a:r>
            <a:r>
              <a:rPr lang="en-US" sz="1800" dirty="0">
                <a:latin typeface="+mj-lt"/>
              </a:rPr>
              <a:t> </a:t>
            </a:r>
            <a:r>
              <a:rPr lang="en-US" sz="1800" dirty="0" err="1">
                <a:latin typeface="+mj-lt"/>
              </a:rPr>
              <a:t>và</a:t>
            </a:r>
            <a:r>
              <a:rPr lang="en-US" sz="1800" dirty="0">
                <a:latin typeface="+mj-lt"/>
              </a:rPr>
              <a:t> </a:t>
            </a:r>
            <a:r>
              <a:rPr lang="en-US" sz="1800" dirty="0" err="1">
                <a:latin typeface="+mj-lt"/>
              </a:rPr>
              <a:t>đôi</a:t>
            </a:r>
            <a:r>
              <a:rPr lang="en-US" sz="1800" dirty="0">
                <a:latin typeface="+mj-lt"/>
              </a:rPr>
              <a:t> tai </a:t>
            </a:r>
            <a:r>
              <a:rPr lang="en-US" sz="1800" dirty="0" err="1">
                <a:latin typeface="+mj-lt"/>
              </a:rPr>
              <a:t>thính</a:t>
            </a:r>
            <a:r>
              <a:rPr lang="vi-VN" sz="1800" dirty="0">
                <a:latin typeface="+mj-lt"/>
              </a:rPr>
              <a:t>.  Khủng long cũng có khả năng tự vệ tốt nhờ vào cái đầu </a:t>
            </a:r>
            <a:r>
              <a:rPr lang="en-US" sz="1800" dirty="0" err="1">
                <a:latin typeface="+mj-lt"/>
              </a:rPr>
              <a:t>cứng</a:t>
            </a:r>
            <a:r>
              <a:rPr lang="en-US" sz="1800" dirty="0">
                <a:latin typeface="+mj-lt"/>
              </a:rPr>
              <a:t> </a:t>
            </a:r>
            <a:r>
              <a:rPr lang="vi-VN" sz="1800" dirty="0">
                <a:latin typeface="+mj-lt"/>
              </a:rPr>
              <a:t>và cái </a:t>
            </a:r>
            <a:r>
              <a:rPr lang="en-US" sz="1800" dirty="0" err="1">
                <a:latin typeface="+mj-lt"/>
              </a:rPr>
              <a:t>quất</a:t>
            </a:r>
            <a:r>
              <a:rPr lang="en-US" sz="1800" dirty="0">
                <a:latin typeface="+mj-lt"/>
              </a:rPr>
              <a:t> </a:t>
            </a:r>
            <a:r>
              <a:rPr lang="en-US" sz="1800" dirty="0" err="1">
                <a:latin typeface="+mj-lt"/>
              </a:rPr>
              <a:t>đuôi</a:t>
            </a:r>
            <a:r>
              <a:rPr lang="en-US" sz="1800" dirty="0">
                <a:latin typeface="+mj-lt"/>
              </a:rPr>
              <a:t>  </a:t>
            </a:r>
            <a:r>
              <a:rPr lang="en-US" sz="1800" dirty="0" err="1">
                <a:latin typeface="+mj-lt"/>
              </a:rPr>
              <a:t>dũng</a:t>
            </a:r>
            <a:r>
              <a:rPr lang="en-US" sz="1800" dirty="0">
                <a:latin typeface="+mj-lt"/>
              </a:rPr>
              <a:t> </a:t>
            </a:r>
            <a:r>
              <a:rPr lang="en-US" sz="1800" dirty="0" err="1">
                <a:latin typeface="+mj-lt"/>
              </a:rPr>
              <a:t>mãnh</a:t>
            </a:r>
            <a:r>
              <a:rPr lang="vi-VN" sz="1800" dirty="0">
                <a:latin typeface="+mj-lt"/>
              </a:rPr>
              <a:t>.  </a:t>
            </a:r>
            <a:endParaRPr lang="en-US" sz="1800" dirty="0">
              <a:latin typeface="+mj-lt"/>
            </a:endParaRPr>
          </a:p>
          <a:p>
            <a:r>
              <a:rPr lang="vi-VN" sz="1800" dirty="0">
                <a:latin typeface="+mj-lt"/>
              </a:rPr>
              <a:t>Trước khi con người xuất hiện, khủng long đã </a:t>
            </a:r>
            <a:r>
              <a:rPr lang="en-US" sz="1800" dirty="0" err="1">
                <a:latin typeface="+mj-lt"/>
              </a:rPr>
              <a:t>tuyệt</a:t>
            </a:r>
            <a:r>
              <a:rPr lang="en-US" sz="1800" dirty="0">
                <a:latin typeface="+mj-lt"/>
              </a:rPr>
              <a:t> </a:t>
            </a:r>
            <a:r>
              <a:rPr lang="en-US" sz="1800" dirty="0" err="1">
                <a:latin typeface="+mj-lt"/>
              </a:rPr>
              <a:t>chủng</a:t>
            </a:r>
            <a:r>
              <a:rPr lang="vi-VN" sz="1800" dirty="0">
                <a:latin typeface="+mj-lt"/>
              </a:rPr>
              <a:t>.  Vì thế, chúng ta sẽ không bao giờ có thể nhìn thấy </a:t>
            </a:r>
            <a:r>
              <a:rPr lang="en-US" sz="1800" dirty="0" err="1">
                <a:latin typeface="+mj-lt"/>
              </a:rPr>
              <a:t>khủng</a:t>
            </a:r>
            <a:r>
              <a:rPr lang="en-US" sz="1800" dirty="0">
                <a:latin typeface="+mj-lt"/>
              </a:rPr>
              <a:t> long </a:t>
            </a:r>
            <a:r>
              <a:rPr lang="en-US" sz="1800" dirty="0" err="1">
                <a:latin typeface="+mj-lt"/>
              </a:rPr>
              <a:t>thật</a:t>
            </a:r>
            <a:r>
              <a:rPr lang="vi-VN" sz="1800" dirty="0">
                <a:latin typeface="+mj-lt"/>
              </a:rPr>
              <a:t>.  </a:t>
            </a:r>
            <a:endParaRPr lang="en-US" sz="1800" dirty="0">
              <a:latin typeface="+mj-lt"/>
            </a:endParaRPr>
          </a:p>
          <a:p>
            <a:r>
              <a:rPr lang="vi-VN" sz="1800" dirty="0">
                <a:latin typeface="+mj-lt"/>
              </a:rPr>
              <a:t>(Theo Bách khoa tri thức về khám phá giới trẻ - Khủng long)</a:t>
            </a:r>
            <a:endParaRPr lang="en-US" sz="1800" dirty="0">
              <a:latin typeface="+mj-lt"/>
            </a:endParaRPr>
          </a:p>
        </p:txBody>
      </p:sp>
    </p:spTree>
    <p:extLst>
      <p:ext uri="{BB962C8B-B14F-4D97-AF65-F5344CB8AC3E}">
        <p14:creationId xmlns:p14="http://schemas.microsoft.com/office/powerpoint/2010/main" val="2867640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03564" y="472787"/>
            <a:ext cx="7304593" cy="2907723"/>
          </a:xfrm>
          <a:prstGeom prst="cloud">
            <a:avLst/>
          </a:prstGeom>
          <a:solidFill>
            <a:srgbClr val="A2EBFC"/>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x-none" sz="3600" dirty="0">
                <a:ln w="0"/>
                <a:solidFill>
                  <a:srgbClr val="FF0000"/>
                </a:solidFill>
                <a:effectLst>
                  <a:outerShdw blurRad="38100" dist="19050" dir="2700000" algn="tl" rotWithShape="0">
                    <a:prstClr val="black">
                      <a:alpha val="40000"/>
                    </a:prstClr>
                  </a:outerShdw>
                </a:effectLst>
                <a:latin typeface="Times" pitchFamily="2" charset="0"/>
              </a:rPr>
              <a:t>XIN </a:t>
            </a:r>
            <a:r>
              <a:rPr lang="en-US" sz="3600" dirty="0">
                <a:ln w="0"/>
                <a:solidFill>
                  <a:srgbClr val="FF0000"/>
                </a:solidFill>
                <a:effectLst>
                  <a:outerShdw blurRad="38100" dist="19050" dir="2700000" algn="tl" rotWithShape="0">
                    <a:prstClr val="black">
                      <a:alpha val="40000"/>
                    </a:prstClr>
                  </a:outerShdw>
                </a:effectLst>
                <a:latin typeface="Times" pitchFamily="2" charset="0"/>
              </a:rPr>
              <a:t>TRÂN TRỌNG CẢM ƠN CÁC THẦY CÔ VÀ CÁC EM HỌC SINH!</a:t>
            </a:r>
            <a:endParaRPr lang="x-none" sz="3600" dirty="0">
              <a:ln w="0"/>
              <a:solidFill>
                <a:srgbClr val="FF0000"/>
              </a:solidFill>
              <a:effectLst>
                <a:outerShdw blurRad="38100" dist="19050" dir="2700000" algn="tl" rotWithShape="0">
                  <a:prstClr val="black">
                    <a:alpha val="40000"/>
                  </a:prstClr>
                </a:outerShdw>
              </a:effectLst>
              <a:latin typeface="Times" pitchFamily="2" charset="0"/>
            </a:endParaRPr>
          </a:p>
        </p:txBody>
      </p:sp>
      <p:pic>
        <p:nvPicPr>
          <p:cNvPr id="50181" name="Picture 2" descr="Tonton Friends: Pit-a-Pat Every Day | Đang yêu, Dễ thương, Hình v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969" y="2187179"/>
            <a:ext cx="2643188"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164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F7AD-2AA5-E8EB-632C-0D6CEEF4D6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AFF96D-C4F0-33CC-9387-0F09B26CAE0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76673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9" name="组合 1048"/>
          <p:cNvGrpSpPr/>
          <p:nvPr/>
        </p:nvGrpSpPr>
        <p:grpSpPr>
          <a:xfrm>
            <a:off x="-607943" y="-378904"/>
            <a:ext cx="10143621" cy="5178480"/>
            <a:chOff x="1620838" y="91129"/>
            <a:chExt cx="8872538" cy="6227122"/>
          </a:xfrm>
        </p:grpSpPr>
        <p:sp>
          <p:nvSpPr>
            <p:cNvPr id="1042" name="Freeform 42"/>
            <p:cNvSpPr>
              <a:spLocks/>
            </p:cNvSpPr>
            <p:nvPr/>
          </p:nvSpPr>
          <p:spPr bwMode="auto">
            <a:xfrm>
              <a:off x="2287588" y="503238"/>
              <a:ext cx="7613650" cy="5815013"/>
            </a:xfrm>
            <a:custGeom>
              <a:avLst/>
              <a:gdLst>
                <a:gd name="T0" fmla="*/ 589 w 2027"/>
                <a:gd name="T1" fmla="*/ 1462 h 1548"/>
                <a:gd name="T2" fmla="*/ 219 w 2027"/>
                <a:gd name="T3" fmla="*/ 1252 h 1548"/>
                <a:gd name="T4" fmla="*/ 11 w 2027"/>
                <a:gd name="T5" fmla="*/ 902 h 1548"/>
                <a:gd name="T6" fmla="*/ 56 w 2027"/>
                <a:gd name="T7" fmla="*/ 607 h 1548"/>
                <a:gd name="T8" fmla="*/ 242 w 2027"/>
                <a:gd name="T9" fmla="*/ 452 h 1548"/>
                <a:gd name="T10" fmla="*/ 290 w 2027"/>
                <a:gd name="T11" fmla="*/ 421 h 1548"/>
                <a:gd name="T12" fmla="*/ 246 w 2027"/>
                <a:gd name="T13" fmla="*/ 380 h 1548"/>
                <a:gd name="T14" fmla="*/ 265 w 2027"/>
                <a:gd name="T15" fmla="*/ 175 h 1548"/>
                <a:gd name="T16" fmla="*/ 685 w 2027"/>
                <a:gd name="T17" fmla="*/ 110 h 1548"/>
                <a:gd name="T18" fmla="*/ 1190 w 2027"/>
                <a:gd name="T19" fmla="*/ 108 h 1548"/>
                <a:gd name="T20" fmla="*/ 1616 w 2027"/>
                <a:gd name="T21" fmla="*/ 26 h 1548"/>
                <a:gd name="T22" fmla="*/ 1892 w 2027"/>
                <a:gd name="T23" fmla="*/ 138 h 1548"/>
                <a:gd name="T24" fmla="*/ 2002 w 2027"/>
                <a:gd name="T25" fmla="*/ 308 h 1548"/>
                <a:gd name="T26" fmla="*/ 2007 w 2027"/>
                <a:gd name="T27" fmla="*/ 528 h 1548"/>
                <a:gd name="T28" fmla="*/ 1926 w 2027"/>
                <a:gd name="T29" fmla="*/ 706 h 1548"/>
                <a:gd name="T30" fmla="*/ 1978 w 2027"/>
                <a:gd name="T31" fmla="*/ 874 h 1548"/>
                <a:gd name="T32" fmla="*/ 1809 w 2027"/>
                <a:gd name="T33" fmla="*/ 1249 h 1548"/>
                <a:gd name="T34" fmla="*/ 1691 w 2027"/>
                <a:gd name="T35" fmla="*/ 1349 h 1548"/>
                <a:gd name="T36" fmla="*/ 1176 w 2027"/>
                <a:gd name="T37" fmla="*/ 1529 h 1548"/>
                <a:gd name="T38" fmla="*/ 589 w 2027"/>
                <a:gd name="T39" fmla="*/ 1462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7" h="1548">
                  <a:moveTo>
                    <a:pt x="589" y="1462"/>
                  </a:moveTo>
                  <a:cubicBezTo>
                    <a:pt x="457" y="1410"/>
                    <a:pt x="325" y="1341"/>
                    <a:pt x="219" y="1252"/>
                  </a:cubicBezTo>
                  <a:cubicBezTo>
                    <a:pt x="113" y="1162"/>
                    <a:pt x="27" y="1043"/>
                    <a:pt x="11" y="902"/>
                  </a:cubicBezTo>
                  <a:cubicBezTo>
                    <a:pt x="0" y="811"/>
                    <a:pt x="7" y="686"/>
                    <a:pt x="56" y="607"/>
                  </a:cubicBezTo>
                  <a:cubicBezTo>
                    <a:pt x="98" y="539"/>
                    <a:pt x="170" y="487"/>
                    <a:pt x="242" y="452"/>
                  </a:cubicBezTo>
                  <a:cubicBezTo>
                    <a:pt x="254" y="447"/>
                    <a:pt x="290" y="439"/>
                    <a:pt x="290" y="421"/>
                  </a:cubicBezTo>
                  <a:cubicBezTo>
                    <a:pt x="290" y="409"/>
                    <a:pt x="253" y="388"/>
                    <a:pt x="246" y="380"/>
                  </a:cubicBezTo>
                  <a:cubicBezTo>
                    <a:pt x="181" y="312"/>
                    <a:pt x="203" y="236"/>
                    <a:pt x="265" y="175"/>
                  </a:cubicBezTo>
                  <a:cubicBezTo>
                    <a:pt x="376" y="67"/>
                    <a:pt x="546" y="84"/>
                    <a:pt x="685" y="110"/>
                  </a:cubicBezTo>
                  <a:cubicBezTo>
                    <a:pt x="853" y="142"/>
                    <a:pt x="1026" y="172"/>
                    <a:pt x="1190" y="108"/>
                  </a:cubicBezTo>
                  <a:cubicBezTo>
                    <a:pt x="1325" y="56"/>
                    <a:pt x="1469" y="0"/>
                    <a:pt x="1616" y="26"/>
                  </a:cubicBezTo>
                  <a:cubicBezTo>
                    <a:pt x="1714" y="43"/>
                    <a:pt x="1811" y="81"/>
                    <a:pt x="1892" y="138"/>
                  </a:cubicBezTo>
                  <a:cubicBezTo>
                    <a:pt x="1948" y="179"/>
                    <a:pt x="1980" y="244"/>
                    <a:pt x="2002" y="308"/>
                  </a:cubicBezTo>
                  <a:cubicBezTo>
                    <a:pt x="2026" y="380"/>
                    <a:pt x="2027" y="457"/>
                    <a:pt x="2007" y="528"/>
                  </a:cubicBezTo>
                  <a:cubicBezTo>
                    <a:pt x="1989" y="592"/>
                    <a:pt x="1940" y="642"/>
                    <a:pt x="1926" y="706"/>
                  </a:cubicBezTo>
                  <a:cubicBezTo>
                    <a:pt x="1913" y="767"/>
                    <a:pt x="1961" y="819"/>
                    <a:pt x="1978" y="874"/>
                  </a:cubicBezTo>
                  <a:cubicBezTo>
                    <a:pt x="2027" y="1029"/>
                    <a:pt x="1920" y="1157"/>
                    <a:pt x="1809" y="1249"/>
                  </a:cubicBezTo>
                  <a:cubicBezTo>
                    <a:pt x="1769" y="1282"/>
                    <a:pt x="1731" y="1317"/>
                    <a:pt x="1691" y="1349"/>
                  </a:cubicBezTo>
                  <a:cubicBezTo>
                    <a:pt x="1560" y="1453"/>
                    <a:pt x="1341" y="1514"/>
                    <a:pt x="1176" y="1529"/>
                  </a:cubicBezTo>
                  <a:cubicBezTo>
                    <a:pt x="982" y="1548"/>
                    <a:pt x="773" y="1533"/>
                    <a:pt x="589" y="1462"/>
                  </a:cubicBezTo>
                  <a:close/>
                </a:path>
              </a:pathLst>
            </a:custGeom>
            <a:gradFill>
              <a:gsLst>
                <a:gs pos="0">
                  <a:srgbClr val="44C7CA"/>
                </a:gs>
                <a:gs pos="100000">
                  <a:srgbClr val="394E6C"/>
                </a:gs>
              </a:gsLst>
              <a:lin ang="5400000" scaled="1"/>
            </a:gradFill>
            <a:ln>
              <a:noFill/>
            </a:ln>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30" name="AutoShape 32"/>
            <p:cNvSpPr>
              <a:spLocks noChangeAspect="1" noChangeArrowheads="1" noTextEdit="1"/>
            </p:cNvSpPr>
            <p:nvPr/>
          </p:nvSpPr>
          <p:spPr bwMode="auto">
            <a:xfrm>
              <a:off x="2349500" y="2816225"/>
              <a:ext cx="74930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45" name="Freeform 46"/>
            <p:cNvSpPr>
              <a:spLocks/>
            </p:cNvSpPr>
            <p:nvPr/>
          </p:nvSpPr>
          <p:spPr bwMode="auto">
            <a:xfrm>
              <a:off x="1726177" y="91129"/>
              <a:ext cx="8682637" cy="3569649"/>
            </a:xfrm>
            <a:custGeom>
              <a:avLst/>
              <a:gdLst>
                <a:gd name="T0" fmla="*/ 147 w 1995"/>
                <a:gd name="T1" fmla="*/ 194 h 356"/>
                <a:gd name="T2" fmla="*/ 193 w 1995"/>
                <a:gd name="T3" fmla="*/ 190 h 356"/>
                <a:gd name="T4" fmla="*/ 290 w 1995"/>
                <a:gd name="T5" fmla="*/ 205 h 356"/>
                <a:gd name="T6" fmla="*/ 1082 w 1995"/>
                <a:gd name="T7" fmla="*/ 309 h 356"/>
                <a:gd name="T8" fmla="*/ 1384 w 1995"/>
                <a:gd name="T9" fmla="*/ 233 h 356"/>
                <a:gd name="T10" fmla="*/ 1924 w 1995"/>
                <a:gd name="T11" fmla="*/ 170 h 356"/>
                <a:gd name="T12" fmla="*/ 1985 w 1995"/>
                <a:gd name="T13" fmla="*/ 45 h 356"/>
                <a:gd name="T14" fmla="*/ 1995 w 1995"/>
                <a:gd name="T15" fmla="*/ 0 h 356"/>
                <a:gd name="T16" fmla="*/ 1474 w 1995"/>
                <a:gd name="T17" fmla="*/ 156 h 356"/>
                <a:gd name="T18" fmla="*/ 717 w 1995"/>
                <a:gd name="T19" fmla="*/ 237 h 356"/>
                <a:gd name="T20" fmla="*/ 87 w 1995"/>
                <a:gd name="T21" fmla="*/ 141 h 356"/>
                <a:gd name="T22" fmla="*/ 25 w 1995"/>
                <a:gd name="T23" fmla="*/ 141 h 356"/>
                <a:gd name="T24" fmla="*/ 0 w 1995"/>
                <a:gd name="T25" fmla="*/ 210 h 356"/>
                <a:gd name="T26" fmla="*/ 147 w 1995"/>
                <a:gd name="T27" fmla="*/ 19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5" h="356">
                  <a:moveTo>
                    <a:pt x="147" y="194"/>
                  </a:moveTo>
                  <a:cubicBezTo>
                    <a:pt x="161" y="192"/>
                    <a:pt x="178" y="192"/>
                    <a:pt x="193" y="190"/>
                  </a:cubicBezTo>
                  <a:cubicBezTo>
                    <a:pt x="224" y="188"/>
                    <a:pt x="260" y="194"/>
                    <a:pt x="290" y="205"/>
                  </a:cubicBezTo>
                  <a:cubicBezTo>
                    <a:pt x="548" y="289"/>
                    <a:pt x="808" y="356"/>
                    <a:pt x="1082" y="309"/>
                  </a:cubicBezTo>
                  <a:cubicBezTo>
                    <a:pt x="1188" y="292"/>
                    <a:pt x="1283" y="265"/>
                    <a:pt x="1384" y="233"/>
                  </a:cubicBezTo>
                  <a:cubicBezTo>
                    <a:pt x="1564" y="172"/>
                    <a:pt x="1745" y="155"/>
                    <a:pt x="1924" y="170"/>
                  </a:cubicBezTo>
                  <a:cubicBezTo>
                    <a:pt x="1944" y="128"/>
                    <a:pt x="1972" y="90"/>
                    <a:pt x="1985" y="45"/>
                  </a:cubicBezTo>
                  <a:cubicBezTo>
                    <a:pt x="1989" y="31"/>
                    <a:pt x="1993" y="16"/>
                    <a:pt x="1995" y="0"/>
                  </a:cubicBezTo>
                  <a:cubicBezTo>
                    <a:pt x="1819" y="31"/>
                    <a:pt x="1654" y="101"/>
                    <a:pt x="1474" y="156"/>
                  </a:cubicBezTo>
                  <a:cubicBezTo>
                    <a:pt x="1219" y="235"/>
                    <a:pt x="983" y="279"/>
                    <a:pt x="717" y="237"/>
                  </a:cubicBezTo>
                  <a:cubicBezTo>
                    <a:pt x="500" y="203"/>
                    <a:pt x="305" y="145"/>
                    <a:pt x="87" y="141"/>
                  </a:cubicBezTo>
                  <a:cubicBezTo>
                    <a:pt x="66" y="140"/>
                    <a:pt x="46" y="140"/>
                    <a:pt x="25" y="141"/>
                  </a:cubicBezTo>
                  <a:cubicBezTo>
                    <a:pt x="14" y="162"/>
                    <a:pt x="6" y="185"/>
                    <a:pt x="0" y="210"/>
                  </a:cubicBezTo>
                  <a:cubicBezTo>
                    <a:pt x="48" y="201"/>
                    <a:pt x="98" y="196"/>
                    <a:pt x="147" y="194"/>
                  </a:cubicBezTo>
                  <a:close/>
                </a:path>
              </a:pathLst>
            </a:custGeom>
            <a:solidFill>
              <a:schemeClr val="bg1">
                <a:alpha val="21000"/>
              </a:schemeClr>
            </a:solidFill>
            <a:ln>
              <a:noFill/>
            </a:ln>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1046" name="Group 49"/>
            <p:cNvGrpSpPr>
              <a:grpSpLocks noChangeAspect="1"/>
            </p:cNvGrpSpPr>
            <p:nvPr/>
          </p:nvGrpSpPr>
          <p:grpSpPr bwMode="auto">
            <a:xfrm>
              <a:off x="1620838" y="3263900"/>
              <a:ext cx="8872538" cy="2816225"/>
              <a:chOff x="1021" y="2056"/>
              <a:chExt cx="5589" cy="1774"/>
            </a:xfrm>
          </p:grpSpPr>
          <p:sp>
            <p:nvSpPr>
              <p:cNvPr id="1047" name="AutoShape 48"/>
              <p:cNvSpPr>
                <a:spLocks noChangeAspect="1" noChangeArrowheads="1" noTextEdit="1"/>
              </p:cNvSpPr>
              <p:nvPr/>
            </p:nvSpPr>
            <p:spPr bwMode="auto">
              <a:xfrm>
                <a:off x="1463" y="2130"/>
                <a:ext cx="4698"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48" name="Freeform 50"/>
              <p:cNvSpPr>
                <a:spLocks/>
              </p:cNvSpPr>
              <p:nvPr/>
            </p:nvSpPr>
            <p:spPr bwMode="auto">
              <a:xfrm>
                <a:off x="1021" y="2056"/>
                <a:ext cx="5589" cy="1774"/>
              </a:xfrm>
              <a:custGeom>
                <a:avLst/>
                <a:gdLst>
                  <a:gd name="T0" fmla="*/ 1181 w 1993"/>
                  <a:gd name="T1" fmla="*/ 217 h 325"/>
                  <a:gd name="T2" fmla="*/ 1955 w 1993"/>
                  <a:gd name="T3" fmla="*/ 324 h 325"/>
                  <a:gd name="T4" fmla="*/ 1957 w 1993"/>
                  <a:gd name="T5" fmla="*/ 325 h 325"/>
                  <a:gd name="T6" fmla="*/ 1971 w 1993"/>
                  <a:gd name="T7" fmla="*/ 135 h 325"/>
                  <a:gd name="T8" fmla="*/ 1961 w 1993"/>
                  <a:gd name="T9" fmla="*/ 108 h 325"/>
                  <a:gd name="T10" fmla="*/ 1858 w 1993"/>
                  <a:gd name="T11" fmla="*/ 93 h 325"/>
                  <a:gd name="T12" fmla="*/ 1076 w 1993"/>
                  <a:gd name="T13" fmla="*/ 168 h 325"/>
                  <a:gd name="T14" fmla="*/ 678 w 1993"/>
                  <a:gd name="T15" fmla="*/ 130 h 325"/>
                  <a:gd name="T16" fmla="*/ 1 w 1993"/>
                  <a:gd name="T17" fmla="*/ 43 h 325"/>
                  <a:gd name="T18" fmla="*/ 0 w 1993"/>
                  <a:gd name="T19" fmla="*/ 59 h 325"/>
                  <a:gd name="T20" fmla="*/ 425 w 1993"/>
                  <a:gd name="T21" fmla="*/ 89 h 325"/>
                  <a:gd name="T22" fmla="*/ 1181 w 1993"/>
                  <a:gd name="T23" fmla="*/ 21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3" h="325">
                    <a:moveTo>
                      <a:pt x="1181" y="217"/>
                    </a:moveTo>
                    <a:cubicBezTo>
                      <a:pt x="1452" y="171"/>
                      <a:pt x="1714" y="195"/>
                      <a:pt x="1955" y="324"/>
                    </a:cubicBezTo>
                    <a:cubicBezTo>
                      <a:pt x="1956" y="325"/>
                      <a:pt x="1957" y="325"/>
                      <a:pt x="1957" y="325"/>
                    </a:cubicBezTo>
                    <a:cubicBezTo>
                      <a:pt x="1984" y="268"/>
                      <a:pt x="1993" y="204"/>
                      <a:pt x="1971" y="135"/>
                    </a:cubicBezTo>
                    <a:cubicBezTo>
                      <a:pt x="1969" y="126"/>
                      <a:pt x="1965" y="117"/>
                      <a:pt x="1961" y="108"/>
                    </a:cubicBezTo>
                    <a:cubicBezTo>
                      <a:pt x="1927" y="102"/>
                      <a:pt x="1892" y="97"/>
                      <a:pt x="1858" y="93"/>
                    </a:cubicBezTo>
                    <a:cubicBezTo>
                      <a:pt x="1587" y="63"/>
                      <a:pt x="1341" y="145"/>
                      <a:pt x="1076" y="168"/>
                    </a:cubicBezTo>
                    <a:cubicBezTo>
                      <a:pt x="942" y="178"/>
                      <a:pt x="811" y="161"/>
                      <a:pt x="678" y="130"/>
                    </a:cubicBezTo>
                    <a:cubicBezTo>
                      <a:pt x="457" y="76"/>
                      <a:pt x="225" y="0"/>
                      <a:pt x="1" y="43"/>
                    </a:cubicBezTo>
                    <a:cubicBezTo>
                      <a:pt x="1" y="49"/>
                      <a:pt x="0" y="54"/>
                      <a:pt x="0" y="59"/>
                    </a:cubicBezTo>
                    <a:cubicBezTo>
                      <a:pt x="140" y="26"/>
                      <a:pt x="290" y="48"/>
                      <a:pt x="425" y="89"/>
                    </a:cubicBezTo>
                    <a:cubicBezTo>
                      <a:pt x="672" y="165"/>
                      <a:pt x="918" y="262"/>
                      <a:pt x="1181" y="217"/>
                    </a:cubicBezTo>
                    <a:close/>
                  </a:path>
                </a:pathLst>
              </a:custGeom>
              <a:solidFill>
                <a:schemeClr val="bg1">
                  <a:alpha val="1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pic>
        <p:nvPicPr>
          <p:cNvPr id="1050" name="图片 1049"/>
          <p:cNvPicPr>
            <a:picLocks noChangeAspect="1"/>
          </p:cNvPicPr>
          <p:nvPr/>
        </p:nvPicPr>
        <p:blipFill>
          <a:blip r:embed="rId5"/>
          <a:stretch>
            <a:fillRect/>
          </a:stretch>
        </p:blipFill>
        <p:spPr>
          <a:xfrm>
            <a:off x="7380356" y="388686"/>
            <a:ext cx="1382575" cy="1327999"/>
          </a:xfrm>
          <a:prstGeom prst="rect">
            <a:avLst/>
          </a:prstGeom>
        </p:spPr>
      </p:pic>
      <p:pic>
        <p:nvPicPr>
          <p:cNvPr id="1055" name="图片 1054"/>
          <p:cNvPicPr>
            <a:picLocks noChangeAspect="1"/>
          </p:cNvPicPr>
          <p:nvPr/>
        </p:nvPicPr>
        <p:blipFill>
          <a:blip r:embed="rId6"/>
          <a:stretch>
            <a:fillRect/>
          </a:stretch>
        </p:blipFill>
        <p:spPr>
          <a:xfrm>
            <a:off x="-284030" y="-60715"/>
            <a:ext cx="1425938" cy="1164375"/>
          </a:xfrm>
          <a:prstGeom prst="rect">
            <a:avLst/>
          </a:prstGeom>
        </p:spPr>
      </p:pic>
      <p:pic>
        <p:nvPicPr>
          <p:cNvPr id="1061" name="图片 1060"/>
          <p:cNvPicPr>
            <a:picLocks noChangeAspect="1"/>
          </p:cNvPicPr>
          <p:nvPr/>
        </p:nvPicPr>
        <p:blipFill>
          <a:blip r:embed="rId7"/>
          <a:stretch>
            <a:fillRect/>
          </a:stretch>
        </p:blipFill>
        <p:spPr>
          <a:xfrm>
            <a:off x="2915017" y="3496219"/>
            <a:ext cx="280661" cy="259071"/>
          </a:xfrm>
          <a:prstGeom prst="rect">
            <a:avLst/>
          </a:prstGeom>
        </p:spPr>
      </p:pic>
      <p:pic>
        <p:nvPicPr>
          <p:cNvPr id="71" name="图片 70"/>
          <p:cNvPicPr>
            <a:picLocks noChangeAspect="1"/>
          </p:cNvPicPr>
          <p:nvPr/>
        </p:nvPicPr>
        <p:blipFill>
          <a:blip r:embed="rId7"/>
          <a:stretch>
            <a:fillRect/>
          </a:stretch>
        </p:blipFill>
        <p:spPr>
          <a:xfrm rot="2867381">
            <a:off x="2615398" y="304031"/>
            <a:ext cx="424478" cy="391826"/>
          </a:xfrm>
          <a:prstGeom prst="rect">
            <a:avLst/>
          </a:prstGeom>
        </p:spPr>
      </p:pic>
      <p:pic>
        <p:nvPicPr>
          <p:cNvPr id="72" name="图片 71"/>
          <p:cNvPicPr>
            <a:picLocks noChangeAspect="1"/>
          </p:cNvPicPr>
          <p:nvPr/>
        </p:nvPicPr>
        <p:blipFill>
          <a:blip r:embed="rId7"/>
          <a:stretch>
            <a:fillRect/>
          </a:stretch>
        </p:blipFill>
        <p:spPr>
          <a:xfrm rot="20238488">
            <a:off x="292393" y="2253330"/>
            <a:ext cx="273563" cy="252520"/>
          </a:xfrm>
          <a:prstGeom prst="rect">
            <a:avLst/>
          </a:prstGeom>
        </p:spPr>
      </p:pic>
      <p:pic>
        <p:nvPicPr>
          <p:cNvPr id="74" name="图片 73"/>
          <p:cNvPicPr>
            <a:picLocks noChangeAspect="1"/>
          </p:cNvPicPr>
          <p:nvPr/>
        </p:nvPicPr>
        <p:blipFill>
          <a:blip r:embed="rId7"/>
          <a:stretch>
            <a:fillRect/>
          </a:stretch>
        </p:blipFill>
        <p:spPr>
          <a:xfrm rot="4407889">
            <a:off x="6113143" y="2795503"/>
            <a:ext cx="431624" cy="398422"/>
          </a:xfrm>
          <a:prstGeom prst="rect">
            <a:avLst/>
          </a:prstGeom>
        </p:spPr>
      </p:pic>
      <p:pic>
        <p:nvPicPr>
          <p:cNvPr id="77" name="图片 76"/>
          <p:cNvPicPr>
            <a:picLocks noChangeAspect="1"/>
          </p:cNvPicPr>
          <p:nvPr/>
        </p:nvPicPr>
        <p:blipFill>
          <a:blip r:embed="rId7"/>
          <a:stretch>
            <a:fillRect/>
          </a:stretch>
        </p:blipFill>
        <p:spPr>
          <a:xfrm rot="4407889">
            <a:off x="5194474" y="945158"/>
            <a:ext cx="206451" cy="190571"/>
          </a:xfrm>
          <a:prstGeom prst="rect">
            <a:avLst/>
          </a:prstGeom>
        </p:spPr>
      </p:pic>
      <p:pic>
        <p:nvPicPr>
          <p:cNvPr id="78" name="图片 77"/>
          <p:cNvPicPr>
            <a:picLocks noChangeAspect="1"/>
          </p:cNvPicPr>
          <p:nvPr/>
        </p:nvPicPr>
        <p:blipFill>
          <a:blip r:embed="rId7"/>
          <a:stretch>
            <a:fillRect/>
          </a:stretch>
        </p:blipFill>
        <p:spPr>
          <a:xfrm rot="4407889">
            <a:off x="3270971" y="1192933"/>
            <a:ext cx="206451" cy="190571"/>
          </a:xfrm>
          <a:prstGeom prst="rect">
            <a:avLst/>
          </a:prstGeom>
        </p:spPr>
      </p:pic>
      <p:pic>
        <p:nvPicPr>
          <p:cNvPr id="79" name="图片 78"/>
          <p:cNvPicPr>
            <a:picLocks noChangeAspect="1"/>
          </p:cNvPicPr>
          <p:nvPr/>
        </p:nvPicPr>
        <p:blipFill>
          <a:blip r:embed="rId7"/>
          <a:stretch>
            <a:fillRect/>
          </a:stretch>
        </p:blipFill>
        <p:spPr>
          <a:xfrm rot="9063472">
            <a:off x="4820729" y="4006367"/>
            <a:ext cx="159429" cy="147166"/>
          </a:xfrm>
          <a:prstGeom prst="rect">
            <a:avLst/>
          </a:prstGeom>
        </p:spPr>
      </p:pic>
      <p:pic>
        <p:nvPicPr>
          <p:cNvPr id="80" name="图片 79"/>
          <p:cNvPicPr>
            <a:picLocks noChangeAspect="1"/>
          </p:cNvPicPr>
          <p:nvPr/>
        </p:nvPicPr>
        <p:blipFill>
          <a:blip r:embed="rId7"/>
          <a:stretch>
            <a:fillRect/>
          </a:stretch>
        </p:blipFill>
        <p:spPr>
          <a:xfrm rot="9063472">
            <a:off x="6614152" y="257351"/>
            <a:ext cx="291083" cy="268694"/>
          </a:xfrm>
          <a:prstGeom prst="rect">
            <a:avLst/>
          </a:prstGeom>
        </p:spPr>
      </p:pic>
      <p:pic>
        <p:nvPicPr>
          <p:cNvPr id="83" name="图片 82"/>
          <p:cNvPicPr>
            <a:picLocks noChangeAspect="1"/>
          </p:cNvPicPr>
          <p:nvPr/>
        </p:nvPicPr>
        <p:blipFill>
          <a:blip r:embed="rId7"/>
          <a:stretch>
            <a:fillRect/>
          </a:stretch>
        </p:blipFill>
        <p:spPr>
          <a:xfrm rot="9063472">
            <a:off x="5874907" y="1276246"/>
            <a:ext cx="77798" cy="71813"/>
          </a:xfrm>
          <a:prstGeom prst="rect">
            <a:avLst/>
          </a:prstGeom>
        </p:spPr>
      </p:pic>
      <p:pic>
        <p:nvPicPr>
          <p:cNvPr id="84" name="图片 83"/>
          <p:cNvPicPr>
            <a:picLocks noChangeAspect="1"/>
          </p:cNvPicPr>
          <p:nvPr/>
        </p:nvPicPr>
        <p:blipFill>
          <a:blip r:embed="rId7"/>
          <a:stretch>
            <a:fillRect/>
          </a:stretch>
        </p:blipFill>
        <p:spPr>
          <a:xfrm rot="9063472">
            <a:off x="7285508" y="362695"/>
            <a:ext cx="77798" cy="71813"/>
          </a:xfrm>
          <a:prstGeom prst="rect">
            <a:avLst/>
          </a:prstGeom>
        </p:spPr>
      </p:pic>
      <p:pic>
        <p:nvPicPr>
          <p:cNvPr id="85" name="图片 84"/>
          <p:cNvPicPr>
            <a:picLocks noChangeAspect="1"/>
          </p:cNvPicPr>
          <p:nvPr/>
        </p:nvPicPr>
        <p:blipFill>
          <a:blip r:embed="rId7"/>
          <a:stretch>
            <a:fillRect/>
          </a:stretch>
        </p:blipFill>
        <p:spPr>
          <a:xfrm rot="9063472">
            <a:off x="1024765" y="1910095"/>
            <a:ext cx="77798" cy="71813"/>
          </a:xfrm>
          <a:prstGeom prst="rect">
            <a:avLst/>
          </a:prstGeom>
        </p:spPr>
      </p:pic>
      <p:pic>
        <p:nvPicPr>
          <p:cNvPr id="87" name="图片 86"/>
          <p:cNvPicPr>
            <a:picLocks noChangeAspect="1"/>
          </p:cNvPicPr>
          <p:nvPr/>
        </p:nvPicPr>
        <p:blipFill>
          <a:blip r:embed="rId7"/>
          <a:stretch>
            <a:fillRect/>
          </a:stretch>
        </p:blipFill>
        <p:spPr>
          <a:xfrm rot="9063472">
            <a:off x="1436305" y="228887"/>
            <a:ext cx="184668" cy="170463"/>
          </a:xfrm>
          <a:prstGeom prst="rect">
            <a:avLst/>
          </a:prstGeom>
        </p:spPr>
      </p:pic>
      <p:pic>
        <p:nvPicPr>
          <p:cNvPr id="2" name="Kondor - Meaningful Way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07943" y="-33752"/>
            <a:ext cx="457200" cy="457200"/>
          </a:xfrm>
          <a:prstGeom prst="rect">
            <a:avLst/>
          </a:prstGeom>
        </p:spPr>
      </p:pic>
      <p:pic>
        <p:nvPicPr>
          <p:cNvPr id="40" name="Content Placeholder 3"/>
          <p:cNvPicPr>
            <a:picLocks noChangeAspect="1"/>
          </p:cNvPicPr>
          <p:nvPr/>
        </p:nvPicPr>
        <p:blipFill rotWithShape="1">
          <a:blip r:embed="rId9" cstate="print">
            <a:extLst>
              <a:ext uri="{28A0092B-C50C-407E-A947-70E740481C1C}">
                <a14:useLocalDpi xmlns:a14="http://schemas.microsoft.com/office/drawing/2010/main" val="0"/>
              </a:ext>
            </a:extLst>
          </a:blip>
          <a:srcRect l="54688" t="4076" r="5645" b="7865"/>
          <a:stretch/>
        </p:blipFill>
        <p:spPr>
          <a:xfrm rot="20778696">
            <a:off x="7625429" y="4021336"/>
            <a:ext cx="658623" cy="1580694"/>
          </a:xfrm>
          <a:prstGeom prst="rect">
            <a:avLst/>
          </a:prstGeom>
        </p:spPr>
      </p:pic>
      <p:pic>
        <p:nvPicPr>
          <p:cNvPr id="583" name="图片 77"/>
          <p:cNvPicPr>
            <a:picLocks noChangeAspect="1"/>
          </p:cNvPicPr>
          <p:nvPr/>
        </p:nvPicPr>
        <p:blipFill>
          <a:blip r:embed="rId7"/>
          <a:stretch>
            <a:fillRect/>
          </a:stretch>
        </p:blipFill>
        <p:spPr>
          <a:xfrm rot="4407889">
            <a:off x="6498308" y="4183156"/>
            <a:ext cx="206451" cy="190571"/>
          </a:xfrm>
          <a:prstGeom prst="rect">
            <a:avLst/>
          </a:prstGeom>
        </p:spPr>
      </p:pic>
      <p:pic>
        <p:nvPicPr>
          <p:cNvPr id="584" name="图片 70"/>
          <p:cNvPicPr>
            <a:picLocks noChangeAspect="1"/>
          </p:cNvPicPr>
          <p:nvPr/>
        </p:nvPicPr>
        <p:blipFill>
          <a:blip r:embed="rId7"/>
          <a:stretch>
            <a:fillRect/>
          </a:stretch>
        </p:blipFill>
        <p:spPr>
          <a:xfrm rot="2867381">
            <a:off x="1502992" y="4317188"/>
            <a:ext cx="424478" cy="391826"/>
          </a:xfrm>
          <a:prstGeom prst="rect">
            <a:avLst/>
          </a:prstGeom>
        </p:spPr>
      </p:pic>
      <p:sp>
        <p:nvSpPr>
          <p:cNvPr id="1060" name="文本框 1059"/>
          <p:cNvSpPr txBox="1"/>
          <p:nvPr/>
        </p:nvSpPr>
        <p:spPr>
          <a:xfrm>
            <a:off x="1012247" y="1158537"/>
            <a:ext cx="7275864" cy="1784146"/>
          </a:xfrm>
          <a:prstGeom prst="rect">
            <a:avLst/>
          </a:prstGeom>
          <a:noFill/>
          <a:effectLst>
            <a:outerShdw blurRad="50800" dist="38100" dir="2700000" algn="tl" rotWithShape="0">
              <a:prstClr val="black">
                <a:alpha val="40000"/>
              </a:prstClr>
            </a:outerShdw>
          </a:effectLst>
        </p:spPr>
        <p:txBody>
          <a:bodyPr wrap="square" rtlCol="0">
            <a:prstTxWarp prst="textDeflate">
              <a:avLst/>
            </a:prstTxWarp>
            <a:spAutoFit/>
          </a:bodyPr>
          <a:lstStyle/>
          <a:p>
            <a:pPr algn="ctr">
              <a:lnSpc>
                <a:spcPct val="150000"/>
              </a:lnSpc>
            </a:pPr>
            <a:r>
              <a:rPr lang="en-US" altLang="zh-CN" sz="4050" b="1" dirty="0">
                <a:ln w="22225">
                  <a:solidFill>
                    <a:srgbClr val="FE817E"/>
                  </a:solidFill>
                  <a:prstDash val="solid"/>
                </a:ln>
                <a:solidFill>
                  <a:srgbClr val="FFC000"/>
                </a:solidFill>
                <a:effectLst>
                  <a:glow rad="101600">
                    <a:schemeClr val="bg1"/>
                  </a:glow>
                </a:effectLst>
                <a:latin typeface="Times New Roman" panose="02020603050405020304" pitchFamily="18" charset="0"/>
                <a:ea typeface="微软雅黑 Light" panose="020B0502040204020203" pitchFamily="34" charset="-122"/>
                <a:cs typeface="Times New Roman" panose="02020603050405020304" pitchFamily="18" charset="0"/>
                <a:sym typeface="微软雅黑 Light" panose="020B0502040204020203" pitchFamily="34" charset="-122"/>
              </a:rPr>
              <a:t>ĐUA TÊN LỬA</a:t>
            </a:r>
          </a:p>
        </p:txBody>
      </p:sp>
      <p:grpSp>
        <p:nvGrpSpPr>
          <p:cNvPr id="4" name="Group 3"/>
          <p:cNvGrpSpPr/>
          <p:nvPr/>
        </p:nvGrpSpPr>
        <p:grpSpPr>
          <a:xfrm>
            <a:off x="3634033" y="2687312"/>
            <a:ext cx="1932378" cy="915187"/>
            <a:chOff x="4845377" y="3583082"/>
            <a:chExt cx="2576504" cy="1220249"/>
          </a:xfrm>
        </p:grpSpPr>
        <p:sp>
          <p:nvSpPr>
            <p:cNvPr id="3" name="Rounded Rectangle 2"/>
            <p:cNvSpPr/>
            <p:nvPr/>
          </p:nvSpPr>
          <p:spPr>
            <a:xfrm>
              <a:off x="4845377" y="3923576"/>
              <a:ext cx="2576503" cy="806227"/>
            </a:xfrm>
            <a:prstGeom prst="roundRect">
              <a:avLst>
                <a:gd name="adj" fmla="val 31097"/>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85" name="文本框 1059">
              <a:hlinkClick r:id="" action="ppaction://hlinkshowjump?jump=nextslide"/>
            </p:cNvPr>
            <p:cNvSpPr txBox="1"/>
            <p:nvPr/>
          </p:nvSpPr>
          <p:spPr>
            <a:xfrm>
              <a:off x="4845377" y="3583082"/>
              <a:ext cx="2576504" cy="122024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lnSpc>
                  <a:spcPct val="150000"/>
                </a:lnSpc>
              </a:pPr>
              <a:r>
                <a:rPr lang="en-US" altLang="zh-CN" sz="4050" b="1">
                  <a:ln w="22225">
                    <a:solidFill>
                      <a:srgbClr val="FE817E"/>
                    </a:solidFill>
                    <a:prstDash val="solid"/>
                  </a:ln>
                  <a:solidFill>
                    <a:schemeClr val="bg1"/>
                  </a:solidFill>
                  <a:effectLst>
                    <a:glow>
                      <a:schemeClr val="bg1"/>
                    </a:glow>
                  </a:effectLst>
                  <a:latin typeface="Times New Roman" panose="02020603050405020304" pitchFamily="18" charset="0"/>
                  <a:ea typeface="微软雅黑 Light" panose="020B0502040204020203" pitchFamily="34" charset="-122"/>
                  <a:cs typeface="Times New Roman" panose="02020603050405020304" pitchFamily="18" charset="0"/>
                  <a:sym typeface="微软雅黑 Light" panose="020B0502040204020203" pitchFamily="34" charset="-122"/>
                </a:rPr>
                <a:t>Start</a:t>
              </a:r>
              <a:endParaRPr lang="en-US" altLang="zh-CN" sz="4050" b="1" dirty="0">
                <a:ln w="22225">
                  <a:solidFill>
                    <a:srgbClr val="FE817E"/>
                  </a:solidFill>
                  <a:prstDash val="solid"/>
                </a:ln>
                <a:solidFill>
                  <a:schemeClr val="bg1"/>
                </a:solidFill>
                <a:effectLst>
                  <a:glow>
                    <a:schemeClr val="bg1"/>
                  </a:glow>
                </a:effectLst>
                <a:latin typeface="Times New Roman" panose="02020603050405020304" pitchFamily="18" charset="0"/>
                <a:ea typeface="微软雅黑 Light" panose="020B0502040204020203" pitchFamily="34" charset="-122"/>
                <a:cs typeface="Times New Roman" panose="02020603050405020304" pitchFamily="18" charset="0"/>
                <a:sym typeface="微软雅黑 Light" panose="020B0502040204020203" pitchFamily="34" charset="-122"/>
              </a:endParaRPr>
            </a:p>
          </p:txBody>
        </p:sp>
      </p:grpSp>
      <p:pic>
        <p:nvPicPr>
          <p:cNvPr id="39" name="Content Placeholder 3"/>
          <p:cNvPicPr>
            <a:picLocks noChangeAspect="1"/>
          </p:cNvPicPr>
          <p:nvPr/>
        </p:nvPicPr>
        <p:blipFill rotWithShape="1">
          <a:blip r:embed="rId9" cstate="print">
            <a:extLst>
              <a:ext uri="{28A0092B-C50C-407E-A947-70E740481C1C}">
                <a14:useLocalDpi xmlns:a14="http://schemas.microsoft.com/office/drawing/2010/main" val="0"/>
              </a:ext>
            </a:extLst>
          </a:blip>
          <a:srcRect l="7448" t="4076" r="52885" b="7865"/>
          <a:stretch/>
        </p:blipFill>
        <p:spPr>
          <a:xfrm rot="2921445">
            <a:off x="812597" y="4967118"/>
            <a:ext cx="658623" cy="1580694"/>
          </a:xfrm>
          <a:prstGeom prst="rect">
            <a:avLst/>
          </a:prstGeom>
        </p:spPr>
      </p:pic>
    </p:spTree>
    <p:extLst>
      <p:ext uri="{BB962C8B-B14F-4D97-AF65-F5344CB8AC3E}">
        <p14:creationId xmlns:p14="http://schemas.microsoft.com/office/powerpoint/2010/main" val="357782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08333E-7 -2.96296E-6 L 0.23828 -0.3699 " pathEditMode="relative" rAng="0" ptsTypes="AA">
                                      <p:cBhvr>
                                        <p:cTn id="6" dur="2500" fill="hold"/>
                                        <p:tgtEl>
                                          <p:spTgt spid="39"/>
                                        </p:tgtEl>
                                        <p:attrNameLst>
                                          <p:attrName>ppt_x</p:attrName>
                                          <p:attrName>ppt_y</p:attrName>
                                        </p:attrNameLst>
                                      </p:cBhvr>
                                      <p:rCtr x="11914" y="-18495"/>
                                    </p:animMotion>
                                  </p:childTnLst>
                                </p:cTn>
                              </p:par>
                              <p:par>
                                <p:cTn id="7" presetID="64" presetClass="path" presetSubtype="0" accel="50000" decel="50000" fill="hold" nodeType="withEffect">
                                  <p:stCondLst>
                                    <p:cond delay="0"/>
                                  </p:stCondLst>
                                  <p:childTnLst>
                                    <p:animMotion origin="layout" path="M -1.875E-6 3.33333E-6 L -0.16966 -0.69005 " pathEditMode="relative" rAng="0" ptsTypes="AA">
                                      <p:cBhvr>
                                        <p:cTn id="8" dur="2500" fill="hold"/>
                                        <p:tgtEl>
                                          <p:spTgt spid="40"/>
                                        </p:tgtEl>
                                        <p:attrNameLst>
                                          <p:attrName>ppt_x</p:attrName>
                                          <p:attrName>ppt_y</p:attrName>
                                        </p:attrNameLst>
                                      </p:cBhvr>
                                      <p:rCtr x="-8490" y="-34514"/>
                                    </p:animMotion>
                                  </p:childTnLst>
                                </p:cTn>
                              </p:par>
                              <p:par>
                                <p:cTn id="9" presetID="50" presetClass="entr" presetSubtype="0" decel="100000" fill="hold" grpId="0" nodeType="withEffect">
                                  <p:stCondLst>
                                    <p:cond delay="0"/>
                                  </p:stCondLst>
                                  <p:childTnLst>
                                    <p:set>
                                      <p:cBhvr>
                                        <p:cTn id="10" dur="1" fill="hold">
                                          <p:stCondLst>
                                            <p:cond delay="0"/>
                                          </p:stCondLst>
                                        </p:cTn>
                                        <p:tgtEl>
                                          <p:spTgt spid="1060"/>
                                        </p:tgtEl>
                                        <p:attrNameLst>
                                          <p:attrName>style.visibility</p:attrName>
                                        </p:attrNameLst>
                                      </p:cBhvr>
                                      <p:to>
                                        <p:strVal val="visible"/>
                                      </p:to>
                                    </p:set>
                                    <p:anim calcmode="lin" valueType="num">
                                      <p:cBhvr>
                                        <p:cTn id="11" dur="1500" fill="hold"/>
                                        <p:tgtEl>
                                          <p:spTgt spid="1060"/>
                                        </p:tgtEl>
                                        <p:attrNameLst>
                                          <p:attrName>ppt_w</p:attrName>
                                        </p:attrNameLst>
                                      </p:cBhvr>
                                      <p:tavLst>
                                        <p:tav tm="0">
                                          <p:val>
                                            <p:strVal val="#ppt_w+.3"/>
                                          </p:val>
                                        </p:tav>
                                        <p:tav tm="100000">
                                          <p:val>
                                            <p:strVal val="#ppt_w"/>
                                          </p:val>
                                        </p:tav>
                                      </p:tavLst>
                                    </p:anim>
                                    <p:anim calcmode="lin" valueType="num">
                                      <p:cBhvr>
                                        <p:cTn id="12" dur="1500" fill="hold"/>
                                        <p:tgtEl>
                                          <p:spTgt spid="1060"/>
                                        </p:tgtEl>
                                        <p:attrNameLst>
                                          <p:attrName>ppt_h</p:attrName>
                                        </p:attrNameLst>
                                      </p:cBhvr>
                                      <p:tavLst>
                                        <p:tav tm="0">
                                          <p:val>
                                            <p:strVal val="#ppt_h"/>
                                          </p:val>
                                        </p:tav>
                                        <p:tav tm="100000">
                                          <p:val>
                                            <p:strVal val="#ppt_h"/>
                                          </p:val>
                                        </p:tav>
                                      </p:tavLst>
                                    </p:anim>
                                    <p:animEffect transition="in" filter="fade">
                                      <p:cBhvr>
                                        <p:cTn id="13" dur="1500"/>
                                        <p:tgtEl>
                                          <p:spTgt spid="1060"/>
                                        </p:tgtEl>
                                      </p:cBhvr>
                                    </p:animEffect>
                                  </p:childTnLst>
                                </p:cTn>
                              </p:par>
                              <p:par>
                                <p:cTn id="14" presetID="10" presetClass="entr" presetSubtype="0" fill="hold" nodeType="withEffect">
                                  <p:stCondLst>
                                    <p:cond delay="0"/>
                                  </p:stCondLst>
                                  <p:childTnLst>
                                    <p:set>
                                      <p:cBhvr>
                                        <p:cTn id="15" dur="1" fill="hold">
                                          <p:stCondLst>
                                            <p:cond delay="0"/>
                                          </p:stCondLst>
                                        </p:cTn>
                                        <p:tgtEl>
                                          <p:spTgt spid="1049"/>
                                        </p:tgtEl>
                                        <p:attrNameLst>
                                          <p:attrName>style.visibility</p:attrName>
                                        </p:attrNameLst>
                                      </p:cBhvr>
                                      <p:to>
                                        <p:strVal val="visible"/>
                                      </p:to>
                                    </p:set>
                                    <p:animEffect transition="in" filter="fade">
                                      <p:cBhvr>
                                        <p:cTn id="16" dur="2500"/>
                                        <p:tgtEl>
                                          <p:spTgt spid="1049"/>
                                        </p:tgtEl>
                                      </p:cBhvr>
                                    </p:animEffect>
                                  </p:childTnLst>
                                </p:cTn>
                              </p:par>
                              <p:par>
                                <p:cTn id="17" presetID="49" presetClass="entr" presetSubtype="0" decel="100000" fill="hold" nodeType="withEffect">
                                  <p:stCondLst>
                                    <p:cond delay="1300"/>
                                  </p:stCondLst>
                                  <p:childTnLst>
                                    <p:set>
                                      <p:cBhvr>
                                        <p:cTn id="18" dur="1" fill="hold">
                                          <p:stCondLst>
                                            <p:cond delay="0"/>
                                          </p:stCondLst>
                                        </p:cTn>
                                        <p:tgtEl>
                                          <p:spTgt spid="1050"/>
                                        </p:tgtEl>
                                        <p:attrNameLst>
                                          <p:attrName>style.visibility</p:attrName>
                                        </p:attrNameLst>
                                      </p:cBhvr>
                                      <p:to>
                                        <p:strVal val="visible"/>
                                      </p:to>
                                    </p:set>
                                    <p:anim calcmode="lin" valueType="num">
                                      <p:cBhvr>
                                        <p:cTn id="19" dur="500" fill="hold"/>
                                        <p:tgtEl>
                                          <p:spTgt spid="1050"/>
                                        </p:tgtEl>
                                        <p:attrNameLst>
                                          <p:attrName>ppt_w</p:attrName>
                                        </p:attrNameLst>
                                      </p:cBhvr>
                                      <p:tavLst>
                                        <p:tav tm="0">
                                          <p:val>
                                            <p:fltVal val="0"/>
                                          </p:val>
                                        </p:tav>
                                        <p:tav tm="100000">
                                          <p:val>
                                            <p:strVal val="#ppt_w"/>
                                          </p:val>
                                        </p:tav>
                                      </p:tavLst>
                                    </p:anim>
                                    <p:anim calcmode="lin" valueType="num">
                                      <p:cBhvr>
                                        <p:cTn id="20" dur="500" fill="hold"/>
                                        <p:tgtEl>
                                          <p:spTgt spid="1050"/>
                                        </p:tgtEl>
                                        <p:attrNameLst>
                                          <p:attrName>ppt_h</p:attrName>
                                        </p:attrNameLst>
                                      </p:cBhvr>
                                      <p:tavLst>
                                        <p:tav tm="0">
                                          <p:val>
                                            <p:fltVal val="0"/>
                                          </p:val>
                                        </p:tav>
                                        <p:tav tm="100000">
                                          <p:val>
                                            <p:strVal val="#ppt_h"/>
                                          </p:val>
                                        </p:tav>
                                      </p:tavLst>
                                    </p:anim>
                                    <p:anim calcmode="lin" valueType="num">
                                      <p:cBhvr>
                                        <p:cTn id="21" dur="500" fill="hold"/>
                                        <p:tgtEl>
                                          <p:spTgt spid="1050"/>
                                        </p:tgtEl>
                                        <p:attrNameLst>
                                          <p:attrName>style.rotation</p:attrName>
                                        </p:attrNameLst>
                                      </p:cBhvr>
                                      <p:tavLst>
                                        <p:tav tm="0">
                                          <p:val>
                                            <p:fltVal val="360"/>
                                          </p:val>
                                        </p:tav>
                                        <p:tav tm="100000">
                                          <p:val>
                                            <p:fltVal val="0"/>
                                          </p:val>
                                        </p:tav>
                                      </p:tavLst>
                                    </p:anim>
                                    <p:animEffect transition="in" filter="fade">
                                      <p:cBhvr>
                                        <p:cTn id="22" dur="500"/>
                                        <p:tgtEl>
                                          <p:spTgt spid="1050"/>
                                        </p:tgtEl>
                                      </p:cBhvr>
                                    </p:animEffect>
                                  </p:childTnLst>
                                </p:cTn>
                              </p:par>
                              <p:par>
                                <p:cTn id="23" presetID="47" presetClass="entr" presetSubtype="0" fill="hold" nodeType="withEffect">
                                  <p:stCondLst>
                                    <p:cond delay="1300"/>
                                  </p:stCondLst>
                                  <p:childTnLst>
                                    <p:set>
                                      <p:cBhvr>
                                        <p:cTn id="24" dur="1" fill="hold">
                                          <p:stCondLst>
                                            <p:cond delay="0"/>
                                          </p:stCondLst>
                                        </p:cTn>
                                        <p:tgtEl>
                                          <p:spTgt spid="1055"/>
                                        </p:tgtEl>
                                        <p:attrNameLst>
                                          <p:attrName>style.visibility</p:attrName>
                                        </p:attrNameLst>
                                      </p:cBhvr>
                                      <p:to>
                                        <p:strVal val="visible"/>
                                      </p:to>
                                    </p:set>
                                    <p:animEffect transition="in" filter="fade">
                                      <p:cBhvr>
                                        <p:cTn id="25" dur="1000"/>
                                        <p:tgtEl>
                                          <p:spTgt spid="1055"/>
                                        </p:tgtEl>
                                      </p:cBhvr>
                                    </p:animEffect>
                                    <p:anim calcmode="lin" valueType="num">
                                      <p:cBhvr>
                                        <p:cTn id="26" dur="1000" fill="hold"/>
                                        <p:tgtEl>
                                          <p:spTgt spid="1055"/>
                                        </p:tgtEl>
                                        <p:attrNameLst>
                                          <p:attrName>ppt_x</p:attrName>
                                        </p:attrNameLst>
                                      </p:cBhvr>
                                      <p:tavLst>
                                        <p:tav tm="0">
                                          <p:val>
                                            <p:strVal val="#ppt_x"/>
                                          </p:val>
                                        </p:tav>
                                        <p:tav tm="100000">
                                          <p:val>
                                            <p:strVal val="#ppt_x"/>
                                          </p:val>
                                        </p:tav>
                                      </p:tavLst>
                                    </p:anim>
                                    <p:anim calcmode="lin" valueType="num">
                                      <p:cBhvr>
                                        <p:cTn id="27" dur="1000" fill="hold"/>
                                        <p:tgtEl>
                                          <p:spTgt spid="1055"/>
                                        </p:tgtEl>
                                        <p:attrNameLst>
                                          <p:attrName>ppt_y</p:attrName>
                                        </p:attrNameLst>
                                      </p:cBhvr>
                                      <p:tavLst>
                                        <p:tav tm="0">
                                          <p:val>
                                            <p:strVal val="#ppt_y-.1"/>
                                          </p:val>
                                        </p:tav>
                                        <p:tav tm="100000">
                                          <p:val>
                                            <p:strVal val="#ppt_y"/>
                                          </p:val>
                                        </p:tav>
                                      </p:tavLst>
                                    </p:anim>
                                  </p:childTnLst>
                                </p:cTn>
                              </p:par>
                              <p:par>
                                <p:cTn id="28" presetID="15"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1000" fill="hold"/>
                                        <p:tgtEl>
                                          <p:spTgt spid="71"/>
                                        </p:tgtEl>
                                        <p:attrNameLst>
                                          <p:attrName>ppt_w</p:attrName>
                                        </p:attrNameLst>
                                      </p:cBhvr>
                                      <p:tavLst>
                                        <p:tav tm="0">
                                          <p:val>
                                            <p:fltVal val="0"/>
                                          </p:val>
                                        </p:tav>
                                        <p:tav tm="100000">
                                          <p:val>
                                            <p:strVal val="#ppt_w"/>
                                          </p:val>
                                        </p:tav>
                                      </p:tavLst>
                                    </p:anim>
                                    <p:anim calcmode="lin" valueType="num">
                                      <p:cBhvr>
                                        <p:cTn id="31" dur="1000" fill="hold"/>
                                        <p:tgtEl>
                                          <p:spTgt spid="71"/>
                                        </p:tgtEl>
                                        <p:attrNameLst>
                                          <p:attrName>ppt_h</p:attrName>
                                        </p:attrNameLst>
                                      </p:cBhvr>
                                      <p:tavLst>
                                        <p:tav tm="0">
                                          <p:val>
                                            <p:fltVal val="0"/>
                                          </p:val>
                                        </p:tav>
                                        <p:tav tm="100000">
                                          <p:val>
                                            <p:strVal val="#ppt_h"/>
                                          </p:val>
                                        </p:tav>
                                      </p:tavLst>
                                    </p:anim>
                                    <p:anim calcmode="lin" valueType="num">
                                      <p:cBhvr>
                                        <p:cTn id="32" dur="1000" fill="hold"/>
                                        <p:tgtEl>
                                          <p:spTgt spid="71"/>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71"/>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nodeType="withEffect">
                                  <p:stCondLst>
                                    <p:cond delay="300"/>
                                  </p:stCondLst>
                                  <p:childTnLst>
                                    <p:set>
                                      <p:cBhvr>
                                        <p:cTn id="35" dur="1" fill="hold">
                                          <p:stCondLst>
                                            <p:cond delay="0"/>
                                          </p:stCondLst>
                                        </p:cTn>
                                        <p:tgtEl>
                                          <p:spTgt spid="87"/>
                                        </p:tgtEl>
                                        <p:attrNameLst>
                                          <p:attrName>style.visibility</p:attrName>
                                        </p:attrNameLst>
                                      </p:cBhvr>
                                      <p:to>
                                        <p:strVal val="visible"/>
                                      </p:to>
                                    </p:set>
                                    <p:anim calcmode="lin" valueType="num">
                                      <p:cBhvr>
                                        <p:cTn id="36" dur="1000" fill="hold"/>
                                        <p:tgtEl>
                                          <p:spTgt spid="87"/>
                                        </p:tgtEl>
                                        <p:attrNameLst>
                                          <p:attrName>ppt_w</p:attrName>
                                        </p:attrNameLst>
                                      </p:cBhvr>
                                      <p:tavLst>
                                        <p:tav tm="0">
                                          <p:val>
                                            <p:fltVal val="0"/>
                                          </p:val>
                                        </p:tav>
                                        <p:tav tm="100000">
                                          <p:val>
                                            <p:strVal val="#ppt_w"/>
                                          </p:val>
                                        </p:tav>
                                      </p:tavLst>
                                    </p:anim>
                                    <p:anim calcmode="lin" valueType="num">
                                      <p:cBhvr>
                                        <p:cTn id="37" dur="1000" fill="hold"/>
                                        <p:tgtEl>
                                          <p:spTgt spid="87"/>
                                        </p:tgtEl>
                                        <p:attrNameLst>
                                          <p:attrName>ppt_h</p:attrName>
                                        </p:attrNameLst>
                                      </p:cBhvr>
                                      <p:tavLst>
                                        <p:tav tm="0">
                                          <p:val>
                                            <p:fltVal val="0"/>
                                          </p:val>
                                        </p:tav>
                                        <p:tav tm="100000">
                                          <p:val>
                                            <p:strVal val="#ppt_h"/>
                                          </p:val>
                                        </p:tav>
                                      </p:tavLst>
                                    </p:anim>
                                    <p:anim calcmode="lin" valueType="num">
                                      <p:cBhvr>
                                        <p:cTn id="38" dur="1000" fill="hold"/>
                                        <p:tgtEl>
                                          <p:spTgt spid="87"/>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87"/>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nodeType="withEffect">
                                  <p:stCondLst>
                                    <p:cond delay="900"/>
                                  </p:stCondLst>
                                  <p:childTnLst>
                                    <p:set>
                                      <p:cBhvr>
                                        <p:cTn id="41" dur="1" fill="hold">
                                          <p:stCondLst>
                                            <p:cond delay="0"/>
                                          </p:stCondLst>
                                        </p:cTn>
                                        <p:tgtEl>
                                          <p:spTgt spid="72"/>
                                        </p:tgtEl>
                                        <p:attrNameLst>
                                          <p:attrName>style.visibility</p:attrName>
                                        </p:attrNameLst>
                                      </p:cBhvr>
                                      <p:to>
                                        <p:strVal val="visible"/>
                                      </p:to>
                                    </p:set>
                                    <p:anim calcmode="lin" valueType="num">
                                      <p:cBhvr>
                                        <p:cTn id="42" dur="1000" fill="hold"/>
                                        <p:tgtEl>
                                          <p:spTgt spid="72"/>
                                        </p:tgtEl>
                                        <p:attrNameLst>
                                          <p:attrName>ppt_w</p:attrName>
                                        </p:attrNameLst>
                                      </p:cBhvr>
                                      <p:tavLst>
                                        <p:tav tm="0">
                                          <p:val>
                                            <p:fltVal val="0"/>
                                          </p:val>
                                        </p:tav>
                                        <p:tav tm="100000">
                                          <p:val>
                                            <p:strVal val="#ppt_w"/>
                                          </p:val>
                                        </p:tav>
                                      </p:tavLst>
                                    </p:anim>
                                    <p:anim calcmode="lin" valueType="num">
                                      <p:cBhvr>
                                        <p:cTn id="43" dur="1000" fill="hold"/>
                                        <p:tgtEl>
                                          <p:spTgt spid="72"/>
                                        </p:tgtEl>
                                        <p:attrNameLst>
                                          <p:attrName>ppt_h</p:attrName>
                                        </p:attrNameLst>
                                      </p:cBhvr>
                                      <p:tavLst>
                                        <p:tav tm="0">
                                          <p:val>
                                            <p:fltVal val="0"/>
                                          </p:val>
                                        </p:tav>
                                        <p:tav tm="100000">
                                          <p:val>
                                            <p:strVal val="#ppt_h"/>
                                          </p:val>
                                        </p:tav>
                                      </p:tavLst>
                                    </p:anim>
                                    <p:anim calcmode="lin" valueType="num">
                                      <p:cBhvr>
                                        <p:cTn id="44" dur="1000" fill="hold"/>
                                        <p:tgtEl>
                                          <p:spTgt spid="72"/>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72"/>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nodeType="withEffect">
                                  <p:stCondLst>
                                    <p:cond delay="1300"/>
                                  </p:stCondLst>
                                  <p:childTnLst>
                                    <p:set>
                                      <p:cBhvr>
                                        <p:cTn id="47" dur="1" fill="hold">
                                          <p:stCondLst>
                                            <p:cond delay="0"/>
                                          </p:stCondLst>
                                        </p:cTn>
                                        <p:tgtEl>
                                          <p:spTgt spid="79"/>
                                        </p:tgtEl>
                                        <p:attrNameLst>
                                          <p:attrName>style.visibility</p:attrName>
                                        </p:attrNameLst>
                                      </p:cBhvr>
                                      <p:to>
                                        <p:strVal val="visible"/>
                                      </p:to>
                                    </p:set>
                                    <p:anim calcmode="lin" valueType="num">
                                      <p:cBhvr>
                                        <p:cTn id="48" dur="1000" fill="hold"/>
                                        <p:tgtEl>
                                          <p:spTgt spid="79"/>
                                        </p:tgtEl>
                                        <p:attrNameLst>
                                          <p:attrName>ppt_w</p:attrName>
                                        </p:attrNameLst>
                                      </p:cBhvr>
                                      <p:tavLst>
                                        <p:tav tm="0">
                                          <p:val>
                                            <p:fltVal val="0"/>
                                          </p:val>
                                        </p:tav>
                                        <p:tav tm="100000">
                                          <p:val>
                                            <p:strVal val="#ppt_w"/>
                                          </p:val>
                                        </p:tav>
                                      </p:tavLst>
                                    </p:anim>
                                    <p:anim calcmode="lin" valueType="num">
                                      <p:cBhvr>
                                        <p:cTn id="49" dur="1000" fill="hold"/>
                                        <p:tgtEl>
                                          <p:spTgt spid="79"/>
                                        </p:tgtEl>
                                        <p:attrNameLst>
                                          <p:attrName>ppt_h</p:attrName>
                                        </p:attrNameLst>
                                      </p:cBhvr>
                                      <p:tavLst>
                                        <p:tav tm="0">
                                          <p:val>
                                            <p:fltVal val="0"/>
                                          </p:val>
                                        </p:tav>
                                        <p:tav tm="100000">
                                          <p:val>
                                            <p:strVal val="#ppt_h"/>
                                          </p:val>
                                        </p:tav>
                                      </p:tavLst>
                                    </p:anim>
                                    <p:anim calcmode="lin" valueType="num">
                                      <p:cBhvr>
                                        <p:cTn id="50"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79"/>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nodeType="withEffect">
                                  <p:stCondLst>
                                    <p:cond delay="800"/>
                                  </p:stCondLst>
                                  <p:childTnLst>
                                    <p:set>
                                      <p:cBhvr>
                                        <p:cTn id="53" dur="1" fill="hold">
                                          <p:stCondLst>
                                            <p:cond delay="0"/>
                                          </p:stCondLst>
                                        </p:cTn>
                                        <p:tgtEl>
                                          <p:spTgt spid="78"/>
                                        </p:tgtEl>
                                        <p:attrNameLst>
                                          <p:attrName>style.visibility</p:attrName>
                                        </p:attrNameLst>
                                      </p:cBhvr>
                                      <p:to>
                                        <p:strVal val="visible"/>
                                      </p:to>
                                    </p:set>
                                    <p:anim calcmode="lin" valueType="num">
                                      <p:cBhvr>
                                        <p:cTn id="54" dur="1000" fill="hold"/>
                                        <p:tgtEl>
                                          <p:spTgt spid="78"/>
                                        </p:tgtEl>
                                        <p:attrNameLst>
                                          <p:attrName>ppt_w</p:attrName>
                                        </p:attrNameLst>
                                      </p:cBhvr>
                                      <p:tavLst>
                                        <p:tav tm="0">
                                          <p:val>
                                            <p:fltVal val="0"/>
                                          </p:val>
                                        </p:tav>
                                        <p:tav tm="100000">
                                          <p:val>
                                            <p:strVal val="#ppt_w"/>
                                          </p:val>
                                        </p:tav>
                                      </p:tavLst>
                                    </p:anim>
                                    <p:anim calcmode="lin" valueType="num">
                                      <p:cBhvr>
                                        <p:cTn id="55" dur="1000" fill="hold"/>
                                        <p:tgtEl>
                                          <p:spTgt spid="78"/>
                                        </p:tgtEl>
                                        <p:attrNameLst>
                                          <p:attrName>ppt_h</p:attrName>
                                        </p:attrNameLst>
                                      </p:cBhvr>
                                      <p:tavLst>
                                        <p:tav tm="0">
                                          <p:val>
                                            <p:fltVal val="0"/>
                                          </p:val>
                                        </p:tav>
                                        <p:tav tm="100000">
                                          <p:val>
                                            <p:strVal val="#ppt_h"/>
                                          </p:val>
                                        </p:tav>
                                      </p:tavLst>
                                    </p:anim>
                                    <p:anim calcmode="lin" valueType="num">
                                      <p:cBhvr>
                                        <p:cTn id="56"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78"/>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nodeType="withEffect">
                                  <p:stCondLst>
                                    <p:cond delay="1100"/>
                                  </p:stCondLst>
                                  <p:childTnLst>
                                    <p:set>
                                      <p:cBhvr>
                                        <p:cTn id="59" dur="1" fill="hold">
                                          <p:stCondLst>
                                            <p:cond delay="0"/>
                                          </p:stCondLst>
                                        </p:cTn>
                                        <p:tgtEl>
                                          <p:spTgt spid="77"/>
                                        </p:tgtEl>
                                        <p:attrNameLst>
                                          <p:attrName>style.visibility</p:attrName>
                                        </p:attrNameLst>
                                      </p:cBhvr>
                                      <p:to>
                                        <p:strVal val="visible"/>
                                      </p:to>
                                    </p:set>
                                    <p:anim calcmode="lin" valueType="num">
                                      <p:cBhvr>
                                        <p:cTn id="60" dur="1000" fill="hold"/>
                                        <p:tgtEl>
                                          <p:spTgt spid="77"/>
                                        </p:tgtEl>
                                        <p:attrNameLst>
                                          <p:attrName>ppt_w</p:attrName>
                                        </p:attrNameLst>
                                      </p:cBhvr>
                                      <p:tavLst>
                                        <p:tav tm="0">
                                          <p:val>
                                            <p:fltVal val="0"/>
                                          </p:val>
                                        </p:tav>
                                        <p:tav tm="100000">
                                          <p:val>
                                            <p:strVal val="#ppt_w"/>
                                          </p:val>
                                        </p:tav>
                                      </p:tavLst>
                                    </p:anim>
                                    <p:anim calcmode="lin" valueType="num">
                                      <p:cBhvr>
                                        <p:cTn id="61" dur="1000" fill="hold"/>
                                        <p:tgtEl>
                                          <p:spTgt spid="77"/>
                                        </p:tgtEl>
                                        <p:attrNameLst>
                                          <p:attrName>ppt_h</p:attrName>
                                        </p:attrNameLst>
                                      </p:cBhvr>
                                      <p:tavLst>
                                        <p:tav tm="0">
                                          <p:val>
                                            <p:fltVal val="0"/>
                                          </p:val>
                                        </p:tav>
                                        <p:tav tm="100000">
                                          <p:val>
                                            <p:strVal val="#ppt_h"/>
                                          </p:val>
                                        </p:tav>
                                      </p:tavLst>
                                    </p:anim>
                                    <p:anim calcmode="lin" valueType="num">
                                      <p:cBhvr>
                                        <p:cTn id="62" dur="1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77"/>
                                        </p:tgtEl>
                                        <p:attrNameLst>
                                          <p:attrName>ppt_y</p:attrName>
                                        </p:attrNameLst>
                                      </p:cBhvr>
                                      <p:tavLst>
                                        <p:tav tm="0" fmla="#ppt_y+(sin(-2*pi*(1-$))*-#ppt_x+cos(-2*pi*(1-$))*(1-#ppt_y))*(1-$)">
                                          <p:val>
                                            <p:fltVal val="0"/>
                                          </p:val>
                                        </p:tav>
                                        <p:tav tm="100000">
                                          <p:val>
                                            <p:fltVal val="1"/>
                                          </p:val>
                                        </p:tav>
                                      </p:tavLst>
                                    </p:anim>
                                  </p:childTnLst>
                                </p:cTn>
                              </p:par>
                              <p:par>
                                <p:cTn id="64" presetID="15" presetClass="entr" presetSubtype="0" fill="hold" nodeType="withEffect">
                                  <p:stCondLst>
                                    <p:cond delay="500"/>
                                  </p:stCondLst>
                                  <p:childTnLst>
                                    <p:set>
                                      <p:cBhvr>
                                        <p:cTn id="65" dur="1" fill="hold">
                                          <p:stCondLst>
                                            <p:cond delay="0"/>
                                          </p:stCondLst>
                                        </p:cTn>
                                        <p:tgtEl>
                                          <p:spTgt spid="83"/>
                                        </p:tgtEl>
                                        <p:attrNameLst>
                                          <p:attrName>style.visibility</p:attrName>
                                        </p:attrNameLst>
                                      </p:cBhvr>
                                      <p:to>
                                        <p:strVal val="visible"/>
                                      </p:to>
                                    </p:set>
                                    <p:anim calcmode="lin" valueType="num">
                                      <p:cBhvr>
                                        <p:cTn id="66" dur="1000" fill="hold"/>
                                        <p:tgtEl>
                                          <p:spTgt spid="83"/>
                                        </p:tgtEl>
                                        <p:attrNameLst>
                                          <p:attrName>ppt_w</p:attrName>
                                        </p:attrNameLst>
                                      </p:cBhvr>
                                      <p:tavLst>
                                        <p:tav tm="0">
                                          <p:val>
                                            <p:fltVal val="0"/>
                                          </p:val>
                                        </p:tav>
                                        <p:tav tm="100000">
                                          <p:val>
                                            <p:strVal val="#ppt_w"/>
                                          </p:val>
                                        </p:tav>
                                      </p:tavLst>
                                    </p:anim>
                                    <p:anim calcmode="lin" valueType="num">
                                      <p:cBhvr>
                                        <p:cTn id="67" dur="1000" fill="hold"/>
                                        <p:tgtEl>
                                          <p:spTgt spid="83"/>
                                        </p:tgtEl>
                                        <p:attrNameLst>
                                          <p:attrName>ppt_h</p:attrName>
                                        </p:attrNameLst>
                                      </p:cBhvr>
                                      <p:tavLst>
                                        <p:tav tm="0">
                                          <p:val>
                                            <p:fltVal val="0"/>
                                          </p:val>
                                        </p:tav>
                                        <p:tav tm="100000">
                                          <p:val>
                                            <p:strVal val="#ppt_h"/>
                                          </p:val>
                                        </p:tav>
                                      </p:tavLst>
                                    </p:anim>
                                    <p:anim calcmode="lin" valueType="num">
                                      <p:cBhvr>
                                        <p:cTn id="68"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83"/>
                                        </p:tgtEl>
                                        <p:attrNameLst>
                                          <p:attrName>ppt_y</p:attrName>
                                        </p:attrNameLst>
                                      </p:cBhvr>
                                      <p:tavLst>
                                        <p:tav tm="0" fmla="#ppt_y+(sin(-2*pi*(1-$))*-#ppt_x+cos(-2*pi*(1-$))*(1-#ppt_y))*(1-$)">
                                          <p:val>
                                            <p:fltVal val="0"/>
                                          </p:val>
                                        </p:tav>
                                        <p:tav tm="100000">
                                          <p:val>
                                            <p:fltVal val="1"/>
                                          </p:val>
                                        </p:tav>
                                      </p:tavLst>
                                    </p:anim>
                                  </p:childTnLst>
                                </p:cTn>
                              </p:par>
                              <p:par>
                                <p:cTn id="70" presetID="15" presetClass="entr" presetSubtype="0" fill="hold" nodeType="withEffect">
                                  <p:stCondLst>
                                    <p:cond delay="1000"/>
                                  </p:stCondLst>
                                  <p:childTnLst>
                                    <p:set>
                                      <p:cBhvr>
                                        <p:cTn id="71" dur="1" fill="hold">
                                          <p:stCondLst>
                                            <p:cond delay="0"/>
                                          </p:stCondLst>
                                        </p:cTn>
                                        <p:tgtEl>
                                          <p:spTgt spid="84"/>
                                        </p:tgtEl>
                                        <p:attrNameLst>
                                          <p:attrName>style.visibility</p:attrName>
                                        </p:attrNameLst>
                                      </p:cBhvr>
                                      <p:to>
                                        <p:strVal val="visible"/>
                                      </p:to>
                                    </p:set>
                                    <p:anim calcmode="lin" valueType="num">
                                      <p:cBhvr>
                                        <p:cTn id="72" dur="1000" fill="hold"/>
                                        <p:tgtEl>
                                          <p:spTgt spid="84"/>
                                        </p:tgtEl>
                                        <p:attrNameLst>
                                          <p:attrName>ppt_w</p:attrName>
                                        </p:attrNameLst>
                                      </p:cBhvr>
                                      <p:tavLst>
                                        <p:tav tm="0">
                                          <p:val>
                                            <p:fltVal val="0"/>
                                          </p:val>
                                        </p:tav>
                                        <p:tav tm="100000">
                                          <p:val>
                                            <p:strVal val="#ppt_w"/>
                                          </p:val>
                                        </p:tav>
                                      </p:tavLst>
                                    </p:anim>
                                    <p:anim calcmode="lin" valueType="num">
                                      <p:cBhvr>
                                        <p:cTn id="73" dur="1000" fill="hold"/>
                                        <p:tgtEl>
                                          <p:spTgt spid="84"/>
                                        </p:tgtEl>
                                        <p:attrNameLst>
                                          <p:attrName>ppt_h</p:attrName>
                                        </p:attrNameLst>
                                      </p:cBhvr>
                                      <p:tavLst>
                                        <p:tav tm="0">
                                          <p:val>
                                            <p:fltVal val="0"/>
                                          </p:val>
                                        </p:tav>
                                        <p:tav tm="100000">
                                          <p:val>
                                            <p:strVal val="#ppt_h"/>
                                          </p:val>
                                        </p:tav>
                                      </p:tavLst>
                                    </p:anim>
                                    <p:anim calcmode="lin" valueType="num">
                                      <p:cBhvr>
                                        <p:cTn id="74" dur="1000" fill="hold"/>
                                        <p:tgtEl>
                                          <p:spTgt spid="84"/>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84"/>
                                        </p:tgtEl>
                                        <p:attrNameLst>
                                          <p:attrName>ppt_y</p:attrName>
                                        </p:attrNameLst>
                                      </p:cBhvr>
                                      <p:tavLst>
                                        <p:tav tm="0" fmla="#ppt_y+(sin(-2*pi*(1-$))*-#ppt_x+cos(-2*pi*(1-$))*(1-#ppt_y))*(1-$)">
                                          <p:val>
                                            <p:fltVal val="0"/>
                                          </p:val>
                                        </p:tav>
                                        <p:tav tm="100000">
                                          <p:val>
                                            <p:fltVal val="1"/>
                                          </p:val>
                                        </p:tav>
                                      </p:tavLst>
                                    </p:anim>
                                  </p:childTnLst>
                                </p:cTn>
                              </p:par>
                              <p:par>
                                <p:cTn id="76" presetID="15" presetClass="entr" presetSubtype="0" fill="hold" nodeType="withEffect">
                                  <p:stCondLst>
                                    <p:cond delay="13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1000" fill="hold"/>
                                        <p:tgtEl>
                                          <p:spTgt spid="80"/>
                                        </p:tgtEl>
                                        <p:attrNameLst>
                                          <p:attrName>ppt_w</p:attrName>
                                        </p:attrNameLst>
                                      </p:cBhvr>
                                      <p:tavLst>
                                        <p:tav tm="0">
                                          <p:val>
                                            <p:fltVal val="0"/>
                                          </p:val>
                                        </p:tav>
                                        <p:tav tm="100000">
                                          <p:val>
                                            <p:strVal val="#ppt_w"/>
                                          </p:val>
                                        </p:tav>
                                      </p:tavLst>
                                    </p:anim>
                                    <p:anim calcmode="lin" valueType="num">
                                      <p:cBhvr>
                                        <p:cTn id="79" dur="1000" fill="hold"/>
                                        <p:tgtEl>
                                          <p:spTgt spid="80"/>
                                        </p:tgtEl>
                                        <p:attrNameLst>
                                          <p:attrName>ppt_h</p:attrName>
                                        </p:attrNameLst>
                                      </p:cBhvr>
                                      <p:tavLst>
                                        <p:tav tm="0">
                                          <p:val>
                                            <p:fltVal val="0"/>
                                          </p:val>
                                        </p:tav>
                                        <p:tav tm="100000">
                                          <p:val>
                                            <p:strVal val="#ppt_h"/>
                                          </p:val>
                                        </p:tav>
                                      </p:tavLst>
                                    </p:anim>
                                    <p:anim calcmode="lin" valueType="num">
                                      <p:cBhvr>
                                        <p:cTn id="80"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80"/>
                                        </p:tgtEl>
                                        <p:attrNameLst>
                                          <p:attrName>ppt_y</p:attrName>
                                        </p:attrNameLst>
                                      </p:cBhvr>
                                      <p:tavLst>
                                        <p:tav tm="0" fmla="#ppt_y+(sin(-2*pi*(1-$))*-#ppt_x+cos(-2*pi*(1-$))*(1-#ppt_y))*(1-$)">
                                          <p:val>
                                            <p:fltVal val="0"/>
                                          </p:val>
                                        </p:tav>
                                        <p:tav tm="100000">
                                          <p:val>
                                            <p:fltVal val="1"/>
                                          </p:val>
                                        </p:tav>
                                      </p:tavLst>
                                    </p:anim>
                                  </p:childTnLst>
                                </p:cTn>
                              </p:par>
                              <p:par>
                                <p:cTn id="82" presetID="15" presetClass="entr" presetSubtype="0" fill="hold" nodeType="withEffect">
                                  <p:stCondLst>
                                    <p:cond delay="1200"/>
                                  </p:stCondLst>
                                  <p:childTnLst>
                                    <p:set>
                                      <p:cBhvr>
                                        <p:cTn id="83" dur="1" fill="hold">
                                          <p:stCondLst>
                                            <p:cond delay="0"/>
                                          </p:stCondLst>
                                        </p:cTn>
                                        <p:tgtEl>
                                          <p:spTgt spid="74"/>
                                        </p:tgtEl>
                                        <p:attrNameLst>
                                          <p:attrName>style.visibility</p:attrName>
                                        </p:attrNameLst>
                                      </p:cBhvr>
                                      <p:to>
                                        <p:strVal val="visible"/>
                                      </p:to>
                                    </p:set>
                                    <p:anim calcmode="lin" valueType="num">
                                      <p:cBhvr>
                                        <p:cTn id="84" dur="1000" fill="hold"/>
                                        <p:tgtEl>
                                          <p:spTgt spid="74"/>
                                        </p:tgtEl>
                                        <p:attrNameLst>
                                          <p:attrName>ppt_w</p:attrName>
                                        </p:attrNameLst>
                                      </p:cBhvr>
                                      <p:tavLst>
                                        <p:tav tm="0">
                                          <p:val>
                                            <p:fltVal val="0"/>
                                          </p:val>
                                        </p:tav>
                                        <p:tav tm="100000">
                                          <p:val>
                                            <p:strVal val="#ppt_w"/>
                                          </p:val>
                                        </p:tav>
                                      </p:tavLst>
                                    </p:anim>
                                    <p:anim calcmode="lin" valueType="num">
                                      <p:cBhvr>
                                        <p:cTn id="85" dur="1000" fill="hold"/>
                                        <p:tgtEl>
                                          <p:spTgt spid="74"/>
                                        </p:tgtEl>
                                        <p:attrNameLst>
                                          <p:attrName>ppt_h</p:attrName>
                                        </p:attrNameLst>
                                      </p:cBhvr>
                                      <p:tavLst>
                                        <p:tav tm="0">
                                          <p:val>
                                            <p:fltVal val="0"/>
                                          </p:val>
                                        </p:tav>
                                        <p:tav tm="100000">
                                          <p:val>
                                            <p:strVal val="#ppt_h"/>
                                          </p:val>
                                        </p:tav>
                                      </p:tavLst>
                                    </p:anim>
                                    <p:anim calcmode="lin" valueType="num">
                                      <p:cBhvr>
                                        <p:cTn id="86" dur="1000" fill="hold"/>
                                        <p:tgtEl>
                                          <p:spTgt spid="74"/>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74"/>
                                        </p:tgtEl>
                                        <p:attrNameLst>
                                          <p:attrName>ppt_y</p:attrName>
                                        </p:attrNameLst>
                                      </p:cBhvr>
                                      <p:tavLst>
                                        <p:tav tm="0" fmla="#ppt_y+(sin(-2*pi*(1-$))*-#ppt_x+cos(-2*pi*(1-$))*(1-#ppt_y))*(1-$)">
                                          <p:val>
                                            <p:fltVal val="0"/>
                                          </p:val>
                                        </p:tav>
                                        <p:tav tm="100000">
                                          <p:val>
                                            <p:fltVal val="1"/>
                                          </p:val>
                                        </p:tav>
                                      </p:tavLst>
                                    </p:anim>
                                  </p:childTnLst>
                                </p:cTn>
                              </p:par>
                              <p:par>
                                <p:cTn id="88" presetID="15" presetClass="entr" presetSubtype="0" fill="hold" nodeType="withEffect">
                                  <p:stCondLst>
                                    <p:cond delay="200"/>
                                  </p:stCondLst>
                                  <p:childTnLst>
                                    <p:set>
                                      <p:cBhvr>
                                        <p:cTn id="89" dur="1" fill="hold">
                                          <p:stCondLst>
                                            <p:cond delay="0"/>
                                          </p:stCondLst>
                                        </p:cTn>
                                        <p:tgtEl>
                                          <p:spTgt spid="1061"/>
                                        </p:tgtEl>
                                        <p:attrNameLst>
                                          <p:attrName>style.visibility</p:attrName>
                                        </p:attrNameLst>
                                      </p:cBhvr>
                                      <p:to>
                                        <p:strVal val="visible"/>
                                      </p:to>
                                    </p:set>
                                    <p:anim calcmode="lin" valueType="num">
                                      <p:cBhvr>
                                        <p:cTn id="90" dur="1000" fill="hold"/>
                                        <p:tgtEl>
                                          <p:spTgt spid="1061"/>
                                        </p:tgtEl>
                                        <p:attrNameLst>
                                          <p:attrName>ppt_w</p:attrName>
                                        </p:attrNameLst>
                                      </p:cBhvr>
                                      <p:tavLst>
                                        <p:tav tm="0">
                                          <p:val>
                                            <p:fltVal val="0"/>
                                          </p:val>
                                        </p:tav>
                                        <p:tav tm="100000">
                                          <p:val>
                                            <p:strVal val="#ppt_w"/>
                                          </p:val>
                                        </p:tav>
                                      </p:tavLst>
                                    </p:anim>
                                    <p:anim calcmode="lin" valueType="num">
                                      <p:cBhvr>
                                        <p:cTn id="91" dur="1000" fill="hold"/>
                                        <p:tgtEl>
                                          <p:spTgt spid="1061"/>
                                        </p:tgtEl>
                                        <p:attrNameLst>
                                          <p:attrName>ppt_h</p:attrName>
                                        </p:attrNameLst>
                                      </p:cBhvr>
                                      <p:tavLst>
                                        <p:tav tm="0">
                                          <p:val>
                                            <p:fltVal val="0"/>
                                          </p:val>
                                        </p:tav>
                                        <p:tav tm="100000">
                                          <p:val>
                                            <p:strVal val="#ppt_h"/>
                                          </p:val>
                                        </p:tav>
                                      </p:tavLst>
                                    </p:anim>
                                    <p:anim calcmode="lin" valueType="num">
                                      <p:cBhvr>
                                        <p:cTn id="92" dur="1000" fill="hold"/>
                                        <p:tgtEl>
                                          <p:spTgt spid="1061"/>
                                        </p:tgtEl>
                                        <p:attrNameLst>
                                          <p:attrName>ppt_x</p:attrName>
                                        </p:attrNameLst>
                                      </p:cBhvr>
                                      <p:tavLst>
                                        <p:tav tm="0" fmla="#ppt_x+(cos(-2*pi*(1-$))*-#ppt_x-sin(-2*pi*(1-$))*(1-#ppt_y))*(1-$)">
                                          <p:val>
                                            <p:fltVal val="0"/>
                                          </p:val>
                                        </p:tav>
                                        <p:tav tm="100000">
                                          <p:val>
                                            <p:fltVal val="1"/>
                                          </p:val>
                                        </p:tav>
                                      </p:tavLst>
                                    </p:anim>
                                    <p:anim calcmode="lin" valueType="num">
                                      <p:cBhvr>
                                        <p:cTn id="93" dur="1000" fill="hold"/>
                                        <p:tgtEl>
                                          <p:spTgt spid="1061"/>
                                        </p:tgtEl>
                                        <p:attrNameLst>
                                          <p:attrName>ppt_y</p:attrName>
                                        </p:attrNameLst>
                                      </p:cBhvr>
                                      <p:tavLst>
                                        <p:tav tm="0" fmla="#ppt_y+(sin(-2*pi*(1-$))*-#ppt_x+cos(-2*pi*(1-$))*(1-#ppt_y))*(1-$)">
                                          <p:val>
                                            <p:fltVal val="0"/>
                                          </p:val>
                                        </p:tav>
                                        <p:tav tm="100000">
                                          <p:val>
                                            <p:fltVal val="1"/>
                                          </p:val>
                                        </p:tav>
                                      </p:tavLst>
                                    </p:anim>
                                  </p:childTnLst>
                                </p:cTn>
                              </p:par>
                              <p:par>
                                <p:cTn id="94" presetID="15" presetClass="entr" presetSubtype="0" fill="hold" nodeType="withEffect">
                                  <p:stCondLst>
                                    <p:cond delay="900"/>
                                  </p:stCondLst>
                                  <p:childTnLst>
                                    <p:set>
                                      <p:cBhvr>
                                        <p:cTn id="95" dur="1" fill="hold">
                                          <p:stCondLst>
                                            <p:cond delay="0"/>
                                          </p:stCondLst>
                                        </p:cTn>
                                        <p:tgtEl>
                                          <p:spTgt spid="85"/>
                                        </p:tgtEl>
                                        <p:attrNameLst>
                                          <p:attrName>style.visibility</p:attrName>
                                        </p:attrNameLst>
                                      </p:cBhvr>
                                      <p:to>
                                        <p:strVal val="visible"/>
                                      </p:to>
                                    </p:set>
                                    <p:anim calcmode="lin" valueType="num">
                                      <p:cBhvr>
                                        <p:cTn id="96" dur="1000" fill="hold"/>
                                        <p:tgtEl>
                                          <p:spTgt spid="85"/>
                                        </p:tgtEl>
                                        <p:attrNameLst>
                                          <p:attrName>ppt_w</p:attrName>
                                        </p:attrNameLst>
                                      </p:cBhvr>
                                      <p:tavLst>
                                        <p:tav tm="0">
                                          <p:val>
                                            <p:fltVal val="0"/>
                                          </p:val>
                                        </p:tav>
                                        <p:tav tm="100000">
                                          <p:val>
                                            <p:strVal val="#ppt_w"/>
                                          </p:val>
                                        </p:tav>
                                      </p:tavLst>
                                    </p:anim>
                                    <p:anim calcmode="lin" valueType="num">
                                      <p:cBhvr>
                                        <p:cTn id="97" dur="1000" fill="hold"/>
                                        <p:tgtEl>
                                          <p:spTgt spid="85"/>
                                        </p:tgtEl>
                                        <p:attrNameLst>
                                          <p:attrName>ppt_h</p:attrName>
                                        </p:attrNameLst>
                                      </p:cBhvr>
                                      <p:tavLst>
                                        <p:tav tm="0">
                                          <p:val>
                                            <p:fltVal val="0"/>
                                          </p:val>
                                        </p:tav>
                                        <p:tav tm="100000">
                                          <p:val>
                                            <p:strVal val="#ppt_h"/>
                                          </p:val>
                                        </p:tav>
                                      </p:tavLst>
                                    </p:anim>
                                    <p:anim calcmode="lin" valueType="num">
                                      <p:cBhvr>
                                        <p:cTn id="98" dur="1000" fill="hold"/>
                                        <p:tgtEl>
                                          <p:spTgt spid="85"/>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85"/>
                                        </p:tgtEl>
                                        <p:attrNameLst>
                                          <p:attrName>ppt_y</p:attrName>
                                        </p:attrNameLst>
                                      </p:cBhvr>
                                      <p:tavLst>
                                        <p:tav tm="0" fmla="#ppt_y+(sin(-2*pi*(1-$))*-#ppt_x+cos(-2*pi*(1-$))*(1-#ppt_y))*(1-$)">
                                          <p:val>
                                            <p:fltVal val="0"/>
                                          </p:val>
                                        </p:tav>
                                        <p:tav tm="100000">
                                          <p:val>
                                            <p:fltVal val="1"/>
                                          </p:val>
                                        </p:tav>
                                      </p:tavLst>
                                    </p:anim>
                                  </p:childTnLst>
                                </p:cTn>
                              </p:par>
                              <p:par>
                                <p:cTn id="100" presetID="15" presetClass="entr" presetSubtype="0" fill="hold" nodeType="withEffect">
                                  <p:stCondLst>
                                    <p:cond delay="800"/>
                                  </p:stCondLst>
                                  <p:childTnLst>
                                    <p:set>
                                      <p:cBhvr>
                                        <p:cTn id="101" dur="1" fill="hold">
                                          <p:stCondLst>
                                            <p:cond delay="0"/>
                                          </p:stCondLst>
                                        </p:cTn>
                                        <p:tgtEl>
                                          <p:spTgt spid="583"/>
                                        </p:tgtEl>
                                        <p:attrNameLst>
                                          <p:attrName>style.visibility</p:attrName>
                                        </p:attrNameLst>
                                      </p:cBhvr>
                                      <p:to>
                                        <p:strVal val="visible"/>
                                      </p:to>
                                    </p:set>
                                    <p:anim calcmode="lin" valueType="num">
                                      <p:cBhvr>
                                        <p:cTn id="102" dur="1000" fill="hold"/>
                                        <p:tgtEl>
                                          <p:spTgt spid="583"/>
                                        </p:tgtEl>
                                        <p:attrNameLst>
                                          <p:attrName>ppt_w</p:attrName>
                                        </p:attrNameLst>
                                      </p:cBhvr>
                                      <p:tavLst>
                                        <p:tav tm="0">
                                          <p:val>
                                            <p:fltVal val="0"/>
                                          </p:val>
                                        </p:tav>
                                        <p:tav tm="100000">
                                          <p:val>
                                            <p:strVal val="#ppt_w"/>
                                          </p:val>
                                        </p:tav>
                                      </p:tavLst>
                                    </p:anim>
                                    <p:anim calcmode="lin" valueType="num">
                                      <p:cBhvr>
                                        <p:cTn id="103" dur="1000" fill="hold"/>
                                        <p:tgtEl>
                                          <p:spTgt spid="583"/>
                                        </p:tgtEl>
                                        <p:attrNameLst>
                                          <p:attrName>ppt_h</p:attrName>
                                        </p:attrNameLst>
                                      </p:cBhvr>
                                      <p:tavLst>
                                        <p:tav tm="0">
                                          <p:val>
                                            <p:fltVal val="0"/>
                                          </p:val>
                                        </p:tav>
                                        <p:tav tm="100000">
                                          <p:val>
                                            <p:strVal val="#ppt_h"/>
                                          </p:val>
                                        </p:tav>
                                      </p:tavLst>
                                    </p:anim>
                                    <p:anim calcmode="lin" valueType="num">
                                      <p:cBhvr>
                                        <p:cTn id="104" dur="1000" fill="hold"/>
                                        <p:tgtEl>
                                          <p:spTgt spid="583"/>
                                        </p:tgtEl>
                                        <p:attrNameLst>
                                          <p:attrName>ppt_x</p:attrName>
                                        </p:attrNameLst>
                                      </p:cBhvr>
                                      <p:tavLst>
                                        <p:tav tm="0" fmla="#ppt_x+(cos(-2*pi*(1-$))*-#ppt_x-sin(-2*pi*(1-$))*(1-#ppt_y))*(1-$)">
                                          <p:val>
                                            <p:fltVal val="0"/>
                                          </p:val>
                                        </p:tav>
                                        <p:tav tm="100000">
                                          <p:val>
                                            <p:fltVal val="1"/>
                                          </p:val>
                                        </p:tav>
                                      </p:tavLst>
                                    </p:anim>
                                    <p:anim calcmode="lin" valueType="num">
                                      <p:cBhvr>
                                        <p:cTn id="105" dur="1000" fill="hold"/>
                                        <p:tgtEl>
                                          <p:spTgt spid="583"/>
                                        </p:tgtEl>
                                        <p:attrNameLst>
                                          <p:attrName>ppt_y</p:attrName>
                                        </p:attrNameLst>
                                      </p:cBhvr>
                                      <p:tavLst>
                                        <p:tav tm="0" fmla="#ppt_y+(sin(-2*pi*(1-$))*-#ppt_x+cos(-2*pi*(1-$))*(1-#ppt_y))*(1-$)">
                                          <p:val>
                                            <p:fltVal val="0"/>
                                          </p:val>
                                        </p:tav>
                                        <p:tav tm="100000">
                                          <p:val>
                                            <p:fltVal val="1"/>
                                          </p:val>
                                        </p:tav>
                                      </p:tavLst>
                                    </p:anim>
                                  </p:childTnLst>
                                </p:cTn>
                              </p:par>
                              <p:par>
                                <p:cTn id="106" presetID="15" presetClass="entr" presetSubtype="0" fill="hold" nodeType="withEffect">
                                  <p:stCondLst>
                                    <p:cond delay="0"/>
                                  </p:stCondLst>
                                  <p:childTnLst>
                                    <p:set>
                                      <p:cBhvr>
                                        <p:cTn id="107" dur="1" fill="hold">
                                          <p:stCondLst>
                                            <p:cond delay="0"/>
                                          </p:stCondLst>
                                        </p:cTn>
                                        <p:tgtEl>
                                          <p:spTgt spid="584"/>
                                        </p:tgtEl>
                                        <p:attrNameLst>
                                          <p:attrName>style.visibility</p:attrName>
                                        </p:attrNameLst>
                                      </p:cBhvr>
                                      <p:to>
                                        <p:strVal val="visible"/>
                                      </p:to>
                                    </p:set>
                                    <p:anim calcmode="lin" valueType="num">
                                      <p:cBhvr>
                                        <p:cTn id="108" dur="1000" fill="hold"/>
                                        <p:tgtEl>
                                          <p:spTgt spid="584"/>
                                        </p:tgtEl>
                                        <p:attrNameLst>
                                          <p:attrName>ppt_w</p:attrName>
                                        </p:attrNameLst>
                                      </p:cBhvr>
                                      <p:tavLst>
                                        <p:tav tm="0">
                                          <p:val>
                                            <p:fltVal val="0"/>
                                          </p:val>
                                        </p:tav>
                                        <p:tav tm="100000">
                                          <p:val>
                                            <p:strVal val="#ppt_w"/>
                                          </p:val>
                                        </p:tav>
                                      </p:tavLst>
                                    </p:anim>
                                    <p:anim calcmode="lin" valueType="num">
                                      <p:cBhvr>
                                        <p:cTn id="109" dur="1000" fill="hold"/>
                                        <p:tgtEl>
                                          <p:spTgt spid="584"/>
                                        </p:tgtEl>
                                        <p:attrNameLst>
                                          <p:attrName>ppt_h</p:attrName>
                                        </p:attrNameLst>
                                      </p:cBhvr>
                                      <p:tavLst>
                                        <p:tav tm="0">
                                          <p:val>
                                            <p:fltVal val="0"/>
                                          </p:val>
                                        </p:tav>
                                        <p:tav tm="100000">
                                          <p:val>
                                            <p:strVal val="#ppt_h"/>
                                          </p:val>
                                        </p:tav>
                                      </p:tavLst>
                                    </p:anim>
                                    <p:anim calcmode="lin" valueType="num">
                                      <p:cBhvr>
                                        <p:cTn id="110" dur="1000" fill="hold"/>
                                        <p:tgtEl>
                                          <p:spTgt spid="584"/>
                                        </p:tgtEl>
                                        <p:attrNameLst>
                                          <p:attrName>ppt_x</p:attrName>
                                        </p:attrNameLst>
                                      </p:cBhvr>
                                      <p:tavLst>
                                        <p:tav tm="0" fmla="#ppt_x+(cos(-2*pi*(1-$))*-#ppt_x-sin(-2*pi*(1-$))*(1-#ppt_y))*(1-$)">
                                          <p:val>
                                            <p:fltVal val="0"/>
                                          </p:val>
                                        </p:tav>
                                        <p:tav tm="100000">
                                          <p:val>
                                            <p:fltVal val="1"/>
                                          </p:val>
                                        </p:tav>
                                      </p:tavLst>
                                    </p:anim>
                                    <p:anim calcmode="lin" valueType="num">
                                      <p:cBhvr>
                                        <p:cTn id="111" dur="1000" fill="hold"/>
                                        <p:tgtEl>
                                          <p:spTgt spid="584"/>
                                        </p:tgtEl>
                                        <p:attrNameLst>
                                          <p:attrName>ppt_y</p:attrName>
                                        </p:attrNameLst>
                                      </p:cBhvr>
                                      <p:tavLst>
                                        <p:tav tm="0" fmla="#ppt_y+(sin(-2*pi*(1-$))*-#ppt_x+cos(-2*pi*(1-$))*(1-#ppt_y))*(1-$)">
                                          <p:val>
                                            <p:fltVal val="0"/>
                                          </p:val>
                                        </p:tav>
                                        <p:tav tm="100000">
                                          <p:val>
                                            <p:fltVal val="1"/>
                                          </p:val>
                                        </p:tav>
                                      </p:tavLst>
                                    </p:anim>
                                  </p:childTnLst>
                                </p:cTn>
                              </p:par>
                              <p:par>
                                <p:cTn id="112" presetID="2" presetClass="entr" presetSubtype="4" fill="hold" nodeType="withEffect">
                                  <p:stCondLst>
                                    <p:cond delay="0"/>
                                  </p:stCondLst>
                                  <p:childTnLst>
                                    <p:set>
                                      <p:cBhvr>
                                        <p:cTn id="113" dur="1" fill="hold">
                                          <p:stCondLst>
                                            <p:cond delay="0"/>
                                          </p:stCondLst>
                                        </p:cTn>
                                        <p:tgtEl>
                                          <p:spTgt spid="4"/>
                                        </p:tgtEl>
                                        <p:attrNameLst>
                                          <p:attrName>style.visibility</p:attrName>
                                        </p:attrNameLst>
                                      </p:cBhvr>
                                      <p:to>
                                        <p:strVal val="visible"/>
                                      </p:to>
                                    </p:set>
                                    <p:anim calcmode="lin" valueType="num">
                                      <p:cBhvr additive="base">
                                        <p:cTn id="114" dur="1250" fill="hold"/>
                                        <p:tgtEl>
                                          <p:spTgt spid="4"/>
                                        </p:tgtEl>
                                        <p:attrNameLst>
                                          <p:attrName>ppt_x</p:attrName>
                                        </p:attrNameLst>
                                      </p:cBhvr>
                                      <p:tavLst>
                                        <p:tav tm="0">
                                          <p:val>
                                            <p:strVal val="#ppt_x"/>
                                          </p:val>
                                        </p:tav>
                                        <p:tav tm="100000">
                                          <p:val>
                                            <p:strVal val="#ppt_x"/>
                                          </p:val>
                                        </p:tav>
                                      </p:tavLst>
                                    </p:anim>
                                    <p:anim calcmode="lin" valueType="num">
                                      <p:cBhvr additive="base">
                                        <p:cTn id="115"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6" repeatCount="indefinite" fill="remove" display="0">
                  <p:stCondLst>
                    <p:cond delay="indefinite"/>
                  </p:stCondLst>
                  <p:endCondLst>
                    <p:cond evt="onStopAudio" delay="0">
                      <p:tgtEl>
                        <p:sldTgt/>
                      </p:tgtEl>
                    </p:cond>
                  </p:endCondLst>
                </p:cTn>
                <p:tgtEl>
                  <p:spTgt spid="2"/>
                </p:tgtEl>
              </p:cMediaNode>
            </p:audio>
          </p:childTnLst>
        </p:cTn>
      </p:par>
    </p:tnLst>
    <p:bldLst>
      <p:bldP spid="10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2" name="组合 6">
            <a:extLst>
              <a:ext uri="{FF2B5EF4-FFF2-40B4-BE49-F238E27FC236}">
                <a16:creationId xmlns:a16="http://schemas.microsoft.com/office/drawing/2014/main" id="{8EA8A9FE-E18A-47E8-83D5-F3EDB4072787}"/>
              </a:ext>
            </a:extLst>
          </p:cNvPr>
          <p:cNvGrpSpPr/>
          <p:nvPr/>
        </p:nvGrpSpPr>
        <p:grpSpPr>
          <a:xfrm>
            <a:off x="4122371" y="79588"/>
            <a:ext cx="899260" cy="651924"/>
            <a:chOff x="6770688" y="935037"/>
            <a:chExt cx="2455864" cy="1897063"/>
          </a:xfrm>
        </p:grpSpPr>
        <p:sp>
          <p:nvSpPr>
            <p:cNvPr id="83" name="Oval 16">
              <a:extLst>
                <a:ext uri="{FF2B5EF4-FFF2-40B4-BE49-F238E27FC236}">
                  <a16:creationId xmlns:a16="http://schemas.microsoft.com/office/drawing/2014/main" id="{9354496C-8579-499D-9236-05208EFDE44D}"/>
                </a:ext>
              </a:extLst>
            </p:cNvPr>
            <p:cNvSpPr>
              <a:spLocks noChangeArrowheads="1"/>
            </p:cNvSpPr>
            <p:nvPr/>
          </p:nvSpPr>
          <p:spPr bwMode="auto">
            <a:xfrm>
              <a:off x="6811964" y="2543175"/>
              <a:ext cx="2414588" cy="288925"/>
            </a:xfrm>
            <a:prstGeom prst="ellipse">
              <a:avLst/>
            </a:prstGeom>
            <a:solidFill>
              <a:srgbClr val="C2D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4" name="Freeform 413">
              <a:extLst>
                <a:ext uri="{FF2B5EF4-FFF2-40B4-BE49-F238E27FC236}">
                  <a16:creationId xmlns:a16="http://schemas.microsoft.com/office/drawing/2014/main" id="{EAC9C7FC-AEF6-44DA-9B54-3A09EA8E5796}"/>
                </a:ext>
              </a:extLst>
            </p:cNvPr>
            <p:cNvSpPr>
              <a:spLocks/>
            </p:cNvSpPr>
            <p:nvPr/>
          </p:nvSpPr>
          <p:spPr bwMode="auto">
            <a:xfrm>
              <a:off x="7747001" y="2408237"/>
              <a:ext cx="558800" cy="303213"/>
            </a:xfrm>
            <a:custGeom>
              <a:avLst/>
              <a:gdLst>
                <a:gd name="T0" fmla="*/ 146 w 149"/>
                <a:gd name="T1" fmla="*/ 33 h 81"/>
                <a:gd name="T2" fmla="*/ 144 w 149"/>
                <a:gd name="T3" fmla="*/ 69 h 81"/>
                <a:gd name="T4" fmla="*/ 14 w 149"/>
                <a:gd name="T5" fmla="*/ 75 h 81"/>
                <a:gd name="T6" fmla="*/ 8 w 149"/>
                <a:gd name="T7" fmla="*/ 74 h 81"/>
                <a:gd name="T8" fmla="*/ 4 w 149"/>
                <a:gd name="T9" fmla="*/ 35 h 81"/>
                <a:gd name="T10" fmla="*/ 146 w 149"/>
                <a:gd name="T11" fmla="*/ 33 h 81"/>
              </a:gdLst>
              <a:ahLst/>
              <a:cxnLst>
                <a:cxn ang="0">
                  <a:pos x="T0" y="T1"/>
                </a:cxn>
                <a:cxn ang="0">
                  <a:pos x="T2" y="T3"/>
                </a:cxn>
                <a:cxn ang="0">
                  <a:pos x="T4" y="T5"/>
                </a:cxn>
                <a:cxn ang="0">
                  <a:pos x="T6" y="T7"/>
                </a:cxn>
                <a:cxn ang="0">
                  <a:pos x="T8" y="T9"/>
                </a:cxn>
                <a:cxn ang="0">
                  <a:pos x="T10" y="T11"/>
                </a:cxn>
              </a:cxnLst>
              <a:rect l="0" t="0" r="r" b="b"/>
              <a:pathLst>
                <a:path w="149" h="81">
                  <a:moveTo>
                    <a:pt x="146" y="33"/>
                  </a:moveTo>
                  <a:cubicBezTo>
                    <a:pt x="146" y="33"/>
                    <a:pt x="149" y="62"/>
                    <a:pt x="144" y="69"/>
                  </a:cubicBezTo>
                  <a:cubicBezTo>
                    <a:pt x="140" y="76"/>
                    <a:pt x="83" y="81"/>
                    <a:pt x="14" y="75"/>
                  </a:cubicBezTo>
                  <a:cubicBezTo>
                    <a:pt x="12" y="75"/>
                    <a:pt x="10" y="74"/>
                    <a:pt x="8" y="74"/>
                  </a:cubicBezTo>
                  <a:cubicBezTo>
                    <a:pt x="8" y="74"/>
                    <a:pt x="0" y="70"/>
                    <a:pt x="4" y="35"/>
                  </a:cubicBezTo>
                  <a:cubicBezTo>
                    <a:pt x="8" y="0"/>
                    <a:pt x="146" y="33"/>
                    <a:pt x="146"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5" name="Freeform 414">
              <a:extLst>
                <a:ext uri="{FF2B5EF4-FFF2-40B4-BE49-F238E27FC236}">
                  <a16:creationId xmlns:a16="http://schemas.microsoft.com/office/drawing/2014/main" id="{A04F3336-9C87-41AF-9CFC-CE9B537D162C}"/>
                </a:ext>
              </a:extLst>
            </p:cNvPr>
            <p:cNvSpPr>
              <a:spLocks noEditPoints="1"/>
            </p:cNvSpPr>
            <p:nvPr/>
          </p:nvSpPr>
          <p:spPr bwMode="auto">
            <a:xfrm>
              <a:off x="7750176" y="2474912"/>
              <a:ext cx="552450" cy="228600"/>
            </a:xfrm>
            <a:custGeom>
              <a:avLst/>
              <a:gdLst>
                <a:gd name="T0" fmla="*/ 13 w 147"/>
                <a:gd name="T1" fmla="*/ 59 h 61"/>
                <a:gd name="T2" fmla="*/ 7 w 147"/>
                <a:gd name="T3" fmla="*/ 57 h 61"/>
                <a:gd name="T4" fmla="*/ 6 w 147"/>
                <a:gd name="T5" fmla="*/ 57 h 61"/>
                <a:gd name="T6" fmla="*/ 0 w 147"/>
                <a:gd name="T7" fmla="*/ 35 h 61"/>
                <a:gd name="T8" fmla="*/ 2 w 147"/>
                <a:gd name="T9" fmla="*/ 17 h 61"/>
                <a:gd name="T10" fmla="*/ 45 w 147"/>
                <a:gd name="T11" fmla="*/ 0 h 61"/>
                <a:gd name="T12" fmla="*/ 145 w 147"/>
                <a:gd name="T13" fmla="*/ 13 h 61"/>
                <a:gd name="T14" fmla="*/ 145 w 147"/>
                <a:gd name="T15" fmla="*/ 15 h 61"/>
                <a:gd name="T16" fmla="*/ 145 w 147"/>
                <a:gd name="T17" fmla="*/ 13 h 61"/>
                <a:gd name="T18" fmla="*/ 146 w 147"/>
                <a:gd name="T19" fmla="*/ 15 h 61"/>
                <a:gd name="T20" fmla="*/ 147 w 147"/>
                <a:gd name="T21" fmla="*/ 34 h 61"/>
                <a:gd name="T22" fmla="*/ 145 w 147"/>
                <a:gd name="T23" fmla="*/ 52 h 61"/>
                <a:gd name="T24" fmla="*/ 122 w 147"/>
                <a:gd name="T25" fmla="*/ 59 h 61"/>
                <a:gd name="T26" fmla="*/ 73 w 147"/>
                <a:gd name="T27" fmla="*/ 61 h 61"/>
                <a:gd name="T28" fmla="*/ 13 w 147"/>
                <a:gd name="T29" fmla="*/ 59 h 61"/>
                <a:gd name="T30" fmla="*/ 14 w 147"/>
                <a:gd name="T31" fmla="*/ 56 h 61"/>
                <a:gd name="T32" fmla="*/ 73 w 147"/>
                <a:gd name="T33" fmla="*/ 58 h 61"/>
                <a:gd name="T34" fmla="*/ 122 w 147"/>
                <a:gd name="T35" fmla="*/ 56 h 61"/>
                <a:gd name="T36" fmla="*/ 142 w 147"/>
                <a:gd name="T37" fmla="*/ 50 h 61"/>
                <a:gd name="T38" fmla="*/ 144 w 147"/>
                <a:gd name="T39" fmla="*/ 34 h 61"/>
                <a:gd name="T40" fmla="*/ 143 w 147"/>
                <a:gd name="T41" fmla="*/ 16 h 61"/>
                <a:gd name="T42" fmla="*/ 45 w 147"/>
                <a:gd name="T43" fmla="*/ 3 h 61"/>
                <a:gd name="T44" fmla="*/ 5 w 147"/>
                <a:gd name="T45" fmla="*/ 18 h 61"/>
                <a:gd name="T46" fmla="*/ 3 w 147"/>
                <a:gd name="T47" fmla="*/ 35 h 61"/>
                <a:gd name="T48" fmla="*/ 8 w 147"/>
                <a:gd name="T49" fmla="*/ 54 h 61"/>
                <a:gd name="T50" fmla="*/ 14 w 147"/>
                <a:gd name="T5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61">
                  <a:moveTo>
                    <a:pt x="13" y="59"/>
                  </a:moveTo>
                  <a:cubicBezTo>
                    <a:pt x="11" y="59"/>
                    <a:pt x="9" y="58"/>
                    <a:pt x="7" y="57"/>
                  </a:cubicBezTo>
                  <a:cubicBezTo>
                    <a:pt x="6" y="57"/>
                    <a:pt x="6" y="57"/>
                    <a:pt x="6" y="57"/>
                  </a:cubicBezTo>
                  <a:cubicBezTo>
                    <a:pt x="6" y="57"/>
                    <a:pt x="0" y="54"/>
                    <a:pt x="0" y="35"/>
                  </a:cubicBezTo>
                  <a:cubicBezTo>
                    <a:pt x="0" y="30"/>
                    <a:pt x="1" y="24"/>
                    <a:pt x="2" y="17"/>
                  </a:cubicBezTo>
                  <a:cubicBezTo>
                    <a:pt x="4" y="3"/>
                    <a:pt x="22" y="0"/>
                    <a:pt x="45" y="0"/>
                  </a:cubicBezTo>
                  <a:cubicBezTo>
                    <a:pt x="87" y="0"/>
                    <a:pt x="145" y="13"/>
                    <a:pt x="145" y="13"/>
                  </a:cubicBezTo>
                  <a:cubicBezTo>
                    <a:pt x="145" y="15"/>
                    <a:pt x="145" y="15"/>
                    <a:pt x="145" y="15"/>
                  </a:cubicBezTo>
                  <a:cubicBezTo>
                    <a:pt x="145" y="13"/>
                    <a:pt x="145" y="13"/>
                    <a:pt x="145" y="13"/>
                  </a:cubicBezTo>
                  <a:cubicBezTo>
                    <a:pt x="146" y="13"/>
                    <a:pt x="146" y="14"/>
                    <a:pt x="146" y="15"/>
                  </a:cubicBezTo>
                  <a:cubicBezTo>
                    <a:pt x="146" y="15"/>
                    <a:pt x="147" y="24"/>
                    <a:pt x="147" y="34"/>
                  </a:cubicBezTo>
                  <a:cubicBezTo>
                    <a:pt x="147" y="41"/>
                    <a:pt x="147" y="48"/>
                    <a:pt x="145" y="52"/>
                  </a:cubicBezTo>
                  <a:cubicBezTo>
                    <a:pt x="142" y="55"/>
                    <a:pt x="134" y="57"/>
                    <a:pt x="122" y="59"/>
                  </a:cubicBezTo>
                  <a:cubicBezTo>
                    <a:pt x="110" y="60"/>
                    <a:pt x="93" y="61"/>
                    <a:pt x="73" y="61"/>
                  </a:cubicBezTo>
                  <a:cubicBezTo>
                    <a:pt x="55" y="61"/>
                    <a:pt x="35" y="61"/>
                    <a:pt x="13" y="59"/>
                  </a:cubicBezTo>
                  <a:close/>
                  <a:moveTo>
                    <a:pt x="14" y="56"/>
                  </a:moveTo>
                  <a:cubicBezTo>
                    <a:pt x="35" y="58"/>
                    <a:pt x="55" y="58"/>
                    <a:pt x="73" y="58"/>
                  </a:cubicBezTo>
                  <a:cubicBezTo>
                    <a:pt x="93" y="58"/>
                    <a:pt x="109" y="57"/>
                    <a:pt x="122" y="56"/>
                  </a:cubicBezTo>
                  <a:cubicBezTo>
                    <a:pt x="134" y="54"/>
                    <a:pt x="142" y="52"/>
                    <a:pt x="142" y="50"/>
                  </a:cubicBezTo>
                  <a:cubicBezTo>
                    <a:pt x="144" y="48"/>
                    <a:pt x="144" y="41"/>
                    <a:pt x="144" y="34"/>
                  </a:cubicBezTo>
                  <a:cubicBezTo>
                    <a:pt x="144" y="27"/>
                    <a:pt x="144" y="19"/>
                    <a:pt x="143" y="16"/>
                  </a:cubicBezTo>
                  <a:cubicBezTo>
                    <a:pt x="135" y="14"/>
                    <a:pt x="83" y="3"/>
                    <a:pt x="45" y="3"/>
                  </a:cubicBezTo>
                  <a:cubicBezTo>
                    <a:pt x="22" y="3"/>
                    <a:pt x="5" y="7"/>
                    <a:pt x="5" y="18"/>
                  </a:cubicBezTo>
                  <a:cubicBezTo>
                    <a:pt x="4" y="24"/>
                    <a:pt x="3" y="30"/>
                    <a:pt x="3" y="35"/>
                  </a:cubicBezTo>
                  <a:cubicBezTo>
                    <a:pt x="3" y="50"/>
                    <a:pt x="7" y="54"/>
                    <a:pt x="8" y="54"/>
                  </a:cubicBezTo>
                  <a:cubicBezTo>
                    <a:pt x="10" y="55"/>
                    <a:pt x="12" y="56"/>
                    <a:pt x="14" y="56"/>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6" name="Freeform 415">
              <a:extLst>
                <a:ext uri="{FF2B5EF4-FFF2-40B4-BE49-F238E27FC236}">
                  <a16:creationId xmlns:a16="http://schemas.microsoft.com/office/drawing/2014/main" id="{F885B6EE-CE4A-4657-AD3A-4FCEFBEE50BD}"/>
                </a:ext>
              </a:extLst>
            </p:cNvPr>
            <p:cNvSpPr>
              <a:spLocks/>
            </p:cNvSpPr>
            <p:nvPr/>
          </p:nvSpPr>
          <p:spPr bwMode="auto">
            <a:xfrm>
              <a:off x="7758113" y="2479675"/>
              <a:ext cx="541338" cy="217488"/>
            </a:xfrm>
            <a:custGeom>
              <a:avLst/>
              <a:gdLst>
                <a:gd name="T0" fmla="*/ 144 w 144"/>
                <a:gd name="T1" fmla="*/ 0 h 58"/>
                <a:gd name="T2" fmla="*/ 144 w 144"/>
                <a:gd name="T3" fmla="*/ 15 h 58"/>
                <a:gd name="T4" fmla="*/ 0 w 144"/>
                <a:gd name="T5" fmla="*/ 15 h 58"/>
                <a:gd name="T6" fmla="*/ 0 w 144"/>
                <a:gd name="T7" fmla="*/ 0 h 58"/>
                <a:gd name="T8" fmla="*/ 144 w 144"/>
                <a:gd name="T9" fmla="*/ 0 h 58"/>
              </a:gdLst>
              <a:ahLst/>
              <a:cxnLst>
                <a:cxn ang="0">
                  <a:pos x="T0" y="T1"/>
                </a:cxn>
                <a:cxn ang="0">
                  <a:pos x="T2" y="T3"/>
                </a:cxn>
                <a:cxn ang="0">
                  <a:pos x="T4" y="T5"/>
                </a:cxn>
                <a:cxn ang="0">
                  <a:pos x="T6" y="T7"/>
                </a:cxn>
                <a:cxn ang="0">
                  <a:pos x="T8" y="T9"/>
                </a:cxn>
              </a:cxnLst>
              <a:rect l="0" t="0" r="r" b="b"/>
              <a:pathLst>
                <a:path w="144" h="58">
                  <a:moveTo>
                    <a:pt x="144" y="0"/>
                  </a:moveTo>
                  <a:cubicBezTo>
                    <a:pt x="144" y="15"/>
                    <a:pt x="144" y="15"/>
                    <a:pt x="144" y="15"/>
                  </a:cubicBezTo>
                  <a:cubicBezTo>
                    <a:pt x="144" y="15"/>
                    <a:pt x="76" y="58"/>
                    <a:pt x="0" y="15"/>
                  </a:cubicBezTo>
                  <a:cubicBezTo>
                    <a:pt x="0" y="0"/>
                    <a:pt x="0" y="0"/>
                    <a:pt x="0" y="0"/>
                  </a:cubicBezTo>
                  <a:lnTo>
                    <a:pt x="144" y="0"/>
                  </a:lnTo>
                  <a:close/>
                </a:path>
              </a:pathLst>
            </a:custGeom>
            <a:solidFill>
              <a:srgbClr val="CDEC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7" name="Freeform 416">
              <a:extLst>
                <a:ext uri="{FF2B5EF4-FFF2-40B4-BE49-F238E27FC236}">
                  <a16:creationId xmlns:a16="http://schemas.microsoft.com/office/drawing/2014/main" id="{ADEEA504-41C6-40A2-988E-888102EF41C5}"/>
                </a:ext>
              </a:extLst>
            </p:cNvPr>
            <p:cNvSpPr>
              <a:spLocks noEditPoints="1"/>
            </p:cNvSpPr>
            <p:nvPr/>
          </p:nvSpPr>
          <p:spPr bwMode="auto">
            <a:xfrm>
              <a:off x="7754938" y="2474912"/>
              <a:ext cx="547688" cy="139700"/>
            </a:xfrm>
            <a:custGeom>
              <a:avLst/>
              <a:gdLst>
                <a:gd name="T0" fmla="*/ 0 w 146"/>
                <a:gd name="T1" fmla="*/ 17 h 37"/>
                <a:gd name="T2" fmla="*/ 0 w 146"/>
                <a:gd name="T3" fmla="*/ 16 h 37"/>
                <a:gd name="T4" fmla="*/ 0 w 146"/>
                <a:gd name="T5" fmla="*/ 1 h 37"/>
                <a:gd name="T6" fmla="*/ 0 w 146"/>
                <a:gd name="T7" fmla="*/ 0 h 37"/>
                <a:gd name="T8" fmla="*/ 1 w 146"/>
                <a:gd name="T9" fmla="*/ 0 h 37"/>
                <a:gd name="T10" fmla="*/ 145 w 146"/>
                <a:gd name="T11" fmla="*/ 0 h 37"/>
                <a:gd name="T12" fmla="*/ 145 w 146"/>
                <a:gd name="T13" fmla="*/ 1 h 37"/>
                <a:gd name="T14" fmla="*/ 145 w 146"/>
                <a:gd name="T15" fmla="*/ 0 h 37"/>
                <a:gd name="T16" fmla="*/ 146 w 146"/>
                <a:gd name="T17" fmla="*/ 0 h 37"/>
                <a:gd name="T18" fmla="*/ 146 w 146"/>
                <a:gd name="T19" fmla="*/ 1 h 37"/>
                <a:gd name="T20" fmla="*/ 146 w 146"/>
                <a:gd name="T21" fmla="*/ 16 h 37"/>
                <a:gd name="T22" fmla="*/ 146 w 146"/>
                <a:gd name="T23" fmla="*/ 17 h 37"/>
                <a:gd name="T24" fmla="*/ 72 w 146"/>
                <a:gd name="T25" fmla="*/ 37 h 37"/>
                <a:gd name="T26" fmla="*/ 0 w 146"/>
                <a:gd name="T27" fmla="*/ 17 h 37"/>
                <a:gd name="T28" fmla="*/ 72 w 146"/>
                <a:gd name="T29" fmla="*/ 34 h 37"/>
                <a:gd name="T30" fmla="*/ 124 w 146"/>
                <a:gd name="T31" fmla="*/ 24 h 37"/>
                <a:gd name="T32" fmla="*/ 143 w 146"/>
                <a:gd name="T33" fmla="*/ 15 h 37"/>
                <a:gd name="T34" fmla="*/ 143 w 146"/>
                <a:gd name="T35" fmla="*/ 3 h 37"/>
                <a:gd name="T36" fmla="*/ 3 w 146"/>
                <a:gd name="T37" fmla="*/ 3 h 37"/>
                <a:gd name="T38" fmla="*/ 3 w 146"/>
                <a:gd name="T39" fmla="*/ 15 h 37"/>
                <a:gd name="T40" fmla="*/ 72 w 146"/>
                <a:gd name="T41"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37">
                  <a:moveTo>
                    <a:pt x="0" y="17"/>
                  </a:moveTo>
                  <a:cubicBezTo>
                    <a:pt x="0" y="17"/>
                    <a:pt x="0" y="16"/>
                    <a:pt x="0" y="16"/>
                  </a:cubicBezTo>
                  <a:cubicBezTo>
                    <a:pt x="0" y="1"/>
                    <a:pt x="0" y="1"/>
                    <a:pt x="0" y="1"/>
                  </a:cubicBezTo>
                  <a:cubicBezTo>
                    <a:pt x="0" y="1"/>
                    <a:pt x="0" y="0"/>
                    <a:pt x="0" y="0"/>
                  </a:cubicBezTo>
                  <a:cubicBezTo>
                    <a:pt x="0" y="0"/>
                    <a:pt x="1" y="0"/>
                    <a:pt x="1" y="0"/>
                  </a:cubicBezTo>
                  <a:cubicBezTo>
                    <a:pt x="145" y="0"/>
                    <a:pt x="145" y="0"/>
                    <a:pt x="145" y="0"/>
                  </a:cubicBezTo>
                  <a:cubicBezTo>
                    <a:pt x="145" y="1"/>
                    <a:pt x="145" y="1"/>
                    <a:pt x="145" y="1"/>
                  </a:cubicBezTo>
                  <a:cubicBezTo>
                    <a:pt x="145" y="0"/>
                    <a:pt x="145" y="0"/>
                    <a:pt x="145" y="0"/>
                  </a:cubicBezTo>
                  <a:cubicBezTo>
                    <a:pt x="145" y="0"/>
                    <a:pt x="146" y="0"/>
                    <a:pt x="146" y="0"/>
                  </a:cubicBezTo>
                  <a:cubicBezTo>
                    <a:pt x="146" y="0"/>
                    <a:pt x="146" y="1"/>
                    <a:pt x="146" y="1"/>
                  </a:cubicBezTo>
                  <a:cubicBezTo>
                    <a:pt x="146" y="16"/>
                    <a:pt x="146" y="16"/>
                    <a:pt x="146" y="16"/>
                  </a:cubicBezTo>
                  <a:cubicBezTo>
                    <a:pt x="146" y="16"/>
                    <a:pt x="146" y="17"/>
                    <a:pt x="146" y="17"/>
                  </a:cubicBezTo>
                  <a:cubicBezTo>
                    <a:pt x="146" y="17"/>
                    <a:pt x="115" y="37"/>
                    <a:pt x="72" y="37"/>
                  </a:cubicBezTo>
                  <a:cubicBezTo>
                    <a:pt x="50" y="37"/>
                    <a:pt x="26" y="32"/>
                    <a:pt x="0" y="17"/>
                  </a:cubicBezTo>
                  <a:close/>
                  <a:moveTo>
                    <a:pt x="72" y="34"/>
                  </a:moveTo>
                  <a:cubicBezTo>
                    <a:pt x="93" y="34"/>
                    <a:pt x="111" y="29"/>
                    <a:pt x="124" y="24"/>
                  </a:cubicBezTo>
                  <a:cubicBezTo>
                    <a:pt x="134" y="20"/>
                    <a:pt x="141" y="16"/>
                    <a:pt x="143" y="15"/>
                  </a:cubicBezTo>
                  <a:cubicBezTo>
                    <a:pt x="143" y="3"/>
                    <a:pt x="143" y="3"/>
                    <a:pt x="143" y="3"/>
                  </a:cubicBezTo>
                  <a:cubicBezTo>
                    <a:pt x="3" y="3"/>
                    <a:pt x="3" y="3"/>
                    <a:pt x="3" y="3"/>
                  </a:cubicBezTo>
                  <a:cubicBezTo>
                    <a:pt x="3" y="15"/>
                    <a:pt x="3" y="15"/>
                    <a:pt x="3" y="15"/>
                  </a:cubicBezTo>
                  <a:cubicBezTo>
                    <a:pt x="27" y="29"/>
                    <a:pt x="51" y="34"/>
                    <a:pt x="72" y="34"/>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8" name="Freeform 417">
              <a:extLst>
                <a:ext uri="{FF2B5EF4-FFF2-40B4-BE49-F238E27FC236}">
                  <a16:creationId xmlns:a16="http://schemas.microsoft.com/office/drawing/2014/main" id="{9361DC64-28D4-441A-BE46-101849AE6CD8}"/>
                </a:ext>
              </a:extLst>
            </p:cNvPr>
            <p:cNvSpPr>
              <a:spLocks/>
            </p:cNvSpPr>
            <p:nvPr/>
          </p:nvSpPr>
          <p:spPr bwMode="auto">
            <a:xfrm>
              <a:off x="7758113" y="1363662"/>
              <a:ext cx="541338" cy="1190625"/>
            </a:xfrm>
            <a:custGeom>
              <a:avLst/>
              <a:gdLst>
                <a:gd name="T0" fmla="*/ 144 w 144"/>
                <a:gd name="T1" fmla="*/ 0 h 317"/>
                <a:gd name="T2" fmla="*/ 0 w 144"/>
                <a:gd name="T3" fmla="*/ 4 h 317"/>
                <a:gd name="T4" fmla="*/ 0 w 144"/>
                <a:gd name="T5" fmla="*/ 297 h 317"/>
                <a:gd name="T6" fmla="*/ 78 w 144"/>
                <a:gd name="T7" fmla="*/ 316 h 317"/>
                <a:gd name="T8" fmla="*/ 144 w 144"/>
                <a:gd name="T9" fmla="*/ 297 h 317"/>
                <a:gd name="T10" fmla="*/ 144 w 144"/>
                <a:gd name="T11" fmla="*/ 0 h 317"/>
              </a:gdLst>
              <a:ahLst/>
              <a:cxnLst>
                <a:cxn ang="0">
                  <a:pos x="T0" y="T1"/>
                </a:cxn>
                <a:cxn ang="0">
                  <a:pos x="T2" y="T3"/>
                </a:cxn>
                <a:cxn ang="0">
                  <a:pos x="T4" y="T5"/>
                </a:cxn>
                <a:cxn ang="0">
                  <a:pos x="T6" y="T7"/>
                </a:cxn>
                <a:cxn ang="0">
                  <a:pos x="T8" y="T9"/>
                </a:cxn>
                <a:cxn ang="0">
                  <a:pos x="T10" y="T11"/>
                </a:cxn>
              </a:cxnLst>
              <a:rect l="0" t="0" r="r" b="b"/>
              <a:pathLst>
                <a:path w="144" h="317">
                  <a:moveTo>
                    <a:pt x="144" y="0"/>
                  </a:moveTo>
                  <a:cubicBezTo>
                    <a:pt x="0" y="4"/>
                    <a:pt x="0" y="4"/>
                    <a:pt x="0" y="4"/>
                  </a:cubicBezTo>
                  <a:cubicBezTo>
                    <a:pt x="0" y="297"/>
                    <a:pt x="0" y="297"/>
                    <a:pt x="0" y="297"/>
                  </a:cubicBezTo>
                  <a:cubicBezTo>
                    <a:pt x="0" y="297"/>
                    <a:pt x="20" y="317"/>
                    <a:pt x="78" y="316"/>
                  </a:cubicBezTo>
                  <a:cubicBezTo>
                    <a:pt x="98" y="316"/>
                    <a:pt x="126" y="311"/>
                    <a:pt x="144" y="297"/>
                  </a:cubicBezTo>
                  <a:lnTo>
                    <a:pt x="144" y="0"/>
                  </a:lnTo>
                  <a:close/>
                </a:path>
              </a:pathLst>
            </a:custGeom>
            <a:solidFill>
              <a:srgbClr val="6BC9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89" name="Freeform 418">
              <a:extLst>
                <a:ext uri="{FF2B5EF4-FFF2-40B4-BE49-F238E27FC236}">
                  <a16:creationId xmlns:a16="http://schemas.microsoft.com/office/drawing/2014/main" id="{8F4CBFAB-5668-4443-B204-8B7498331E5B}"/>
                </a:ext>
              </a:extLst>
            </p:cNvPr>
            <p:cNvSpPr>
              <a:spLocks noEditPoints="1"/>
            </p:cNvSpPr>
            <p:nvPr/>
          </p:nvSpPr>
          <p:spPr bwMode="auto">
            <a:xfrm>
              <a:off x="7750176" y="1355725"/>
              <a:ext cx="555625" cy="1201738"/>
            </a:xfrm>
            <a:custGeom>
              <a:avLst/>
              <a:gdLst>
                <a:gd name="T0" fmla="*/ 1 w 148"/>
                <a:gd name="T1" fmla="*/ 300 h 320"/>
                <a:gd name="T2" fmla="*/ 0 w 148"/>
                <a:gd name="T3" fmla="*/ 299 h 320"/>
                <a:gd name="T4" fmla="*/ 0 w 148"/>
                <a:gd name="T5" fmla="*/ 6 h 320"/>
                <a:gd name="T6" fmla="*/ 2 w 148"/>
                <a:gd name="T7" fmla="*/ 5 h 320"/>
                <a:gd name="T8" fmla="*/ 146 w 148"/>
                <a:gd name="T9" fmla="*/ 0 h 320"/>
                <a:gd name="T10" fmla="*/ 147 w 148"/>
                <a:gd name="T11" fmla="*/ 1 h 320"/>
                <a:gd name="T12" fmla="*/ 148 w 148"/>
                <a:gd name="T13" fmla="*/ 2 h 320"/>
                <a:gd name="T14" fmla="*/ 147 w 148"/>
                <a:gd name="T15" fmla="*/ 299 h 320"/>
                <a:gd name="T16" fmla="*/ 147 w 148"/>
                <a:gd name="T17" fmla="*/ 300 h 320"/>
                <a:gd name="T18" fmla="*/ 80 w 148"/>
                <a:gd name="T19" fmla="*/ 320 h 320"/>
                <a:gd name="T20" fmla="*/ 75 w 148"/>
                <a:gd name="T21" fmla="*/ 320 h 320"/>
                <a:gd name="T22" fmla="*/ 1 w 148"/>
                <a:gd name="T23" fmla="*/ 300 h 320"/>
                <a:gd name="T24" fmla="*/ 7 w 148"/>
                <a:gd name="T25" fmla="*/ 301 h 320"/>
                <a:gd name="T26" fmla="*/ 19 w 148"/>
                <a:gd name="T27" fmla="*/ 307 h 320"/>
                <a:gd name="T28" fmla="*/ 75 w 148"/>
                <a:gd name="T29" fmla="*/ 317 h 320"/>
                <a:gd name="T30" fmla="*/ 80 w 148"/>
                <a:gd name="T31" fmla="*/ 317 h 320"/>
                <a:gd name="T32" fmla="*/ 144 w 148"/>
                <a:gd name="T33" fmla="*/ 298 h 320"/>
                <a:gd name="T34" fmla="*/ 145 w 148"/>
                <a:gd name="T35" fmla="*/ 3 h 320"/>
                <a:gd name="T36" fmla="*/ 3 w 148"/>
                <a:gd name="T37" fmla="*/ 8 h 320"/>
                <a:gd name="T38" fmla="*/ 3 w 148"/>
                <a:gd name="T39" fmla="*/ 298 h 320"/>
                <a:gd name="T40" fmla="*/ 7 w 148"/>
                <a:gd name="T41" fmla="*/ 30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320">
                  <a:moveTo>
                    <a:pt x="1" y="300"/>
                  </a:moveTo>
                  <a:cubicBezTo>
                    <a:pt x="1" y="300"/>
                    <a:pt x="0" y="300"/>
                    <a:pt x="0" y="299"/>
                  </a:cubicBezTo>
                  <a:cubicBezTo>
                    <a:pt x="0" y="6"/>
                    <a:pt x="0" y="6"/>
                    <a:pt x="0" y="6"/>
                  </a:cubicBezTo>
                  <a:cubicBezTo>
                    <a:pt x="0" y="5"/>
                    <a:pt x="1" y="5"/>
                    <a:pt x="2" y="5"/>
                  </a:cubicBezTo>
                  <a:cubicBezTo>
                    <a:pt x="146" y="0"/>
                    <a:pt x="146" y="0"/>
                    <a:pt x="146" y="0"/>
                  </a:cubicBezTo>
                  <a:cubicBezTo>
                    <a:pt x="146" y="0"/>
                    <a:pt x="147" y="0"/>
                    <a:pt x="147" y="1"/>
                  </a:cubicBezTo>
                  <a:cubicBezTo>
                    <a:pt x="147" y="1"/>
                    <a:pt x="148" y="1"/>
                    <a:pt x="148" y="2"/>
                  </a:cubicBezTo>
                  <a:cubicBezTo>
                    <a:pt x="147" y="299"/>
                    <a:pt x="147" y="299"/>
                    <a:pt x="147" y="299"/>
                  </a:cubicBezTo>
                  <a:cubicBezTo>
                    <a:pt x="147" y="300"/>
                    <a:pt x="147" y="300"/>
                    <a:pt x="147" y="300"/>
                  </a:cubicBezTo>
                  <a:cubicBezTo>
                    <a:pt x="128" y="315"/>
                    <a:pt x="100" y="319"/>
                    <a:pt x="80" y="320"/>
                  </a:cubicBezTo>
                  <a:cubicBezTo>
                    <a:pt x="78" y="320"/>
                    <a:pt x="77" y="320"/>
                    <a:pt x="75" y="320"/>
                  </a:cubicBezTo>
                  <a:cubicBezTo>
                    <a:pt x="21" y="320"/>
                    <a:pt x="1" y="300"/>
                    <a:pt x="1" y="300"/>
                  </a:cubicBezTo>
                  <a:close/>
                  <a:moveTo>
                    <a:pt x="7" y="301"/>
                  </a:moveTo>
                  <a:cubicBezTo>
                    <a:pt x="9" y="303"/>
                    <a:pt x="13" y="305"/>
                    <a:pt x="19" y="307"/>
                  </a:cubicBezTo>
                  <a:cubicBezTo>
                    <a:pt x="30" y="312"/>
                    <a:pt x="49" y="317"/>
                    <a:pt x="75" y="317"/>
                  </a:cubicBezTo>
                  <a:cubicBezTo>
                    <a:pt x="77" y="317"/>
                    <a:pt x="78" y="317"/>
                    <a:pt x="80" y="317"/>
                  </a:cubicBezTo>
                  <a:cubicBezTo>
                    <a:pt x="99" y="317"/>
                    <a:pt x="127" y="312"/>
                    <a:pt x="144" y="298"/>
                  </a:cubicBezTo>
                  <a:cubicBezTo>
                    <a:pt x="145" y="3"/>
                    <a:pt x="145" y="3"/>
                    <a:pt x="145" y="3"/>
                  </a:cubicBezTo>
                  <a:cubicBezTo>
                    <a:pt x="3" y="8"/>
                    <a:pt x="3" y="8"/>
                    <a:pt x="3" y="8"/>
                  </a:cubicBezTo>
                  <a:cubicBezTo>
                    <a:pt x="3" y="298"/>
                    <a:pt x="3" y="298"/>
                    <a:pt x="3" y="298"/>
                  </a:cubicBezTo>
                  <a:cubicBezTo>
                    <a:pt x="4" y="299"/>
                    <a:pt x="5" y="300"/>
                    <a:pt x="7" y="301"/>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0" name="Freeform 419">
              <a:extLst>
                <a:ext uri="{FF2B5EF4-FFF2-40B4-BE49-F238E27FC236}">
                  <a16:creationId xmlns:a16="http://schemas.microsoft.com/office/drawing/2014/main" id="{268D799C-B690-4D21-9030-2EF1417DF4AB}"/>
                </a:ext>
              </a:extLst>
            </p:cNvPr>
            <p:cNvSpPr>
              <a:spLocks/>
            </p:cNvSpPr>
            <p:nvPr/>
          </p:nvSpPr>
          <p:spPr bwMode="auto">
            <a:xfrm>
              <a:off x="7915276" y="1366837"/>
              <a:ext cx="233363" cy="1187450"/>
            </a:xfrm>
            <a:custGeom>
              <a:avLst/>
              <a:gdLst>
                <a:gd name="T0" fmla="*/ 0 w 62"/>
                <a:gd name="T1" fmla="*/ 313 h 316"/>
                <a:gd name="T2" fmla="*/ 36 w 62"/>
                <a:gd name="T3" fmla="*/ 315 h 316"/>
                <a:gd name="T4" fmla="*/ 62 w 62"/>
                <a:gd name="T5" fmla="*/ 313 h 316"/>
                <a:gd name="T6" fmla="*/ 62 w 62"/>
                <a:gd name="T7" fmla="*/ 0 h 316"/>
                <a:gd name="T8" fmla="*/ 0 w 62"/>
                <a:gd name="T9" fmla="*/ 2 h 316"/>
                <a:gd name="T10" fmla="*/ 0 w 62"/>
                <a:gd name="T11" fmla="*/ 313 h 316"/>
              </a:gdLst>
              <a:ahLst/>
              <a:cxnLst>
                <a:cxn ang="0">
                  <a:pos x="T0" y="T1"/>
                </a:cxn>
                <a:cxn ang="0">
                  <a:pos x="T2" y="T3"/>
                </a:cxn>
                <a:cxn ang="0">
                  <a:pos x="T4" y="T5"/>
                </a:cxn>
                <a:cxn ang="0">
                  <a:pos x="T6" y="T7"/>
                </a:cxn>
                <a:cxn ang="0">
                  <a:pos x="T8" y="T9"/>
                </a:cxn>
                <a:cxn ang="0">
                  <a:pos x="T10" y="T11"/>
                </a:cxn>
              </a:cxnLst>
              <a:rect l="0" t="0" r="r" b="b"/>
              <a:pathLst>
                <a:path w="62" h="316">
                  <a:moveTo>
                    <a:pt x="0" y="313"/>
                  </a:moveTo>
                  <a:cubicBezTo>
                    <a:pt x="10" y="315"/>
                    <a:pt x="22" y="316"/>
                    <a:pt x="36" y="315"/>
                  </a:cubicBezTo>
                  <a:cubicBezTo>
                    <a:pt x="44" y="315"/>
                    <a:pt x="53" y="315"/>
                    <a:pt x="62" y="313"/>
                  </a:cubicBezTo>
                  <a:cubicBezTo>
                    <a:pt x="62" y="0"/>
                    <a:pt x="62" y="0"/>
                    <a:pt x="62" y="0"/>
                  </a:cubicBezTo>
                  <a:cubicBezTo>
                    <a:pt x="0" y="2"/>
                    <a:pt x="0" y="2"/>
                    <a:pt x="0" y="2"/>
                  </a:cubicBezTo>
                  <a:lnTo>
                    <a:pt x="0" y="313"/>
                  </a:lnTo>
                  <a:close/>
                </a:path>
              </a:pathLst>
            </a:custGeom>
            <a:solidFill>
              <a:srgbClr val="80B0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1" name="Freeform 420">
              <a:extLst>
                <a:ext uri="{FF2B5EF4-FFF2-40B4-BE49-F238E27FC236}">
                  <a16:creationId xmlns:a16="http://schemas.microsoft.com/office/drawing/2014/main" id="{D59EC680-91C6-4E46-B2B1-C356DFDEC4A9}"/>
                </a:ext>
              </a:extLst>
            </p:cNvPr>
            <p:cNvSpPr>
              <a:spLocks noEditPoints="1"/>
            </p:cNvSpPr>
            <p:nvPr/>
          </p:nvSpPr>
          <p:spPr bwMode="auto">
            <a:xfrm>
              <a:off x="7908926" y="1363662"/>
              <a:ext cx="247650" cy="1193800"/>
            </a:xfrm>
            <a:custGeom>
              <a:avLst/>
              <a:gdLst>
                <a:gd name="T0" fmla="*/ 2 w 66"/>
                <a:gd name="T1" fmla="*/ 316 h 318"/>
                <a:gd name="T2" fmla="*/ 0 w 66"/>
                <a:gd name="T3" fmla="*/ 314 h 318"/>
                <a:gd name="T4" fmla="*/ 0 w 66"/>
                <a:gd name="T5" fmla="*/ 3 h 318"/>
                <a:gd name="T6" fmla="*/ 2 w 66"/>
                <a:gd name="T7" fmla="*/ 1 h 318"/>
                <a:gd name="T8" fmla="*/ 64 w 66"/>
                <a:gd name="T9" fmla="*/ 0 h 318"/>
                <a:gd name="T10" fmla="*/ 65 w 66"/>
                <a:gd name="T11" fmla="*/ 0 h 318"/>
                <a:gd name="T12" fmla="*/ 66 w 66"/>
                <a:gd name="T13" fmla="*/ 1 h 318"/>
                <a:gd name="T14" fmla="*/ 66 w 66"/>
                <a:gd name="T15" fmla="*/ 314 h 318"/>
                <a:gd name="T16" fmla="*/ 64 w 66"/>
                <a:gd name="T17" fmla="*/ 316 h 318"/>
                <a:gd name="T18" fmla="*/ 38 w 66"/>
                <a:gd name="T19" fmla="*/ 318 h 318"/>
                <a:gd name="T20" fmla="*/ 33 w 66"/>
                <a:gd name="T21" fmla="*/ 318 h 318"/>
                <a:gd name="T22" fmla="*/ 2 w 66"/>
                <a:gd name="T23" fmla="*/ 316 h 318"/>
                <a:gd name="T24" fmla="*/ 33 w 66"/>
                <a:gd name="T25" fmla="*/ 315 h 318"/>
                <a:gd name="T26" fmla="*/ 38 w 66"/>
                <a:gd name="T27" fmla="*/ 315 h 318"/>
                <a:gd name="T28" fmla="*/ 63 w 66"/>
                <a:gd name="T29" fmla="*/ 313 h 318"/>
                <a:gd name="T30" fmla="*/ 63 w 66"/>
                <a:gd name="T31" fmla="*/ 3 h 318"/>
                <a:gd name="T32" fmla="*/ 3 w 66"/>
                <a:gd name="T33" fmla="*/ 4 h 318"/>
                <a:gd name="T34" fmla="*/ 3 w 66"/>
                <a:gd name="T35" fmla="*/ 313 h 318"/>
                <a:gd name="T36" fmla="*/ 33 w 66"/>
                <a:gd name="T37" fmla="*/ 31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318">
                  <a:moveTo>
                    <a:pt x="2" y="316"/>
                  </a:moveTo>
                  <a:cubicBezTo>
                    <a:pt x="1" y="316"/>
                    <a:pt x="0" y="315"/>
                    <a:pt x="0" y="314"/>
                  </a:cubicBezTo>
                  <a:cubicBezTo>
                    <a:pt x="0" y="3"/>
                    <a:pt x="0" y="3"/>
                    <a:pt x="0" y="3"/>
                  </a:cubicBezTo>
                  <a:cubicBezTo>
                    <a:pt x="0" y="2"/>
                    <a:pt x="1" y="1"/>
                    <a:pt x="2" y="1"/>
                  </a:cubicBezTo>
                  <a:cubicBezTo>
                    <a:pt x="64" y="0"/>
                    <a:pt x="64" y="0"/>
                    <a:pt x="64" y="0"/>
                  </a:cubicBezTo>
                  <a:cubicBezTo>
                    <a:pt x="64" y="0"/>
                    <a:pt x="65" y="0"/>
                    <a:pt x="65" y="0"/>
                  </a:cubicBezTo>
                  <a:cubicBezTo>
                    <a:pt x="65" y="0"/>
                    <a:pt x="66" y="1"/>
                    <a:pt x="66" y="1"/>
                  </a:cubicBezTo>
                  <a:cubicBezTo>
                    <a:pt x="66" y="314"/>
                    <a:pt x="66" y="314"/>
                    <a:pt x="66" y="314"/>
                  </a:cubicBezTo>
                  <a:cubicBezTo>
                    <a:pt x="66" y="315"/>
                    <a:pt x="65" y="316"/>
                    <a:pt x="64" y="316"/>
                  </a:cubicBezTo>
                  <a:cubicBezTo>
                    <a:pt x="55" y="317"/>
                    <a:pt x="46" y="318"/>
                    <a:pt x="38" y="318"/>
                  </a:cubicBezTo>
                  <a:cubicBezTo>
                    <a:pt x="37" y="318"/>
                    <a:pt x="35" y="318"/>
                    <a:pt x="33" y="318"/>
                  </a:cubicBezTo>
                  <a:cubicBezTo>
                    <a:pt x="21" y="318"/>
                    <a:pt x="11" y="317"/>
                    <a:pt x="2" y="316"/>
                  </a:cubicBezTo>
                  <a:close/>
                  <a:moveTo>
                    <a:pt x="33" y="315"/>
                  </a:moveTo>
                  <a:cubicBezTo>
                    <a:pt x="35" y="315"/>
                    <a:pt x="36" y="315"/>
                    <a:pt x="38" y="315"/>
                  </a:cubicBezTo>
                  <a:cubicBezTo>
                    <a:pt x="46" y="315"/>
                    <a:pt x="54" y="314"/>
                    <a:pt x="63" y="313"/>
                  </a:cubicBezTo>
                  <a:cubicBezTo>
                    <a:pt x="63" y="3"/>
                    <a:pt x="63" y="3"/>
                    <a:pt x="63" y="3"/>
                  </a:cubicBezTo>
                  <a:cubicBezTo>
                    <a:pt x="3" y="4"/>
                    <a:pt x="3" y="4"/>
                    <a:pt x="3" y="4"/>
                  </a:cubicBezTo>
                  <a:cubicBezTo>
                    <a:pt x="3" y="313"/>
                    <a:pt x="3" y="313"/>
                    <a:pt x="3" y="313"/>
                  </a:cubicBezTo>
                  <a:cubicBezTo>
                    <a:pt x="12" y="314"/>
                    <a:pt x="22" y="315"/>
                    <a:pt x="33" y="315"/>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2" name="Freeform 421">
              <a:extLst>
                <a:ext uri="{FF2B5EF4-FFF2-40B4-BE49-F238E27FC236}">
                  <a16:creationId xmlns:a16="http://schemas.microsoft.com/office/drawing/2014/main" id="{0C4AA66A-976F-493E-A5A8-345B8E4D2CA9}"/>
                </a:ext>
              </a:extLst>
            </p:cNvPr>
            <p:cNvSpPr>
              <a:spLocks/>
            </p:cNvSpPr>
            <p:nvPr/>
          </p:nvSpPr>
          <p:spPr bwMode="auto">
            <a:xfrm>
              <a:off x="7758113" y="1022350"/>
              <a:ext cx="563563" cy="503238"/>
            </a:xfrm>
            <a:custGeom>
              <a:avLst/>
              <a:gdLst>
                <a:gd name="T0" fmla="*/ 0 w 150"/>
                <a:gd name="T1" fmla="*/ 95 h 134"/>
                <a:gd name="T2" fmla="*/ 72 w 150"/>
                <a:gd name="T3" fmla="*/ 0 h 134"/>
                <a:gd name="T4" fmla="*/ 144 w 150"/>
                <a:gd name="T5" fmla="*/ 90 h 134"/>
                <a:gd name="T6" fmla="*/ 104 w 150"/>
                <a:gd name="T7" fmla="*/ 108 h 134"/>
                <a:gd name="T8" fmla="*/ 42 w 150"/>
                <a:gd name="T9" fmla="*/ 108 h 134"/>
                <a:gd name="T10" fmla="*/ 0 w 150"/>
                <a:gd name="T11" fmla="*/ 95 h 134"/>
              </a:gdLst>
              <a:ahLst/>
              <a:cxnLst>
                <a:cxn ang="0">
                  <a:pos x="T0" y="T1"/>
                </a:cxn>
                <a:cxn ang="0">
                  <a:pos x="T2" y="T3"/>
                </a:cxn>
                <a:cxn ang="0">
                  <a:pos x="T4" y="T5"/>
                </a:cxn>
                <a:cxn ang="0">
                  <a:pos x="T6" y="T7"/>
                </a:cxn>
                <a:cxn ang="0">
                  <a:pos x="T8" y="T9"/>
                </a:cxn>
                <a:cxn ang="0">
                  <a:pos x="T10" y="T11"/>
                </a:cxn>
              </a:cxnLst>
              <a:rect l="0" t="0" r="r" b="b"/>
              <a:pathLst>
                <a:path w="150" h="134">
                  <a:moveTo>
                    <a:pt x="0" y="95"/>
                  </a:moveTo>
                  <a:cubicBezTo>
                    <a:pt x="0" y="95"/>
                    <a:pt x="40" y="0"/>
                    <a:pt x="72" y="0"/>
                  </a:cubicBezTo>
                  <a:cubicBezTo>
                    <a:pt x="103" y="1"/>
                    <a:pt x="144" y="90"/>
                    <a:pt x="144" y="90"/>
                  </a:cubicBezTo>
                  <a:cubicBezTo>
                    <a:pt x="144" y="90"/>
                    <a:pt x="150" y="123"/>
                    <a:pt x="104" y="108"/>
                  </a:cubicBezTo>
                  <a:cubicBezTo>
                    <a:pt x="104" y="108"/>
                    <a:pt x="74" y="134"/>
                    <a:pt x="42" y="108"/>
                  </a:cubicBezTo>
                  <a:cubicBezTo>
                    <a:pt x="42" y="108"/>
                    <a:pt x="10" y="125"/>
                    <a:pt x="0" y="95"/>
                  </a:cubicBezTo>
                  <a:close/>
                </a:path>
              </a:pathLst>
            </a:custGeom>
            <a:solidFill>
              <a:srgbClr val="FFF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3" name="Freeform 422">
              <a:extLst>
                <a:ext uri="{FF2B5EF4-FFF2-40B4-BE49-F238E27FC236}">
                  <a16:creationId xmlns:a16="http://schemas.microsoft.com/office/drawing/2014/main" id="{AAB3E9CA-E296-4132-BD2A-F42600308C36}"/>
                </a:ext>
              </a:extLst>
            </p:cNvPr>
            <p:cNvSpPr>
              <a:spLocks noEditPoints="1"/>
            </p:cNvSpPr>
            <p:nvPr/>
          </p:nvSpPr>
          <p:spPr bwMode="auto">
            <a:xfrm>
              <a:off x="7754938" y="1017587"/>
              <a:ext cx="550863" cy="458788"/>
            </a:xfrm>
            <a:custGeom>
              <a:avLst/>
              <a:gdLst>
                <a:gd name="T0" fmla="*/ 43 w 147"/>
                <a:gd name="T1" fmla="*/ 111 h 122"/>
                <a:gd name="T2" fmla="*/ 24 w 147"/>
                <a:gd name="T3" fmla="*/ 116 h 122"/>
                <a:gd name="T4" fmla="*/ 0 w 147"/>
                <a:gd name="T5" fmla="*/ 97 h 122"/>
                <a:gd name="T6" fmla="*/ 1 w 147"/>
                <a:gd name="T7" fmla="*/ 96 h 122"/>
                <a:gd name="T8" fmla="*/ 2 w 147"/>
                <a:gd name="T9" fmla="*/ 97 h 122"/>
                <a:gd name="T10" fmla="*/ 1 w 147"/>
                <a:gd name="T11" fmla="*/ 96 h 122"/>
                <a:gd name="T12" fmla="*/ 0 w 147"/>
                <a:gd name="T13" fmla="*/ 97 h 122"/>
                <a:gd name="T14" fmla="*/ 0 w 147"/>
                <a:gd name="T15" fmla="*/ 96 h 122"/>
                <a:gd name="T16" fmla="*/ 24 w 147"/>
                <a:gd name="T17" fmla="*/ 48 h 122"/>
                <a:gd name="T18" fmla="*/ 73 w 147"/>
                <a:gd name="T19" fmla="*/ 0 h 122"/>
                <a:gd name="T20" fmla="*/ 73 w 147"/>
                <a:gd name="T21" fmla="*/ 0 h 122"/>
                <a:gd name="T22" fmla="*/ 122 w 147"/>
                <a:gd name="T23" fmla="*/ 45 h 122"/>
                <a:gd name="T24" fmla="*/ 146 w 147"/>
                <a:gd name="T25" fmla="*/ 90 h 122"/>
                <a:gd name="T26" fmla="*/ 146 w 147"/>
                <a:gd name="T27" fmla="*/ 91 h 122"/>
                <a:gd name="T28" fmla="*/ 147 w 147"/>
                <a:gd name="T29" fmla="*/ 95 h 122"/>
                <a:gd name="T30" fmla="*/ 143 w 147"/>
                <a:gd name="T31" fmla="*/ 107 h 122"/>
                <a:gd name="T32" fmla="*/ 126 w 147"/>
                <a:gd name="T33" fmla="*/ 114 h 122"/>
                <a:gd name="T34" fmla="*/ 105 w 147"/>
                <a:gd name="T35" fmla="*/ 111 h 122"/>
                <a:gd name="T36" fmla="*/ 73 w 147"/>
                <a:gd name="T37" fmla="*/ 122 h 122"/>
                <a:gd name="T38" fmla="*/ 43 w 147"/>
                <a:gd name="T39" fmla="*/ 111 h 122"/>
                <a:gd name="T40" fmla="*/ 44 w 147"/>
                <a:gd name="T41" fmla="*/ 108 h 122"/>
                <a:gd name="T42" fmla="*/ 73 w 147"/>
                <a:gd name="T43" fmla="*/ 119 h 122"/>
                <a:gd name="T44" fmla="*/ 95 w 147"/>
                <a:gd name="T45" fmla="*/ 113 h 122"/>
                <a:gd name="T46" fmla="*/ 104 w 147"/>
                <a:gd name="T47" fmla="*/ 108 h 122"/>
                <a:gd name="T48" fmla="*/ 105 w 147"/>
                <a:gd name="T49" fmla="*/ 107 h 122"/>
                <a:gd name="T50" fmla="*/ 126 w 147"/>
                <a:gd name="T51" fmla="*/ 111 h 122"/>
                <a:gd name="T52" fmla="*/ 144 w 147"/>
                <a:gd name="T53" fmla="*/ 95 h 122"/>
                <a:gd name="T54" fmla="*/ 144 w 147"/>
                <a:gd name="T55" fmla="*/ 91 h 122"/>
                <a:gd name="T56" fmla="*/ 119 w 147"/>
                <a:gd name="T57" fmla="*/ 47 h 122"/>
                <a:gd name="T58" fmla="*/ 73 w 147"/>
                <a:gd name="T59" fmla="*/ 3 h 122"/>
                <a:gd name="T60" fmla="*/ 73 w 147"/>
                <a:gd name="T61" fmla="*/ 3 h 122"/>
                <a:gd name="T62" fmla="*/ 26 w 147"/>
                <a:gd name="T63" fmla="*/ 49 h 122"/>
                <a:gd name="T64" fmla="*/ 3 w 147"/>
                <a:gd name="T65" fmla="*/ 96 h 122"/>
                <a:gd name="T66" fmla="*/ 24 w 147"/>
                <a:gd name="T67" fmla="*/ 113 h 122"/>
                <a:gd name="T68" fmla="*/ 43 w 147"/>
                <a:gd name="T69" fmla="*/ 108 h 122"/>
                <a:gd name="T70" fmla="*/ 43 w 147"/>
                <a:gd name="T71" fmla="*/ 108 h 122"/>
                <a:gd name="T72" fmla="*/ 44 w 147"/>
                <a:gd name="T73" fmla="*/ 10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43" y="111"/>
                  </a:moveTo>
                  <a:cubicBezTo>
                    <a:pt x="41" y="112"/>
                    <a:pt x="33" y="116"/>
                    <a:pt x="24" y="116"/>
                  </a:cubicBezTo>
                  <a:cubicBezTo>
                    <a:pt x="15" y="116"/>
                    <a:pt x="4" y="111"/>
                    <a:pt x="0" y="97"/>
                  </a:cubicBezTo>
                  <a:cubicBezTo>
                    <a:pt x="1" y="96"/>
                    <a:pt x="1" y="96"/>
                    <a:pt x="1" y="96"/>
                  </a:cubicBezTo>
                  <a:cubicBezTo>
                    <a:pt x="2" y="97"/>
                    <a:pt x="2" y="97"/>
                    <a:pt x="2" y="97"/>
                  </a:cubicBezTo>
                  <a:cubicBezTo>
                    <a:pt x="1" y="96"/>
                    <a:pt x="1" y="96"/>
                    <a:pt x="1" y="96"/>
                  </a:cubicBezTo>
                  <a:cubicBezTo>
                    <a:pt x="0" y="97"/>
                    <a:pt x="0" y="97"/>
                    <a:pt x="0" y="97"/>
                  </a:cubicBezTo>
                  <a:cubicBezTo>
                    <a:pt x="0" y="96"/>
                    <a:pt x="0" y="96"/>
                    <a:pt x="0" y="96"/>
                  </a:cubicBezTo>
                  <a:cubicBezTo>
                    <a:pt x="0" y="96"/>
                    <a:pt x="10" y="72"/>
                    <a:pt x="24" y="48"/>
                  </a:cubicBezTo>
                  <a:cubicBezTo>
                    <a:pt x="38" y="24"/>
                    <a:pt x="55" y="0"/>
                    <a:pt x="73" y="0"/>
                  </a:cubicBezTo>
                  <a:cubicBezTo>
                    <a:pt x="73" y="0"/>
                    <a:pt x="73" y="0"/>
                    <a:pt x="73" y="0"/>
                  </a:cubicBezTo>
                  <a:cubicBezTo>
                    <a:pt x="90" y="0"/>
                    <a:pt x="108" y="23"/>
                    <a:pt x="122" y="45"/>
                  </a:cubicBezTo>
                  <a:cubicBezTo>
                    <a:pt x="136" y="68"/>
                    <a:pt x="146" y="90"/>
                    <a:pt x="146" y="90"/>
                  </a:cubicBezTo>
                  <a:cubicBezTo>
                    <a:pt x="146" y="91"/>
                    <a:pt x="146" y="91"/>
                    <a:pt x="146" y="91"/>
                  </a:cubicBezTo>
                  <a:cubicBezTo>
                    <a:pt x="147" y="91"/>
                    <a:pt x="147" y="92"/>
                    <a:pt x="147" y="95"/>
                  </a:cubicBezTo>
                  <a:cubicBezTo>
                    <a:pt x="147" y="98"/>
                    <a:pt x="146" y="103"/>
                    <a:pt x="143" y="107"/>
                  </a:cubicBezTo>
                  <a:cubicBezTo>
                    <a:pt x="140" y="111"/>
                    <a:pt x="135" y="114"/>
                    <a:pt x="126" y="114"/>
                  </a:cubicBezTo>
                  <a:cubicBezTo>
                    <a:pt x="120" y="114"/>
                    <a:pt x="114" y="113"/>
                    <a:pt x="105" y="111"/>
                  </a:cubicBezTo>
                  <a:cubicBezTo>
                    <a:pt x="102" y="113"/>
                    <a:pt x="90" y="122"/>
                    <a:pt x="73" y="122"/>
                  </a:cubicBezTo>
                  <a:cubicBezTo>
                    <a:pt x="64" y="122"/>
                    <a:pt x="54" y="119"/>
                    <a:pt x="43" y="111"/>
                  </a:cubicBezTo>
                  <a:close/>
                  <a:moveTo>
                    <a:pt x="44" y="108"/>
                  </a:moveTo>
                  <a:cubicBezTo>
                    <a:pt x="54" y="117"/>
                    <a:pt x="64" y="119"/>
                    <a:pt x="73" y="119"/>
                  </a:cubicBezTo>
                  <a:cubicBezTo>
                    <a:pt x="82" y="119"/>
                    <a:pt x="90" y="116"/>
                    <a:pt x="95" y="113"/>
                  </a:cubicBezTo>
                  <a:cubicBezTo>
                    <a:pt x="101" y="111"/>
                    <a:pt x="104" y="108"/>
                    <a:pt x="104" y="108"/>
                  </a:cubicBezTo>
                  <a:cubicBezTo>
                    <a:pt x="104" y="107"/>
                    <a:pt x="105" y="107"/>
                    <a:pt x="105" y="107"/>
                  </a:cubicBezTo>
                  <a:cubicBezTo>
                    <a:pt x="114" y="110"/>
                    <a:pt x="121" y="111"/>
                    <a:pt x="126" y="111"/>
                  </a:cubicBezTo>
                  <a:cubicBezTo>
                    <a:pt x="142" y="111"/>
                    <a:pt x="144" y="101"/>
                    <a:pt x="144" y="95"/>
                  </a:cubicBezTo>
                  <a:cubicBezTo>
                    <a:pt x="144" y="93"/>
                    <a:pt x="144" y="92"/>
                    <a:pt x="144" y="91"/>
                  </a:cubicBezTo>
                  <a:cubicBezTo>
                    <a:pt x="143" y="89"/>
                    <a:pt x="133" y="68"/>
                    <a:pt x="119" y="47"/>
                  </a:cubicBezTo>
                  <a:cubicBezTo>
                    <a:pt x="106" y="25"/>
                    <a:pt x="87" y="3"/>
                    <a:pt x="73" y="3"/>
                  </a:cubicBezTo>
                  <a:cubicBezTo>
                    <a:pt x="73" y="3"/>
                    <a:pt x="73" y="3"/>
                    <a:pt x="73" y="3"/>
                  </a:cubicBezTo>
                  <a:cubicBezTo>
                    <a:pt x="58" y="2"/>
                    <a:pt x="40" y="26"/>
                    <a:pt x="26" y="49"/>
                  </a:cubicBezTo>
                  <a:cubicBezTo>
                    <a:pt x="13" y="71"/>
                    <a:pt x="4" y="93"/>
                    <a:pt x="3" y="96"/>
                  </a:cubicBezTo>
                  <a:cubicBezTo>
                    <a:pt x="7" y="109"/>
                    <a:pt x="16" y="113"/>
                    <a:pt x="24" y="113"/>
                  </a:cubicBezTo>
                  <a:cubicBezTo>
                    <a:pt x="34" y="113"/>
                    <a:pt x="43" y="108"/>
                    <a:pt x="43" y="108"/>
                  </a:cubicBezTo>
                  <a:cubicBezTo>
                    <a:pt x="43" y="108"/>
                    <a:pt x="43" y="108"/>
                    <a:pt x="43" y="108"/>
                  </a:cubicBezTo>
                  <a:lnTo>
                    <a:pt x="44" y="108"/>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4" name="Freeform 423">
              <a:extLst>
                <a:ext uri="{FF2B5EF4-FFF2-40B4-BE49-F238E27FC236}">
                  <a16:creationId xmlns:a16="http://schemas.microsoft.com/office/drawing/2014/main" id="{7749BF9F-560C-4DD4-975E-0147F87D381C}"/>
                </a:ext>
              </a:extLst>
            </p:cNvPr>
            <p:cNvSpPr>
              <a:spLocks/>
            </p:cNvSpPr>
            <p:nvPr/>
          </p:nvSpPr>
          <p:spPr bwMode="auto">
            <a:xfrm>
              <a:off x="7889876" y="1022350"/>
              <a:ext cx="273050" cy="160338"/>
            </a:xfrm>
            <a:custGeom>
              <a:avLst/>
              <a:gdLst>
                <a:gd name="T0" fmla="*/ 73 w 73"/>
                <a:gd name="T1" fmla="*/ 28 h 43"/>
                <a:gd name="T2" fmla="*/ 37 w 73"/>
                <a:gd name="T3" fmla="*/ 0 h 43"/>
                <a:gd name="T4" fmla="*/ 0 w 73"/>
                <a:gd name="T5" fmla="*/ 30 h 43"/>
                <a:gd name="T6" fmla="*/ 73 w 73"/>
                <a:gd name="T7" fmla="*/ 28 h 43"/>
              </a:gdLst>
              <a:ahLst/>
              <a:cxnLst>
                <a:cxn ang="0">
                  <a:pos x="T0" y="T1"/>
                </a:cxn>
                <a:cxn ang="0">
                  <a:pos x="T2" y="T3"/>
                </a:cxn>
                <a:cxn ang="0">
                  <a:pos x="T4" y="T5"/>
                </a:cxn>
                <a:cxn ang="0">
                  <a:pos x="T6" y="T7"/>
                </a:cxn>
              </a:cxnLst>
              <a:rect l="0" t="0" r="r" b="b"/>
              <a:pathLst>
                <a:path w="73" h="43">
                  <a:moveTo>
                    <a:pt x="73" y="28"/>
                  </a:moveTo>
                  <a:cubicBezTo>
                    <a:pt x="62" y="13"/>
                    <a:pt x="48" y="0"/>
                    <a:pt x="37" y="0"/>
                  </a:cubicBezTo>
                  <a:cubicBezTo>
                    <a:pt x="25" y="0"/>
                    <a:pt x="12" y="13"/>
                    <a:pt x="0" y="30"/>
                  </a:cubicBezTo>
                  <a:cubicBezTo>
                    <a:pt x="23" y="42"/>
                    <a:pt x="52" y="43"/>
                    <a:pt x="73" y="28"/>
                  </a:cubicBezTo>
                  <a:close/>
                </a:path>
              </a:pathLst>
            </a:custGeom>
            <a:solidFill>
              <a:srgbClr val="0FA2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5" name="Freeform 424">
              <a:extLst>
                <a:ext uri="{FF2B5EF4-FFF2-40B4-BE49-F238E27FC236}">
                  <a16:creationId xmlns:a16="http://schemas.microsoft.com/office/drawing/2014/main" id="{BADA8CCF-2D6C-4434-9049-CE044B2541D9}"/>
                </a:ext>
              </a:extLst>
            </p:cNvPr>
            <p:cNvSpPr>
              <a:spLocks noEditPoints="1"/>
            </p:cNvSpPr>
            <p:nvPr/>
          </p:nvSpPr>
          <p:spPr bwMode="auto">
            <a:xfrm>
              <a:off x="7881938" y="1017587"/>
              <a:ext cx="288925" cy="158750"/>
            </a:xfrm>
            <a:custGeom>
              <a:avLst/>
              <a:gdLst>
                <a:gd name="T0" fmla="*/ 1 w 77"/>
                <a:gd name="T1" fmla="*/ 33 h 42"/>
                <a:gd name="T2" fmla="*/ 0 w 77"/>
                <a:gd name="T3" fmla="*/ 32 h 42"/>
                <a:gd name="T4" fmla="*/ 1 w 77"/>
                <a:gd name="T5" fmla="*/ 30 h 42"/>
                <a:gd name="T6" fmla="*/ 39 w 77"/>
                <a:gd name="T7" fmla="*/ 0 h 42"/>
                <a:gd name="T8" fmla="*/ 39 w 77"/>
                <a:gd name="T9" fmla="*/ 0 h 42"/>
                <a:gd name="T10" fmla="*/ 76 w 77"/>
                <a:gd name="T11" fmla="*/ 28 h 42"/>
                <a:gd name="T12" fmla="*/ 75 w 77"/>
                <a:gd name="T13" fmla="*/ 29 h 42"/>
                <a:gd name="T14" fmla="*/ 76 w 77"/>
                <a:gd name="T15" fmla="*/ 28 h 42"/>
                <a:gd name="T16" fmla="*/ 77 w 77"/>
                <a:gd name="T17" fmla="*/ 30 h 42"/>
                <a:gd name="T18" fmla="*/ 76 w 77"/>
                <a:gd name="T19" fmla="*/ 31 h 42"/>
                <a:gd name="T20" fmla="*/ 38 w 77"/>
                <a:gd name="T21" fmla="*/ 42 h 42"/>
                <a:gd name="T22" fmla="*/ 1 w 77"/>
                <a:gd name="T23" fmla="*/ 33 h 42"/>
                <a:gd name="T24" fmla="*/ 38 w 77"/>
                <a:gd name="T25" fmla="*/ 39 h 42"/>
                <a:gd name="T26" fmla="*/ 73 w 77"/>
                <a:gd name="T27" fmla="*/ 29 h 42"/>
                <a:gd name="T28" fmla="*/ 39 w 77"/>
                <a:gd name="T29" fmla="*/ 3 h 42"/>
                <a:gd name="T30" fmla="*/ 39 w 77"/>
                <a:gd name="T31" fmla="*/ 3 h 42"/>
                <a:gd name="T32" fmla="*/ 4 w 77"/>
                <a:gd name="T33" fmla="*/ 31 h 42"/>
                <a:gd name="T34" fmla="*/ 38 w 77"/>
                <a:gd name="T35"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42">
                  <a:moveTo>
                    <a:pt x="1" y="33"/>
                  </a:moveTo>
                  <a:cubicBezTo>
                    <a:pt x="1" y="32"/>
                    <a:pt x="1" y="32"/>
                    <a:pt x="0" y="32"/>
                  </a:cubicBezTo>
                  <a:cubicBezTo>
                    <a:pt x="0" y="31"/>
                    <a:pt x="0" y="31"/>
                    <a:pt x="1" y="30"/>
                  </a:cubicBezTo>
                  <a:cubicBezTo>
                    <a:pt x="12" y="13"/>
                    <a:pt x="26" y="0"/>
                    <a:pt x="39" y="0"/>
                  </a:cubicBezTo>
                  <a:cubicBezTo>
                    <a:pt x="39" y="0"/>
                    <a:pt x="39" y="0"/>
                    <a:pt x="39" y="0"/>
                  </a:cubicBezTo>
                  <a:cubicBezTo>
                    <a:pt x="51" y="0"/>
                    <a:pt x="65" y="13"/>
                    <a:pt x="76" y="28"/>
                  </a:cubicBezTo>
                  <a:cubicBezTo>
                    <a:pt x="75" y="29"/>
                    <a:pt x="75" y="29"/>
                    <a:pt x="75" y="29"/>
                  </a:cubicBezTo>
                  <a:cubicBezTo>
                    <a:pt x="76" y="28"/>
                    <a:pt x="76" y="28"/>
                    <a:pt x="76" y="28"/>
                  </a:cubicBezTo>
                  <a:cubicBezTo>
                    <a:pt x="77" y="29"/>
                    <a:pt x="77" y="29"/>
                    <a:pt x="77" y="30"/>
                  </a:cubicBezTo>
                  <a:cubicBezTo>
                    <a:pt x="77" y="30"/>
                    <a:pt x="76" y="30"/>
                    <a:pt x="76" y="31"/>
                  </a:cubicBezTo>
                  <a:cubicBezTo>
                    <a:pt x="65" y="38"/>
                    <a:pt x="52" y="42"/>
                    <a:pt x="38" y="42"/>
                  </a:cubicBezTo>
                  <a:cubicBezTo>
                    <a:pt x="26" y="42"/>
                    <a:pt x="13" y="39"/>
                    <a:pt x="1" y="33"/>
                  </a:cubicBezTo>
                  <a:close/>
                  <a:moveTo>
                    <a:pt x="38" y="39"/>
                  </a:moveTo>
                  <a:cubicBezTo>
                    <a:pt x="51" y="39"/>
                    <a:pt x="63" y="36"/>
                    <a:pt x="73" y="29"/>
                  </a:cubicBezTo>
                  <a:cubicBezTo>
                    <a:pt x="62" y="14"/>
                    <a:pt x="49" y="3"/>
                    <a:pt x="39" y="3"/>
                  </a:cubicBezTo>
                  <a:cubicBezTo>
                    <a:pt x="39" y="3"/>
                    <a:pt x="39" y="3"/>
                    <a:pt x="39" y="3"/>
                  </a:cubicBezTo>
                  <a:cubicBezTo>
                    <a:pt x="28" y="2"/>
                    <a:pt x="15" y="14"/>
                    <a:pt x="4" y="31"/>
                  </a:cubicBezTo>
                  <a:cubicBezTo>
                    <a:pt x="15" y="36"/>
                    <a:pt x="27" y="39"/>
                    <a:pt x="38" y="39"/>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6" name="Freeform 425">
              <a:extLst>
                <a:ext uri="{FF2B5EF4-FFF2-40B4-BE49-F238E27FC236}">
                  <a16:creationId xmlns:a16="http://schemas.microsoft.com/office/drawing/2014/main" id="{2615290D-81C7-4B64-888D-66B1A9FED016}"/>
                </a:ext>
              </a:extLst>
            </p:cNvPr>
            <p:cNvSpPr>
              <a:spLocks/>
            </p:cNvSpPr>
            <p:nvPr/>
          </p:nvSpPr>
          <p:spPr bwMode="auto">
            <a:xfrm>
              <a:off x="8069263" y="1160462"/>
              <a:ext cx="82550" cy="271463"/>
            </a:xfrm>
            <a:custGeom>
              <a:avLst/>
              <a:gdLst>
                <a:gd name="T0" fmla="*/ 19 w 22"/>
                <a:gd name="T1" fmla="*/ 71 h 72"/>
                <a:gd name="T2" fmla="*/ 0 w 22"/>
                <a:gd name="T3" fmla="*/ 2 h 72"/>
                <a:gd name="T4" fmla="*/ 1 w 22"/>
                <a:gd name="T5" fmla="*/ 0 h 72"/>
                <a:gd name="T6" fmla="*/ 3 w 22"/>
                <a:gd name="T7" fmla="*/ 1 h 72"/>
                <a:gd name="T8" fmla="*/ 22 w 22"/>
                <a:gd name="T9" fmla="*/ 70 h 72"/>
                <a:gd name="T10" fmla="*/ 21 w 22"/>
                <a:gd name="T11" fmla="*/ 72 h 72"/>
                <a:gd name="T12" fmla="*/ 21 w 22"/>
                <a:gd name="T13" fmla="*/ 72 h 72"/>
                <a:gd name="T14" fmla="*/ 19 w 22"/>
                <a:gd name="T15" fmla="*/ 7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72">
                  <a:moveTo>
                    <a:pt x="19" y="71"/>
                  </a:moveTo>
                  <a:cubicBezTo>
                    <a:pt x="0" y="2"/>
                    <a:pt x="0" y="2"/>
                    <a:pt x="0" y="2"/>
                  </a:cubicBezTo>
                  <a:cubicBezTo>
                    <a:pt x="0" y="1"/>
                    <a:pt x="1" y="1"/>
                    <a:pt x="1" y="0"/>
                  </a:cubicBezTo>
                  <a:cubicBezTo>
                    <a:pt x="2" y="0"/>
                    <a:pt x="3" y="1"/>
                    <a:pt x="3" y="1"/>
                  </a:cubicBezTo>
                  <a:cubicBezTo>
                    <a:pt x="22" y="70"/>
                    <a:pt x="22" y="70"/>
                    <a:pt x="22" y="70"/>
                  </a:cubicBezTo>
                  <a:cubicBezTo>
                    <a:pt x="22" y="71"/>
                    <a:pt x="22" y="72"/>
                    <a:pt x="21" y="72"/>
                  </a:cubicBezTo>
                  <a:cubicBezTo>
                    <a:pt x="21" y="72"/>
                    <a:pt x="21" y="72"/>
                    <a:pt x="21" y="72"/>
                  </a:cubicBezTo>
                  <a:cubicBezTo>
                    <a:pt x="20" y="72"/>
                    <a:pt x="20" y="72"/>
                    <a:pt x="19" y="71"/>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7" name="Freeform 426">
              <a:extLst>
                <a:ext uri="{FF2B5EF4-FFF2-40B4-BE49-F238E27FC236}">
                  <a16:creationId xmlns:a16="http://schemas.microsoft.com/office/drawing/2014/main" id="{2CA369F1-3FF3-4B0B-80FC-6EAB89F195DB}"/>
                </a:ext>
              </a:extLst>
            </p:cNvPr>
            <p:cNvSpPr>
              <a:spLocks/>
            </p:cNvSpPr>
            <p:nvPr/>
          </p:nvSpPr>
          <p:spPr bwMode="auto">
            <a:xfrm>
              <a:off x="7912101" y="1160462"/>
              <a:ext cx="63500" cy="274638"/>
            </a:xfrm>
            <a:custGeom>
              <a:avLst/>
              <a:gdLst>
                <a:gd name="T0" fmla="*/ 1 w 17"/>
                <a:gd name="T1" fmla="*/ 73 h 73"/>
                <a:gd name="T2" fmla="*/ 0 w 17"/>
                <a:gd name="T3" fmla="*/ 71 h 73"/>
                <a:gd name="T4" fmla="*/ 14 w 17"/>
                <a:gd name="T5" fmla="*/ 2 h 73"/>
                <a:gd name="T6" fmla="*/ 15 w 17"/>
                <a:gd name="T7" fmla="*/ 0 h 73"/>
                <a:gd name="T8" fmla="*/ 17 w 17"/>
                <a:gd name="T9" fmla="*/ 2 h 73"/>
                <a:gd name="T10" fmla="*/ 3 w 17"/>
                <a:gd name="T11" fmla="*/ 72 h 73"/>
                <a:gd name="T12" fmla="*/ 1 w 17"/>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1" y="73"/>
                  </a:moveTo>
                  <a:cubicBezTo>
                    <a:pt x="0" y="73"/>
                    <a:pt x="0" y="72"/>
                    <a:pt x="0" y="71"/>
                  </a:cubicBezTo>
                  <a:cubicBezTo>
                    <a:pt x="14" y="2"/>
                    <a:pt x="14" y="2"/>
                    <a:pt x="14" y="2"/>
                  </a:cubicBezTo>
                  <a:cubicBezTo>
                    <a:pt x="14" y="1"/>
                    <a:pt x="15" y="0"/>
                    <a:pt x="15" y="0"/>
                  </a:cubicBezTo>
                  <a:cubicBezTo>
                    <a:pt x="16" y="1"/>
                    <a:pt x="17" y="1"/>
                    <a:pt x="17" y="2"/>
                  </a:cubicBezTo>
                  <a:cubicBezTo>
                    <a:pt x="3" y="72"/>
                    <a:pt x="3" y="72"/>
                    <a:pt x="3" y="72"/>
                  </a:cubicBezTo>
                  <a:cubicBezTo>
                    <a:pt x="3" y="72"/>
                    <a:pt x="2" y="73"/>
                    <a:pt x="1" y="73"/>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8" name="Freeform 427">
              <a:extLst>
                <a:ext uri="{FF2B5EF4-FFF2-40B4-BE49-F238E27FC236}">
                  <a16:creationId xmlns:a16="http://schemas.microsoft.com/office/drawing/2014/main" id="{59E0EC2F-BA7C-4792-8458-D9E4FCC20377}"/>
                </a:ext>
              </a:extLst>
            </p:cNvPr>
            <p:cNvSpPr>
              <a:spLocks/>
            </p:cNvSpPr>
            <p:nvPr/>
          </p:nvSpPr>
          <p:spPr bwMode="auto">
            <a:xfrm>
              <a:off x="7934326" y="2430462"/>
              <a:ext cx="192088" cy="269875"/>
            </a:xfrm>
            <a:custGeom>
              <a:avLst/>
              <a:gdLst>
                <a:gd name="T0" fmla="*/ 0 w 51"/>
                <a:gd name="T1" fmla="*/ 72 h 72"/>
                <a:gd name="T2" fmla="*/ 0 w 51"/>
                <a:gd name="T3" fmla="*/ 5 h 72"/>
                <a:gd name="T4" fmla="*/ 5 w 51"/>
                <a:gd name="T5" fmla="*/ 0 h 72"/>
                <a:gd name="T6" fmla="*/ 45 w 51"/>
                <a:gd name="T7" fmla="*/ 0 h 72"/>
                <a:gd name="T8" fmla="*/ 51 w 51"/>
                <a:gd name="T9" fmla="*/ 5 h 72"/>
                <a:gd name="T10" fmla="*/ 51 w 51"/>
                <a:gd name="T11" fmla="*/ 72 h 72"/>
                <a:gd name="T12" fmla="*/ 0 w 51"/>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51" h="72">
                  <a:moveTo>
                    <a:pt x="0" y="72"/>
                  </a:moveTo>
                  <a:cubicBezTo>
                    <a:pt x="0" y="5"/>
                    <a:pt x="0" y="5"/>
                    <a:pt x="0" y="5"/>
                  </a:cubicBezTo>
                  <a:cubicBezTo>
                    <a:pt x="0" y="2"/>
                    <a:pt x="3" y="0"/>
                    <a:pt x="5" y="0"/>
                  </a:cubicBezTo>
                  <a:cubicBezTo>
                    <a:pt x="45" y="0"/>
                    <a:pt x="45" y="0"/>
                    <a:pt x="45" y="0"/>
                  </a:cubicBezTo>
                  <a:cubicBezTo>
                    <a:pt x="48" y="0"/>
                    <a:pt x="51" y="2"/>
                    <a:pt x="51" y="5"/>
                  </a:cubicBezTo>
                  <a:cubicBezTo>
                    <a:pt x="51" y="72"/>
                    <a:pt x="51" y="72"/>
                    <a:pt x="51" y="72"/>
                  </a:cubicBezTo>
                  <a:lnTo>
                    <a:pt x="0" y="72"/>
                  </a:lnTo>
                  <a:close/>
                </a:path>
              </a:pathLst>
            </a:custGeom>
            <a:solidFill>
              <a:srgbClr val="BD99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99" name="Freeform 428">
              <a:extLst>
                <a:ext uri="{FF2B5EF4-FFF2-40B4-BE49-F238E27FC236}">
                  <a16:creationId xmlns:a16="http://schemas.microsoft.com/office/drawing/2014/main" id="{CE9D96E6-15F5-4BBD-951C-FE2F79455562}"/>
                </a:ext>
              </a:extLst>
            </p:cNvPr>
            <p:cNvSpPr>
              <a:spLocks noEditPoints="1"/>
            </p:cNvSpPr>
            <p:nvPr/>
          </p:nvSpPr>
          <p:spPr bwMode="auto">
            <a:xfrm>
              <a:off x="7931151" y="2422525"/>
              <a:ext cx="198438" cy="285750"/>
            </a:xfrm>
            <a:custGeom>
              <a:avLst/>
              <a:gdLst>
                <a:gd name="T0" fmla="*/ 1 w 53"/>
                <a:gd name="T1" fmla="*/ 76 h 76"/>
                <a:gd name="T2" fmla="*/ 1 w 53"/>
                <a:gd name="T3" fmla="*/ 74 h 76"/>
                <a:gd name="T4" fmla="*/ 3 w 53"/>
                <a:gd name="T5" fmla="*/ 74 h 76"/>
                <a:gd name="T6" fmla="*/ 1 w 53"/>
                <a:gd name="T7" fmla="*/ 74 h 76"/>
                <a:gd name="T8" fmla="*/ 1 w 53"/>
                <a:gd name="T9" fmla="*/ 76 h 76"/>
                <a:gd name="T10" fmla="*/ 0 w 53"/>
                <a:gd name="T11" fmla="*/ 75 h 76"/>
                <a:gd name="T12" fmla="*/ 0 w 53"/>
                <a:gd name="T13" fmla="*/ 74 h 76"/>
                <a:gd name="T14" fmla="*/ 0 w 53"/>
                <a:gd name="T15" fmla="*/ 7 h 76"/>
                <a:gd name="T16" fmla="*/ 6 w 53"/>
                <a:gd name="T17" fmla="*/ 0 h 76"/>
                <a:gd name="T18" fmla="*/ 46 w 53"/>
                <a:gd name="T19" fmla="*/ 0 h 76"/>
                <a:gd name="T20" fmla="*/ 53 w 53"/>
                <a:gd name="T21" fmla="*/ 7 h 76"/>
                <a:gd name="T22" fmla="*/ 53 w 53"/>
                <a:gd name="T23" fmla="*/ 74 h 76"/>
                <a:gd name="T24" fmla="*/ 53 w 53"/>
                <a:gd name="T25" fmla="*/ 75 h 76"/>
                <a:gd name="T26" fmla="*/ 52 w 53"/>
                <a:gd name="T27" fmla="*/ 76 h 76"/>
                <a:gd name="T28" fmla="*/ 1 w 53"/>
                <a:gd name="T29" fmla="*/ 76 h 76"/>
                <a:gd name="T30" fmla="*/ 50 w 53"/>
                <a:gd name="T31" fmla="*/ 73 h 76"/>
                <a:gd name="T32" fmla="*/ 50 w 53"/>
                <a:gd name="T33" fmla="*/ 7 h 76"/>
                <a:gd name="T34" fmla="*/ 46 w 53"/>
                <a:gd name="T35" fmla="*/ 3 h 76"/>
                <a:gd name="T36" fmla="*/ 6 w 53"/>
                <a:gd name="T37" fmla="*/ 3 h 76"/>
                <a:gd name="T38" fmla="*/ 3 w 53"/>
                <a:gd name="T39" fmla="*/ 7 h 76"/>
                <a:gd name="T40" fmla="*/ 3 w 53"/>
                <a:gd name="T41" fmla="*/ 73 h 76"/>
                <a:gd name="T42" fmla="*/ 50 w 53"/>
                <a:gd name="T43" fmla="*/ 7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76">
                  <a:moveTo>
                    <a:pt x="1" y="76"/>
                  </a:moveTo>
                  <a:cubicBezTo>
                    <a:pt x="1" y="74"/>
                    <a:pt x="1" y="74"/>
                    <a:pt x="1" y="74"/>
                  </a:cubicBezTo>
                  <a:cubicBezTo>
                    <a:pt x="3" y="74"/>
                    <a:pt x="3" y="74"/>
                    <a:pt x="3" y="74"/>
                  </a:cubicBezTo>
                  <a:cubicBezTo>
                    <a:pt x="1" y="74"/>
                    <a:pt x="1" y="74"/>
                    <a:pt x="1" y="74"/>
                  </a:cubicBezTo>
                  <a:cubicBezTo>
                    <a:pt x="1" y="76"/>
                    <a:pt x="1" y="76"/>
                    <a:pt x="1" y="76"/>
                  </a:cubicBezTo>
                  <a:cubicBezTo>
                    <a:pt x="1" y="76"/>
                    <a:pt x="1" y="75"/>
                    <a:pt x="0" y="75"/>
                  </a:cubicBezTo>
                  <a:cubicBezTo>
                    <a:pt x="0" y="75"/>
                    <a:pt x="0" y="74"/>
                    <a:pt x="0" y="74"/>
                  </a:cubicBezTo>
                  <a:cubicBezTo>
                    <a:pt x="0" y="7"/>
                    <a:pt x="0" y="7"/>
                    <a:pt x="0" y="7"/>
                  </a:cubicBezTo>
                  <a:cubicBezTo>
                    <a:pt x="0" y="3"/>
                    <a:pt x="3" y="0"/>
                    <a:pt x="6" y="0"/>
                  </a:cubicBezTo>
                  <a:cubicBezTo>
                    <a:pt x="46" y="0"/>
                    <a:pt x="46" y="0"/>
                    <a:pt x="46" y="0"/>
                  </a:cubicBezTo>
                  <a:cubicBezTo>
                    <a:pt x="50" y="0"/>
                    <a:pt x="53" y="3"/>
                    <a:pt x="53" y="7"/>
                  </a:cubicBezTo>
                  <a:cubicBezTo>
                    <a:pt x="53" y="74"/>
                    <a:pt x="53" y="74"/>
                    <a:pt x="53" y="74"/>
                  </a:cubicBezTo>
                  <a:cubicBezTo>
                    <a:pt x="53" y="74"/>
                    <a:pt x="53" y="75"/>
                    <a:pt x="53" y="75"/>
                  </a:cubicBezTo>
                  <a:cubicBezTo>
                    <a:pt x="52" y="75"/>
                    <a:pt x="52" y="76"/>
                    <a:pt x="52" y="76"/>
                  </a:cubicBezTo>
                  <a:lnTo>
                    <a:pt x="1" y="76"/>
                  </a:lnTo>
                  <a:close/>
                  <a:moveTo>
                    <a:pt x="50" y="73"/>
                  </a:moveTo>
                  <a:cubicBezTo>
                    <a:pt x="50" y="7"/>
                    <a:pt x="50" y="7"/>
                    <a:pt x="50" y="7"/>
                  </a:cubicBezTo>
                  <a:cubicBezTo>
                    <a:pt x="50" y="5"/>
                    <a:pt x="48" y="3"/>
                    <a:pt x="46" y="3"/>
                  </a:cubicBezTo>
                  <a:cubicBezTo>
                    <a:pt x="6" y="3"/>
                    <a:pt x="6" y="3"/>
                    <a:pt x="6" y="3"/>
                  </a:cubicBezTo>
                  <a:cubicBezTo>
                    <a:pt x="4" y="3"/>
                    <a:pt x="3" y="5"/>
                    <a:pt x="3" y="7"/>
                  </a:cubicBezTo>
                  <a:cubicBezTo>
                    <a:pt x="3" y="73"/>
                    <a:pt x="3" y="73"/>
                    <a:pt x="3" y="73"/>
                  </a:cubicBezTo>
                  <a:lnTo>
                    <a:pt x="50" y="73"/>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0" name="Freeform 429">
              <a:extLst>
                <a:ext uri="{FF2B5EF4-FFF2-40B4-BE49-F238E27FC236}">
                  <a16:creationId xmlns:a16="http://schemas.microsoft.com/office/drawing/2014/main" id="{3555A860-7B1D-4BAB-AC49-B8108D3E8C6E}"/>
                </a:ext>
              </a:extLst>
            </p:cNvPr>
            <p:cNvSpPr>
              <a:spLocks/>
            </p:cNvSpPr>
            <p:nvPr/>
          </p:nvSpPr>
          <p:spPr bwMode="auto">
            <a:xfrm>
              <a:off x="7980363" y="2425700"/>
              <a:ext cx="11113" cy="282575"/>
            </a:xfrm>
            <a:custGeom>
              <a:avLst/>
              <a:gdLst>
                <a:gd name="T0" fmla="*/ 0 w 3"/>
                <a:gd name="T1" fmla="*/ 73 h 75"/>
                <a:gd name="T2" fmla="*/ 0 w 3"/>
                <a:gd name="T3" fmla="*/ 1 h 75"/>
                <a:gd name="T4" fmla="*/ 1 w 3"/>
                <a:gd name="T5" fmla="*/ 0 h 75"/>
                <a:gd name="T6" fmla="*/ 3 w 3"/>
                <a:gd name="T7" fmla="*/ 1 h 75"/>
                <a:gd name="T8" fmla="*/ 3 w 3"/>
                <a:gd name="T9" fmla="*/ 73 h 75"/>
                <a:gd name="T10" fmla="*/ 1 w 3"/>
                <a:gd name="T11" fmla="*/ 75 h 75"/>
                <a:gd name="T12" fmla="*/ 0 w 3"/>
                <a:gd name="T13" fmla="*/ 73 h 75"/>
              </a:gdLst>
              <a:ahLst/>
              <a:cxnLst>
                <a:cxn ang="0">
                  <a:pos x="T0" y="T1"/>
                </a:cxn>
                <a:cxn ang="0">
                  <a:pos x="T2" y="T3"/>
                </a:cxn>
                <a:cxn ang="0">
                  <a:pos x="T4" y="T5"/>
                </a:cxn>
                <a:cxn ang="0">
                  <a:pos x="T6" y="T7"/>
                </a:cxn>
                <a:cxn ang="0">
                  <a:pos x="T8" y="T9"/>
                </a:cxn>
                <a:cxn ang="0">
                  <a:pos x="T10" y="T11"/>
                </a:cxn>
                <a:cxn ang="0">
                  <a:pos x="T12" y="T13"/>
                </a:cxn>
              </a:cxnLst>
              <a:rect l="0" t="0" r="r" b="b"/>
              <a:pathLst>
                <a:path w="3" h="75">
                  <a:moveTo>
                    <a:pt x="0" y="73"/>
                  </a:moveTo>
                  <a:cubicBezTo>
                    <a:pt x="0" y="1"/>
                    <a:pt x="0" y="1"/>
                    <a:pt x="0" y="1"/>
                  </a:cubicBezTo>
                  <a:cubicBezTo>
                    <a:pt x="0" y="0"/>
                    <a:pt x="0" y="0"/>
                    <a:pt x="1" y="0"/>
                  </a:cubicBezTo>
                  <a:cubicBezTo>
                    <a:pt x="2" y="0"/>
                    <a:pt x="3" y="0"/>
                    <a:pt x="3" y="1"/>
                  </a:cubicBezTo>
                  <a:cubicBezTo>
                    <a:pt x="3" y="73"/>
                    <a:pt x="3" y="73"/>
                    <a:pt x="3" y="73"/>
                  </a:cubicBezTo>
                  <a:cubicBezTo>
                    <a:pt x="3" y="74"/>
                    <a:pt x="2" y="75"/>
                    <a:pt x="1" y="75"/>
                  </a:cubicBezTo>
                  <a:cubicBezTo>
                    <a:pt x="0" y="75"/>
                    <a:pt x="0" y="74"/>
                    <a:pt x="0" y="73"/>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1" name="Freeform 430">
              <a:extLst>
                <a:ext uri="{FF2B5EF4-FFF2-40B4-BE49-F238E27FC236}">
                  <a16:creationId xmlns:a16="http://schemas.microsoft.com/office/drawing/2014/main" id="{E327422D-1219-4FED-9953-DD8F0C8EF85E}"/>
                </a:ext>
              </a:extLst>
            </p:cNvPr>
            <p:cNvSpPr>
              <a:spLocks/>
            </p:cNvSpPr>
            <p:nvPr/>
          </p:nvSpPr>
          <p:spPr bwMode="auto">
            <a:xfrm>
              <a:off x="8024813" y="2425700"/>
              <a:ext cx="11113" cy="282575"/>
            </a:xfrm>
            <a:custGeom>
              <a:avLst/>
              <a:gdLst>
                <a:gd name="T0" fmla="*/ 0 w 3"/>
                <a:gd name="T1" fmla="*/ 73 h 75"/>
                <a:gd name="T2" fmla="*/ 0 w 3"/>
                <a:gd name="T3" fmla="*/ 1 h 75"/>
                <a:gd name="T4" fmla="*/ 2 w 3"/>
                <a:gd name="T5" fmla="*/ 0 h 75"/>
                <a:gd name="T6" fmla="*/ 3 w 3"/>
                <a:gd name="T7" fmla="*/ 1 h 75"/>
                <a:gd name="T8" fmla="*/ 3 w 3"/>
                <a:gd name="T9" fmla="*/ 73 h 75"/>
                <a:gd name="T10" fmla="*/ 2 w 3"/>
                <a:gd name="T11" fmla="*/ 75 h 75"/>
                <a:gd name="T12" fmla="*/ 0 w 3"/>
                <a:gd name="T13" fmla="*/ 73 h 75"/>
              </a:gdLst>
              <a:ahLst/>
              <a:cxnLst>
                <a:cxn ang="0">
                  <a:pos x="T0" y="T1"/>
                </a:cxn>
                <a:cxn ang="0">
                  <a:pos x="T2" y="T3"/>
                </a:cxn>
                <a:cxn ang="0">
                  <a:pos x="T4" y="T5"/>
                </a:cxn>
                <a:cxn ang="0">
                  <a:pos x="T6" y="T7"/>
                </a:cxn>
                <a:cxn ang="0">
                  <a:pos x="T8" y="T9"/>
                </a:cxn>
                <a:cxn ang="0">
                  <a:pos x="T10" y="T11"/>
                </a:cxn>
                <a:cxn ang="0">
                  <a:pos x="T12" y="T13"/>
                </a:cxn>
              </a:cxnLst>
              <a:rect l="0" t="0" r="r" b="b"/>
              <a:pathLst>
                <a:path w="3" h="75">
                  <a:moveTo>
                    <a:pt x="0" y="73"/>
                  </a:moveTo>
                  <a:cubicBezTo>
                    <a:pt x="0" y="1"/>
                    <a:pt x="0" y="1"/>
                    <a:pt x="0" y="1"/>
                  </a:cubicBezTo>
                  <a:cubicBezTo>
                    <a:pt x="0" y="0"/>
                    <a:pt x="1" y="0"/>
                    <a:pt x="2" y="0"/>
                  </a:cubicBezTo>
                  <a:cubicBezTo>
                    <a:pt x="2" y="0"/>
                    <a:pt x="3" y="0"/>
                    <a:pt x="3" y="1"/>
                  </a:cubicBezTo>
                  <a:cubicBezTo>
                    <a:pt x="3" y="73"/>
                    <a:pt x="3" y="73"/>
                    <a:pt x="3" y="73"/>
                  </a:cubicBezTo>
                  <a:cubicBezTo>
                    <a:pt x="3" y="74"/>
                    <a:pt x="2" y="75"/>
                    <a:pt x="2" y="75"/>
                  </a:cubicBezTo>
                  <a:cubicBezTo>
                    <a:pt x="1" y="75"/>
                    <a:pt x="0" y="74"/>
                    <a:pt x="0" y="73"/>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2" name="Freeform 431">
              <a:extLst>
                <a:ext uri="{FF2B5EF4-FFF2-40B4-BE49-F238E27FC236}">
                  <a16:creationId xmlns:a16="http://schemas.microsoft.com/office/drawing/2014/main" id="{F5748262-301A-41AD-AD51-60C2E10A2E24}"/>
                </a:ext>
              </a:extLst>
            </p:cNvPr>
            <p:cNvSpPr>
              <a:spLocks/>
            </p:cNvSpPr>
            <p:nvPr/>
          </p:nvSpPr>
          <p:spPr bwMode="auto">
            <a:xfrm>
              <a:off x="8074026" y="2425700"/>
              <a:ext cx="11113" cy="282575"/>
            </a:xfrm>
            <a:custGeom>
              <a:avLst/>
              <a:gdLst>
                <a:gd name="T0" fmla="*/ 0 w 3"/>
                <a:gd name="T1" fmla="*/ 73 h 75"/>
                <a:gd name="T2" fmla="*/ 0 w 3"/>
                <a:gd name="T3" fmla="*/ 1 h 75"/>
                <a:gd name="T4" fmla="*/ 1 w 3"/>
                <a:gd name="T5" fmla="*/ 0 h 75"/>
                <a:gd name="T6" fmla="*/ 3 w 3"/>
                <a:gd name="T7" fmla="*/ 1 h 75"/>
                <a:gd name="T8" fmla="*/ 3 w 3"/>
                <a:gd name="T9" fmla="*/ 73 h 75"/>
                <a:gd name="T10" fmla="*/ 1 w 3"/>
                <a:gd name="T11" fmla="*/ 75 h 75"/>
                <a:gd name="T12" fmla="*/ 0 w 3"/>
                <a:gd name="T13" fmla="*/ 73 h 75"/>
              </a:gdLst>
              <a:ahLst/>
              <a:cxnLst>
                <a:cxn ang="0">
                  <a:pos x="T0" y="T1"/>
                </a:cxn>
                <a:cxn ang="0">
                  <a:pos x="T2" y="T3"/>
                </a:cxn>
                <a:cxn ang="0">
                  <a:pos x="T4" y="T5"/>
                </a:cxn>
                <a:cxn ang="0">
                  <a:pos x="T6" y="T7"/>
                </a:cxn>
                <a:cxn ang="0">
                  <a:pos x="T8" y="T9"/>
                </a:cxn>
                <a:cxn ang="0">
                  <a:pos x="T10" y="T11"/>
                </a:cxn>
                <a:cxn ang="0">
                  <a:pos x="T12" y="T13"/>
                </a:cxn>
              </a:cxnLst>
              <a:rect l="0" t="0" r="r" b="b"/>
              <a:pathLst>
                <a:path w="3" h="75">
                  <a:moveTo>
                    <a:pt x="0" y="73"/>
                  </a:moveTo>
                  <a:cubicBezTo>
                    <a:pt x="0" y="1"/>
                    <a:pt x="0" y="1"/>
                    <a:pt x="0" y="1"/>
                  </a:cubicBezTo>
                  <a:cubicBezTo>
                    <a:pt x="0" y="0"/>
                    <a:pt x="0" y="0"/>
                    <a:pt x="1" y="0"/>
                  </a:cubicBezTo>
                  <a:cubicBezTo>
                    <a:pt x="2" y="0"/>
                    <a:pt x="3" y="0"/>
                    <a:pt x="3" y="1"/>
                  </a:cubicBezTo>
                  <a:cubicBezTo>
                    <a:pt x="3" y="73"/>
                    <a:pt x="3" y="73"/>
                    <a:pt x="3" y="73"/>
                  </a:cubicBezTo>
                  <a:cubicBezTo>
                    <a:pt x="3" y="74"/>
                    <a:pt x="2" y="75"/>
                    <a:pt x="1" y="75"/>
                  </a:cubicBezTo>
                  <a:cubicBezTo>
                    <a:pt x="0" y="75"/>
                    <a:pt x="0" y="74"/>
                    <a:pt x="0" y="73"/>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3" name="Oval 432">
              <a:extLst>
                <a:ext uri="{FF2B5EF4-FFF2-40B4-BE49-F238E27FC236}">
                  <a16:creationId xmlns:a16="http://schemas.microsoft.com/office/drawing/2014/main" id="{0CE7613B-5E60-4ECF-BF01-98165765EB82}"/>
                </a:ext>
              </a:extLst>
            </p:cNvPr>
            <p:cNvSpPr>
              <a:spLocks noChangeArrowheads="1"/>
            </p:cNvSpPr>
            <p:nvPr/>
          </p:nvSpPr>
          <p:spPr bwMode="auto">
            <a:xfrm>
              <a:off x="7945438" y="2557462"/>
              <a:ext cx="19050" cy="15875"/>
            </a:xfrm>
            <a:prstGeom prst="ellipse">
              <a:avLst/>
            </a:pr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4" name="Freeform 433">
              <a:extLst>
                <a:ext uri="{FF2B5EF4-FFF2-40B4-BE49-F238E27FC236}">
                  <a16:creationId xmlns:a16="http://schemas.microsoft.com/office/drawing/2014/main" id="{5482B3BD-401E-4C85-AA0D-9FB56FA9CAF1}"/>
                </a:ext>
              </a:extLst>
            </p:cNvPr>
            <p:cNvSpPr>
              <a:spLocks/>
            </p:cNvSpPr>
            <p:nvPr/>
          </p:nvSpPr>
          <p:spPr bwMode="auto">
            <a:xfrm>
              <a:off x="7837488" y="1866900"/>
              <a:ext cx="382588" cy="217488"/>
            </a:xfrm>
            <a:custGeom>
              <a:avLst/>
              <a:gdLst>
                <a:gd name="T0" fmla="*/ 4 w 102"/>
                <a:gd name="T1" fmla="*/ 41 h 58"/>
                <a:gd name="T2" fmla="*/ 3 w 102"/>
                <a:gd name="T3" fmla="*/ 50 h 58"/>
                <a:gd name="T4" fmla="*/ 14 w 102"/>
                <a:gd name="T5" fmla="*/ 55 h 58"/>
                <a:gd name="T6" fmla="*/ 52 w 102"/>
                <a:gd name="T7" fmla="*/ 39 h 58"/>
                <a:gd name="T8" fmla="*/ 87 w 102"/>
                <a:gd name="T9" fmla="*/ 55 h 58"/>
                <a:gd name="T10" fmla="*/ 98 w 102"/>
                <a:gd name="T11" fmla="*/ 55 h 58"/>
                <a:gd name="T12" fmla="*/ 101 w 102"/>
                <a:gd name="T13" fmla="*/ 46 h 58"/>
                <a:gd name="T14" fmla="*/ 4 w 102"/>
                <a:gd name="T15" fmla="*/ 4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58">
                  <a:moveTo>
                    <a:pt x="4" y="41"/>
                  </a:moveTo>
                  <a:cubicBezTo>
                    <a:pt x="4" y="41"/>
                    <a:pt x="0" y="45"/>
                    <a:pt x="3" y="50"/>
                  </a:cubicBezTo>
                  <a:cubicBezTo>
                    <a:pt x="4" y="53"/>
                    <a:pt x="8" y="56"/>
                    <a:pt x="14" y="55"/>
                  </a:cubicBezTo>
                  <a:cubicBezTo>
                    <a:pt x="22" y="53"/>
                    <a:pt x="28" y="40"/>
                    <a:pt x="52" y="39"/>
                  </a:cubicBezTo>
                  <a:cubicBezTo>
                    <a:pt x="61" y="39"/>
                    <a:pt x="74" y="42"/>
                    <a:pt x="87" y="55"/>
                  </a:cubicBezTo>
                  <a:cubicBezTo>
                    <a:pt x="87" y="55"/>
                    <a:pt x="93" y="58"/>
                    <a:pt x="98" y="55"/>
                  </a:cubicBezTo>
                  <a:cubicBezTo>
                    <a:pt x="100" y="53"/>
                    <a:pt x="102" y="50"/>
                    <a:pt x="101" y="46"/>
                  </a:cubicBezTo>
                  <a:cubicBezTo>
                    <a:pt x="99" y="33"/>
                    <a:pt x="47" y="0"/>
                    <a:pt x="4" y="41"/>
                  </a:cubicBezTo>
                  <a:close/>
                </a:path>
              </a:pathLst>
            </a:custGeom>
            <a:solidFill>
              <a:srgbClr val="6BE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5" name="Freeform 434">
              <a:extLst>
                <a:ext uri="{FF2B5EF4-FFF2-40B4-BE49-F238E27FC236}">
                  <a16:creationId xmlns:a16="http://schemas.microsoft.com/office/drawing/2014/main" id="{D6F77D1C-CFE0-4CB1-9411-55B5103AF1AE}"/>
                </a:ext>
              </a:extLst>
            </p:cNvPr>
            <p:cNvSpPr>
              <a:spLocks noEditPoints="1"/>
            </p:cNvSpPr>
            <p:nvPr/>
          </p:nvSpPr>
          <p:spPr bwMode="auto">
            <a:xfrm>
              <a:off x="7840663" y="1941512"/>
              <a:ext cx="382588" cy="142875"/>
            </a:xfrm>
            <a:custGeom>
              <a:avLst/>
              <a:gdLst>
                <a:gd name="T0" fmla="*/ 85 w 102"/>
                <a:gd name="T1" fmla="*/ 36 h 38"/>
                <a:gd name="T2" fmla="*/ 85 w 102"/>
                <a:gd name="T3" fmla="*/ 36 h 38"/>
                <a:gd name="T4" fmla="*/ 52 w 102"/>
                <a:gd name="T5" fmla="*/ 20 h 38"/>
                <a:gd name="T6" fmla="*/ 51 w 102"/>
                <a:gd name="T7" fmla="*/ 20 h 38"/>
                <a:gd name="T8" fmla="*/ 13 w 102"/>
                <a:gd name="T9" fmla="*/ 37 h 38"/>
                <a:gd name="T10" fmla="*/ 10 w 102"/>
                <a:gd name="T11" fmla="*/ 37 h 38"/>
                <a:gd name="T12" fmla="*/ 1 w 102"/>
                <a:gd name="T13" fmla="*/ 31 h 38"/>
                <a:gd name="T14" fmla="*/ 0 w 102"/>
                <a:gd name="T15" fmla="*/ 27 h 38"/>
                <a:gd name="T16" fmla="*/ 2 w 102"/>
                <a:gd name="T17" fmla="*/ 20 h 38"/>
                <a:gd name="T18" fmla="*/ 3 w 102"/>
                <a:gd name="T19" fmla="*/ 21 h 38"/>
                <a:gd name="T20" fmla="*/ 2 w 102"/>
                <a:gd name="T21" fmla="*/ 20 h 38"/>
                <a:gd name="T22" fmla="*/ 50 w 102"/>
                <a:gd name="T23" fmla="*/ 0 h 38"/>
                <a:gd name="T24" fmla="*/ 102 w 102"/>
                <a:gd name="T25" fmla="*/ 26 h 38"/>
                <a:gd name="T26" fmla="*/ 102 w 102"/>
                <a:gd name="T27" fmla="*/ 28 h 38"/>
                <a:gd name="T28" fmla="*/ 98 w 102"/>
                <a:gd name="T29" fmla="*/ 36 h 38"/>
                <a:gd name="T30" fmla="*/ 92 w 102"/>
                <a:gd name="T31" fmla="*/ 38 h 38"/>
                <a:gd name="T32" fmla="*/ 85 w 102"/>
                <a:gd name="T33" fmla="*/ 36 h 38"/>
                <a:gd name="T34" fmla="*/ 88 w 102"/>
                <a:gd name="T35" fmla="*/ 34 h 38"/>
                <a:gd name="T36" fmla="*/ 92 w 102"/>
                <a:gd name="T37" fmla="*/ 35 h 38"/>
                <a:gd name="T38" fmla="*/ 96 w 102"/>
                <a:gd name="T39" fmla="*/ 33 h 38"/>
                <a:gd name="T40" fmla="*/ 99 w 102"/>
                <a:gd name="T41" fmla="*/ 28 h 38"/>
                <a:gd name="T42" fmla="*/ 99 w 102"/>
                <a:gd name="T43" fmla="*/ 26 h 38"/>
                <a:gd name="T44" fmla="*/ 50 w 102"/>
                <a:gd name="T45" fmla="*/ 3 h 38"/>
                <a:gd name="T46" fmla="*/ 5 w 102"/>
                <a:gd name="T47" fmla="*/ 22 h 38"/>
                <a:gd name="T48" fmla="*/ 3 w 102"/>
                <a:gd name="T49" fmla="*/ 27 h 38"/>
                <a:gd name="T50" fmla="*/ 3 w 102"/>
                <a:gd name="T51" fmla="*/ 30 h 38"/>
                <a:gd name="T52" fmla="*/ 10 w 102"/>
                <a:gd name="T53" fmla="*/ 34 h 38"/>
                <a:gd name="T54" fmla="*/ 12 w 102"/>
                <a:gd name="T55" fmla="*/ 34 h 38"/>
                <a:gd name="T56" fmla="*/ 51 w 102"/>
                <a:gd name="T57" fmla="*/ 17 h 38"/>
                <a:gd name="T58" fmla="*/ 52 w 102"/>
                <a:gd name="T59" fmla="*/ 17 h 38"/>
                <a:gd name="T60" fmla="*/ 87 w 102"/>
                <a:gd name="T61" fmla="*/ 33 h 38"/>
                <a:gd name="T62" fmla="*/ 88 w 102"/>
                <a:gd name="T6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38">
                  <a:moveTo>
                    <a:pt x="85" y="36"/>
                  </a:moveTo>
                  <a:cubicBezTo>
                    <a:pt x="85" y="36"/>
                    <a:pt x="85" y="36"/>
                    <a:pt x="85" y="36"/>
                  </a:cubicBezTo>
                  <a:cubicBezTo>
                    <a:pt x="73" y="24"/>
                    <a:pt x="61" y="20"/>
                    <a:pt x="52" y="20"/>
                  </a:cubicBezTo>
                  <a:cubicBezTo>
                    <a:pt x="52" y="20"/>
                    <a:pt x="51" y="20"/>
                    <a:pt x="51" y="20"/>
                  </a:cubicBezTo>
                  <a:cubicBezTo>
                    <a:pt x="28" y="21"/>
                    <a:pt x="23" y="34"/>
                    <a:pt x="13" y="37"/>
                  </a:cubicBezTo>
                  <a:cubicBezTo>
                    <a:pt x="12" y="37"/>
                    <a:pt x="11" y="37"/>
                    <a:pt x="10" y="37"/>
                  </a:cubicBezTo>
                  <a:cubicBezTo>
                    <a:pt x="5" y="37"/>
                    <a:pt x="2" y="34"/>
                    <a:pt x="1" y="31"/>
                  </a:cubicBezTo>
                  <a:cubicBezTo>
                    <a:pt x="0" y="30"/>
                    <a:pt x="0" y="28"/>
                    <a:pt x="0" y="27"/>
                  </a:cubicBezTo>
                  <a:cubicBezTo>
                    <a:pt x="0" y="23"/>
                    <a:pt x="2" y="20"/>
                    <a:pt x="2" y="20"/>
                  </a:cubicBezTo>
                  <a:cubicBezTo>
                    <a:pt x="3" y="21"/>
                    <a:pt x="3" y="21"/>
                    <a:pt x="3" y="21"/>
                  </a:cubicBezTo>
                  <a:cubicBezTo>
                    <a:pt x="2" y="20"/>
                    <a:pt x="2" y="20"/>
                    <a:pt x="2" y="20"/>
                  </a:cubicBezTo>
                  <a:cubicBezTo>
                    <a:pt x="18" y="5"/>
                    <a:pt x="35" y="0"/>
                    <a:pt x="50" y="0"/>
                  </a:cubicBezTo>
                  <a:cubicBezTo>
                    <a:pt x="78" y="0"/>
                    <a:pt x="100" y="16"/>
                    <a:pt x="102" y="26"/>
                  </a:cubicBezTo>
                  <a:cubicBezTo>
                    <a:pt x="102" y="27"/>
                    <a:pt x="102" y="27"/>
                    <a:pt x="102" y="28"/>
                  </a:cubicBezTo>
                  <a:cubicBezTo>
                    <a:pt x="102" y="32"/>
                    <a:pt x="100" y="35"/>
                    <a:pt x="98" y="36"/>
                  </a:cubicBezTo>
                  <a:cubicBezTo>
                    <a:pt x="96" y="37"/>
                    <a:pt x="94" y="38"/>
                    <a:pt x="92" y="38"/>
                  </a:cubicBezTo>
                  <a:cubicBezTo>
                    <a:pt x="88" y="38"/>
                    <a:pt x="85" y="36"/>
                    <a:pt x="85" y="36"/>
                  </a:cubicBezTo>
                  <a:close/>
                  <a:moveTo>
                    <a:pt x="88" y="34"/>
                  </a:moveTo>
                  <a:cubicBezTo>
                    <a:pt x="89" y="34"/>
                    <a:pt x="91" y="35"/>
                    <a:pt x="92" y="35"/>
                  </a:cubicBezTo>
                  <a:cubicBezTo>
                    <a:pt x="93" y="35"/>
                    <a:pt x="95" y="35"/>
                    <a:pt x="96" y="33"/>
                  </a:cubicBezTo>
                  <a:cubicBezTo>
                    <a:pt x="98" y="33"/>
                    <a:pt x="99" y="31"/>
                    <a:pt x="99" y="28"/>
                  </a:cubicBezTo>
                  <a:cubicBezTo>
                    <a:pt x="99" y="28"/>
                    <a:pt x="99" y="27"/>
                    <a:pt x="99" y="26"/>
                  </a:cubicBezTo>
                  <a:cubicBezTo>
                    <a:pt x="98" y="19"/>
                    <a:pt x="76" y="2"/>
                    <a:pt x="50" y="3"/>
                  </a:cubicBezTo>
                  <a:cubicBezTo>
                    <a:pt x="36" y="3"/>
                    <a:pt x="20" y="8"/>
                    <a:pt x="5" y="22"/>
                  </a:cubicBezTo>
                  <a:cubicBezTo>
                    <a:pt x="4" y="22"/>
                    <a:pt x="3" y="24"/>
                    <a:pt x="3" y="27"/>
                  </a:cubicBezTo>
                  <a:cubicBezTo>
                    <a:pt x="3" y="28"/>
                    <a:pt x="3" y="29"/>
                    <a:pt x="3" y="30"/>
                  </a:cubicBezTo>
                  <a:cubicBezTo>
                    <a:pt x="4" y="31"/>
                    <a:pt x="7" y="34"/>
                    <a:pt x="10" y="34"/>
                  </a:cubicBezTo>
                  <a:cubicBezTo>
                    <a:pt x="11" y="34"/>
                    <a:pt x="12" y="34"/>
                    <a:pt x="12" y="34"/>
                  </a:cubicBezTo>
                  <a:cubicBezTo>
                    <a:pt x="20" y="32"/>
                    <a:pt x="27" y="18"/>
                    <a:pt x="51" y="17"/>
                  </a:cubicBezTo>
                  <a:cubicBezTo>
                    <a:pt x="51" y="17"/>
                    <a:pt x="52" y="17"/>
                    <a:pt x="52" y="17"/>
                  </a:cubicBezTo>
                  <a:cubicBezTo>
                    <a:pt x="62" y="17"/>
                    <a:pt x="74" y="21"/>
                    <a:pt x="87" y="33"/>
                  </a:cubicBezTo>
                  <a:cubicBezTo>
                    <a:pt x="87" y="33"/>
                    <a:pt x="88" y="34"/>
                    <a:pt x="88" y="34"/>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6" name="Freeform 435">
              <a:extLst>
                <a:ext uri="{FF2B5EF4-FFF2-40B4-BE49-F238E27FC236}">
                  <a16:creationId xmlns:a16="http://schemas.microsoft.com/office/drawing/2014/main" id="{BBA8C5EE-5F3F-4133-B90D-78B7DA5BE305}"/>
                </a:ext>
              </a:extLst>
            </p:cNvPr>
            <p:cNvSpPr>
              <a:spLocks noEditPoints="1"/>
            </p:cNvSpPr>
            <p:nvPr/>
          </p:nvSpPr>
          <p:spPr bwMode="auto">
            <a:xfrm>
              <a:off x="7870826" y="1946275"/>
              <a:ext cx="327025" cy="115888"/>
            </a:xfrm>
            <a:custGeom>
              <a:avLst/>
              <a:gdLst>
                <a:gd name="T0" fmla="*/ 0 w 87"/>
                <a:gd name="T1" fmla="*/ 16 h 31"/>
                <a:gd name="T2" fmla="*/ 11 w 87"/>
                <a:gd name="T3" fmla="*/ 30 h 31"/>
                <a:gd name="T4" fmla="*/ 23 w 87"/>
                <a:gd name="T5" fmla="*/ 23 h 31"/>
                <a:gd name="T6" fmla="*/ 12 w 87"/>
                <a:gd name="T7" fmla="*/ 8 h 31"/>
                <a:gd name="T8" fmla="*/ 0 w 87"/>
                <a:gd name="T9" fmla="*/ 16 h 31"/>
                <a:gd name="T10" fmla="*/ 36 w 87"/>
                <a:gd name="T11" fmla="*/ 0 h 31"/>
                <a:gd name="T12" fmla="*/ 36 w 87"/>
                <a:gd name="T13" fmla="*/ 19 h 31"/>
                <a:gd name="T14" fmla="*/ 43 w 87"/>
                <a:gd name="T15" fmla="*/ 18 h 31"/>
                <a:gd name="T16" fmla="*/ 51 w 87"/>
                <a:gd name="T17" fmla="*/ 19 h 31"/>
                <a:gd name="T18" fmla="*/ 51 w 87"/>
                <a:gd name="T19" fmla="*/ 1 h 31"/>
                <a:gd name="T20" fmla="*/ 36 w 87"/>
                <a:gd name="T21" fmla="*/ 0 h 31"/>
                <a:gd name="T22" fmla="*/ 75 w 87"/>
                <a:gd name="T23" fmla="*/ 8 h 31"/>
                <a:gd name="T24" fmla="*/ 64 w 87"/>
                <a:gd name="T25" fmla="*/ 23 h 31"/>
                <a:gd name="T26" fmla="*/ 75 w 87"/>
                <a:gd name="T27" fmla="*/ 31 h 31"/>
                <a:gd name="T28" fmla="*/ 87 w 87"/>
                <a:gd name="T29" fmla="*/ 17 h 31"/>
                <a:gd name="T30" fmla="*/ 75 w 87"/>
                <a:gd name="T31"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31">
                  <a:moveTo>
                    <a:pt x="0" y="16"/>
                  </a:moveTo>
                  <a:cubicBezTo>
                    <a:pt x="11" y="30"/>
                    <a:pt x="11" y="30"/>
                    <a:pt x="11" y="30"/>
                  </a:cubicBezTo>
                  <a:cubicBezTo>
                    <a:pt x="14" y="28"/>
                    <a:pt x="18" y="25"/>
                    <a:pt x="23" y="23"/>
                  </a:cubicBezTo>
                  <a:cubicBezTo>
                    <a:pt x="12" y="8"/>
                    <a:pt x="12" y="8"/>
                    <a:pt x="12" y="8"/>
                  </a:cubicBezTo>
                  <a:cubicBezTo>
                    <a:pt x="8" y="10"/>
                    <a:pt x="4" y="13"/>
                    <a:pt x="0" y="16"/>
                  </a:cubicBezTo>
                  <a:close/>
                  <a:moveTo>
                    <a:pt x="36" y="0"/>
                  </a:moveTo>
                  <a:cubicBezTo>
                    <a:pt x="36" y="19"/>
                    <a:pt x="36" y="19"/>
                    <a:pt x="36" y="19"/>
                  </a:cubicBezTo>
                  <a:cubicBezTo>
                    <a:pt x="38" y="18"/>
                    <a:pt x="41" y="18"/>
                    <a:pt x="43" y="18"/>
                  </a:cubicBezTo>
                  <a:cubicBezTo>
                    <a:pt x="45" y="18"/>
                    <a:pt x="48" y="18"/>
                    <a:pt x="51" y="19"/>
                  </a:cubicBezTo>
                  <a:cubicBezTo>
                    <a:pt x="51" y="1"/>
                    <a:pt x="51" y="1"/>
                    <a:pt x="51" y="1"/>
                  </a:cubicBezTo>
                  <a:cubicBezTo>
                    <a:pt x="46" y="0"/>
                    <a:pt x="41" y="0"/>
                    <a:pt x="36" y="0"/>
                  </a:cubicBezTo>
                  <a:close/>
                  <a:moveTo>
                    <a:pt x="75" y="8"/>
                  </a:moveTo>
                  <a:cubicBezTo>
                    <a:pt x="64" y="23"/>
                    <a:pt x="64" y="23"/>
                    <a:pt x="64" y="23"/>
                  </a:cubicBezTo>
                  <a:cubicBezTo>
                    <a:pt x="67" y="25"/>
                    <a:pt x="71" y="28"/>
                    <a:pt x="75" y="31"/>
                  </a:cubicBezTo>
                  <a:cubicBezTo>
                    <a:pt x="87" y="17"/>
                    <a:pt x="87" y="17"/>
                    <a:pt x="87" y="17"/>
                  </a:cubicBezTo>
                  <a:cubicBezTo>
                    <a:pt x="84" y="14"/>
                    <a:pt x="80" y="11"/>
                    <a:pt x="75" y="8"/>
                  </a:cubicBezTo>
                  <a:close/>
                </a:path>
              </a:pathLst>
            </a:custGeom>
            <a:solidFill>
              <a:srgbClr val="CCB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7" name="Freeform 436">
              <a:extLst>
                <a:ext uri="{FF2B5EF4-FFF2-40B4-BE49-F238E27FC236}">
                  <a16:creationId xmlns:a16="http://schemas.microsoft.com/office/drawing/2014/main" id="{BBB80962-06CE-4A6B-B702-B90634E5155C}"/>
                </a:ext>
              </a:extLst>
            </p:cNvPr>
            <p:cNvSpPr>
              <a:spLocks noEditPoints="1"/>
            </p:cNvSpPr>
            <p:nvPr/>
          </p:nvSpPr>
          <p:spPr bwMode="auto">
            <a:xfrm>
              <a:off x="7862888" y="1941512"/>
              <a:ext cx="338138" cy="128588"/>
            </a:xfrm>
            <a:custGeom>
              <a:avLst/>
              <a:gdLst>
                <a:gd name="T0" fmla="*/ 76 w 90"/>
                <a:gd name="T1" fmla="*/ 33 h 34"/>
                <a:gd name="T2" fmla="*/ 65 w 90"/>
                <a:gd name="T3" fmla="*/ 25 h 34"/>
                <a:gd name="T4" fmla="*/ 64 w 90"/>
                <a:gd name="T5" fmla="*/ 24 h 34"/>
                <a:gd name="T6" fmla="*/ 64 w 90"/>
                <a:gd name="T7" fmla="*/ 23 h 34"/>
                <a:gd name="T8" fmla="*/ 76 w 90"/>
                <a:gd name="T9" fmla="*/ 9 h 34"/>
                <a:gd name="T10" fmla="*/ 78 w 90"/>
                <a:gd name="T11" fmla="*/ 8 h 34"/>
                <a:gd name="T12" fmla="*/ 90 w 90"/>
                <a:gd name="T13" fmla="*/ 17 h 34"/>
                <a:gd name="T14" fmla="*/ 90 w 90"/>
                <a:gd name="T15" fmla="*/ 19 h 34"/>
                <a:gd name="T16" fmla="*/ 79 w 90"/>
                <a:gd name="T17" fmla="*/ 33 h 34"/>
                <a:gd name="T18" fmla="*/ 78 w 90"/>
                <a:gd name="T19" fmla="*/ 34 h 34"/>
                <a:gd name="T20" fmla="*/ 77 w 90"/>
                <a:gd name="T21" fmla="*/ 34 h 34"/>
                <a:gd name="T22" fmla="*/ 76 w 90"/>
                <a:gd name="T23" fmla="*/ 33 h 34"/>
                <a:gd name="T24" fmla="*/ 77 w 90"/>
                <a:gd name="T25" fmla="*/ 30 h 34"/>
                <a:gd name="T26" fmla="*/ 87 w 90"/>
                <a:gd name="T27" fmla="*/ 18 h 34"/>
                <a:gd name="T28" fmla="*/ 77 w 90"/>
                <a:gd name="T29" fmla="*/ 11 h 34"/>
                <a:gd name="T30" fmla="*/ 68 w 90"/>
                <a:gd name="T31" fmla="*/ 24 h 34"/>
                <a:gd name="T32" fmla="*/ 77 w 90"/>
                <a:gd name="T33" fmla="*/ 30 h 34"/>
                <a:gd name="T34" fmla="*/ 76 w 90"/>
                <a:gd name="T35" fmla="*/ 11 h 34"/>
                <a:gd name="T36" fmla="*/ 77 w 90"/>
                <a:gd name="T37" fmla="*/ 9 h 34"/>
                <a:gd name="T38" fmla="*/ 76 w 90"/>
                <a:gd name="T39" fmla="*/ 11 h 34"/>
                <a:gd name="T40" fmla="*/ 12 w 90"/>
                <a:gd name="T41" fmla="*/ 32 h 34"/>
                <a:gd name="T42" fmla="*/ 1 w 90"/>
                <a:gd name="T43" fmla="*/ 18 h 34"/>
                <a:gd name="T44" fmla="*/ 1 w 90"/>
                <a:gd name="T45" fmla="*/ 16 h 34"/>
                <a:gd name="T46" fmla="*/ 13 w 90"/>
                <a:gd name="T47" fmla="*/ 8 h 34"/>
                <a:gd name="T48" fmla="*/ 15 w 90"/>
                <a:gd name="T49" fmla="*/ 8 h 34"/>
                <a:gd name="T50" fmla="*/ 26 w 90"/>
                <a:gd name="T51" fmla="*/ 23 h 34"/>
                <a:gd name="T52" fmla="*/ 26 w 90"/>
                <a:gd name="T53" fmla="*/ 24 h 34"/>
                <a:gd name="T54" fmla="*/ 26 w 90"/>
                <a:gd name="T55" fmla="*/ 25 h 34"/>
                <a:gd name="T56" fmla="*/ 14 w 90"/>
                <a:gd name="T57" fmla="*/ 33 h 34"/>
                <a:gd name="T58" fmla="*/ 13 w 90"/>
                <a:gd name="T59" fmla="*/ 33 h 34"/>
                <a:gd name="T60" fmla="*/ 12 w 90"/>
                <a:gd name="T61" fmla="*/ 32 h 34"/>
                <a:gd name="T62" fmla="*/ 13 w 90"/>
                <a:gd name="T63" fmla="*/ 29 h 34"/>
                <a:gd name="T64" fmla="*/ 23 w 90"/>
                <a:gd name="T65" fmla="*/ 23 h 34"/>
                <a:gd name="T66" fmla="*/ 13 w 90"/>
                <a:gd name="T67" fmla="*/ 11 h 34"/>
                <a:gd name="T68" fmla="*/ 4 w 90"/>
                <a:gd name="T69" fmla="*/ 17 h 34"/>
                <a:gd name="T70" fmla="*/ 13 w 90"/>
                <a:gd name="T71" fmla="*/ 29 h 34"/>
                <a:gd name="T72" fmla="*/ 37 w 90"/>
                <a:gd name="T73" fmla="*/ 21 h 34"/>
                <a:gd name="T74" fmla="*/ 37 w 90"/>
                <a:gd name="T75" fmla="*/ 20 h 34"/>
                <a:gd name="T76" fmla="*/ 37 w 90"/>
                <a:gd name="T77" fmla="*/ 1 h 34"/>
                <a:gd name="T78" fmla="*/ 38 w 90"/>
                <a:gd name="T79" fmla="*/ 0 h 34"/>
                <a:gd name="T80" fmla="*/ 44 w 90"/>
                <a:gd name="T81" fmla="*/ 0 h 34"/>
                <a:gd name="T82" fmla="*/ 53 w 90"/>
                <a:gd name="T83" fmla="*/ 0 h 34"/>
                <a:gd name="T84" fmla="*/ 54 w 90"/>
                <a:gd name="T85" fmla="*/ 2 h 34"/>
                <a:gd name="T86" fmla="*/ 54 w 90"/>
                <a:gd name="T87" fmla="*/ 20 h 34"/>
                <a:gd name="T88" fmla="*/ 54 w 90"/>
                <a:gd name="T89" fmla="*/ 21 h 34"/>
                <a:gd name="T90" fmla="*/ 52 w 90"/>
                <a:gd name="T91" fmla="*/ 21 h 34"/>
                <a:gd name="T92" fmla="*/ 46 w 90"/>
                <a:gd name="T93" fmla="*/ 20 h 34"/>
                <a:gd name="T94" fmla="*/ 45 w 90"/>
                <a:gd name="T95" fmla="*/ 20 h 34"/>
                <a:gd name="T96" fmla="*/ 39 w 90"/>
                <a:gd name="T97" fmla="*/ 21 h 34"/>
                <a:gd name="T98" fmla="*/ 38 w 90"/>
                <a:gd name="T99" fmla="*/ 21 h 34"/>
                <a:gd name="T100" fmla="*/ 37 w 90"/>
                <a:gd name="T101" fmla="*/ 21 h 34"/>
                <a:gd name="T102" fmla="*/ 40 w 90"/>
                <a:gd name="T103" fmla="*/ 18 h 34"/>
                <a:gd name="T104" fmla="*/ 45 w 90"/>
                <a:gd name="T105" fmla="*/ 17 h 34"/>
                <a:gd name="T106" fmla="*/ 46 w 90"/>
                <a:gd name="T107" fmla="*/ 17 h 34"/>
                <a:gd name="T108" fmla="*/ 51 w 90"/>
                <a:gd name="T109" fmla="*/ 18 h 34"/>
                <a:gd name="T110" fmla="*/ 51 w 90"/>
                <a:gd name="T111" fmla="*/ 3 h 34"/>
                <a:gd name="T112" fmla="*/ 44 w 90"/>
                <a:gd name="T113" fmla="*/ 3 h 34"/>
                <a:gd name="T114" fmla="*/ 40 w 90"/>
                <a:gd name="T115" fmla="*/ 3 h 34"/>
                <a:gd name="T116" fmla="*/ 40 w 90"/>
                <a:gd name="T117"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34">
                  <a:moveTo>
                    <a:pt x="76" y="33"/>
                  </a:moveTo>
                  <a:cubicBezTo>
                    <a:pt x="72" y="30"/>
                    <a:pt x="69" y="27"/>
                    <a:pt x="65" y="25"/>
                  </a:cubicBezTo>
                  <a:cubicBezTo>
                    <a:pt x="65" y="25"/>
                    <a:pt x="64" y="25"/>
                    <a:pt x="64" y="24"/>
                  </a:cubicBezTo>
                  <a:cubicBezTo>
                    <a:pt x="64" y="24"/>
                    <a:pt x="64" y="24"/>
                    <a:pt x="64" y="23"/>
                  </a:cubicBezTo>
                  <a:cubicBezTo>
                    <a:pt x="76" y="9"/>
                    <a:pt x="76" y="9"/>
                    <a:pt x="76" y="9"/>
                  </a:cubicBezTo>
                  <a:cubicBezTo>
                    <a:pt x="76" y="8"/>
                    <a:pt x="77" y="8"/>
                    <a:pt x="78" y="8"/>
                  </a:cubicBezTo>
                  <a:cubicBezTo>
                    <a:pt x="82" y="11"/>
                    <a:pt x="87" y="14"/>
                    <a:pt x="90" y="17"/>
                  </a:cubicBezTo>
                  <a:cubicBezTo>
                    <a:pt x="90" y="17"/>
                    <a:pt x="90" y="18"/>
                    <a:pt x="90" y="19"/>
                  </a:cubicBezTo>
                  <a:cubicBezTo>
                    <a:pt x="79" y="33"/>
                    <a:pt x="79" y="33"/>
                    <a:pt x="79" y="33"/>
                  </a:cubicBezTo>
                  <a:cubicBezTo>
                    <a:pt x="78" y="33"/>
                    <a:pt x="78" y="34"/>
                    <a:pt x="78" y="34"/>
                  </a:cubicBezTo>
                  <a:cubicBezTo>
                    <a:pt x="77" y="34"/>
                    <a:pt x="77" y="34"/>
                    <a:pt x="77" y="34"/>
                  </a:cubicBezTo>
                  <a:lnTo>
                    <a:pt x="76" y="33"/>
                  </a:lnTo>
                  <a:close/>
                  <a:moveTo>
                    <a:pt x="77" y="30"/>
                  </a:moveTo>
                  <a:cubicBezTo>
                    <a:pt x="87" y="18"/>
                    <a:pt x="87" y="18"/>
                    <a:pt x="87" y="18"/>
                  </a:cubicBezTo>
                  <a:cubicBezTo>
                    <a:pt x="84" y="16"/>
                    <a:pt x="81" y="13"/>
                    <a:pt x="77" y="11"/>
                  </a:cubicBezTo>
                  <a:cubicBezTo>
                    <a:pt x="68" y="24"/>
                    <a:pt x="68" y="24"/>
                    <a:pt x="68" y="24"/>
                  </a:cubicBezTo>
                  <a:cubicBezTo>
                    <a:pt x="71" y="25"/>
                    <a:pt x="74" y="28"/>
                    <a:pt x="77" y="30"/>
                  </a:cubicBezTo>
                  <a:close/>
                  <a:moveTo>
                    <a:pt x="76" y="11"/>
                  </a:moveTo>
                  <a:cubicBezTo>
                    <a:pt x="77" y="9"/>
                    <a:pt x="77" y="9"/>
                    <a:pt x="77" y="9"/>
                  </a:cubicBezTo>
                  <a:lnTo>
                    <a:pt x="76" y="11"/>
                  </a:lnTo>
                  <a:close/>
                  <a:moveTo>
                    <a:pt x="12" y="32"/>
                  </a:moveTo>
                  <a:cubicBezTo>
                    <a:pt x="1" y="18"/>
                    <a:pt x="1" y="18"/>
                    <a:pt x="1" y="18"/>
                  </a:cubicBezTo>
                  <a:cubicBezTo>
                    <a:pt x="0" y="17"/>
                    <a:pt x="0" y="16"/>
                    <a:pt x="1" y="16"/>
                  </a:cubicBezTo>
                  <a:cubicBezTo>
                    <a:pt x="5" y="12"/>
                    <a:pt x="9" y="10"/>
                    <a:pt x="13" y="8"/>
                  </a:cubicBezTo>
                  <a:cubicBezTo>
                    <a:pt x="14" y="7"/>
                    <a:pt x="14" y="7"/>
                    <a:pt x="15" y="8"/>
                  </a:cubicBezTo>
                  <a:cubicBezTo>
                    <a:pt x="26" y="23"/>
                    <a:pt x="26" y="23"/>
                    <a:pt x="26" y="23"/>
                  </a:cubicBezTo>
                  <a:cubicBezTo>
                    <a:pt x="26" y="23"/>
                    <a:pt x="27" y="24"/>
                    <a:pt x="26" y="24"/>
                  </a:cubicBezTo>
                  <a:cubicBezTo>
                    <a:pt x="26" y="25"/>
                    <a:pt x="26" y="25"/>
                    <a:pt x="26" y="25"/>
                  </a:cubicBezTo>
                  <a:cubicBezTo>
                    <a:pt x="21" y="28"/>
                    <a:pt x="17" y="30"/>
                    <a:pt x="14" y="33"/>
                  </a:cubicBezTo>
                  <a:cubicBezTo>
                    <a:pt x="13" y="33"/>
                    <a:pt x="13" y="33"/>
                    <a:pt x="13" y="33"/>
                  </a:cubicBezTo>
                  <a:cubicBezTo>
                    <a:pt x="13" y="33"/>
                    <a:pt x="12" y="33"/>
                    <a:pt x="12" y="32"/>
                  </a:cubicBezTo>
                  <a:close/>
                  <a:moveTo>
                    <a:pt x="13" y="29"/>
                  </a:moveTo>
                  <a:cubicBezTo>
                    <a:pt x="16" y="28"/>
                    <a:pt x="19" y="25"/>
                    <a:pt x="23" y="23"/>
                  </a:cubicBezTo>
                  <a:cubicBezTo>
                    <a:pt x="13" y="11"/>
                    <a:pt x="13" y="11"/>
                    <a:pt x="13" y="11"/>
                  </a:cubicBezTo>
                  <a:cubicBezTo>
                    <a:pt x="10" y="13"/>
                    <a:pt x="7" y="15"/>
                    <a:pt x="4" y="17"/>
                  </a:cubicBezTo>
                  <a:lnTo>
                    <a:pt x="13" y="29"/>
                  </a:lnTo>
                  <a:close/>
                  <a:moveTo>
                    <a:pt x="37" y="21"/>
                  </a:moveTo>
                  <a:cubicBezTo>
                    <a:pt x="37" y="20"/>
                    <a:pt x="37" y="20"/>
                    <a:pt x="37" y="20"/>
                  </a:cubicBezTo>
                  <a:cubicBezTo>
                    <a:pt x="37" y="1"/>
                    <a:pt x="37" y="1"/>
                    <a:pt x="37" y="1"/>
                  </a:cubicBezTo>
                  <a:cubicBezTo>
                    <a:pt x="37" y="1"/>
                    <a:pt x="37" y="0"/>
                    <a:pt x="38" y="0"/>
                  </a:cubicBezTo>
                  <a:cubicBezTo>
                    <a:pt x="40" y="0"/>
                    <a:pt x="42" y="0"/>
                    <a:pt x="44" y="0"/>
                  </a:cubicBezTo>
                  <a:cubicBezTo>
                    <a:pt x="47" y="0"/>
                    <a:pt x="50" y="0"/>
                    <a:pt x="53" y="0"/>
                  </a:cubicBezTo>
                  <a:cubicBezTo>
                    <a:pt x="54" y="0"/>
                    <a:pt x="54" y="1"/>
                    <a:pt x="54" y="2"/>
                  </a:cubicBezTo>
                  <a:cubicBezTo>
                    <a:pt x="54" y="20"/>
                    <a:pt x="54" y="20"/>
                    <a:pt x="54" y="20"/>
                  </a:cubicBezTo>
                  <a:cubicBezTo>
                    <a:pt x="54" y="20"/>
                    <a:pt x="54" y="20"/>
                    <a:pt x="54" y="21"/>
                  </a:cubicBezTo>
                  <a:cubicBezTo>
                    <a:pt x="53" y="21"/>
                    <a:pt x="53" y="21"/>
                    <a:pt x="52" y="21"/>
                  </a:cubicBezTo>
                  <a:cubicBezTo>
                    <a:pt x="50" y="21"/>
                    <a:pt x="48" y="20"/>
                    <a:pt x="46" y="20"/>
                  </a:cubicBezTo>
                  <a:cubicBezTo>
                    <a:pt x="46" y="20"/>
                    <a:pt x="45" y="20"/>
                    <a:pt x="45" y="20"/>
                  </a:cubicBezTo>
                  <a:cubicBezTo>
                    <a:pt x="43" y="21"/>
                    <a:pt x="41" y="21"/>
                    <a:pt x="39" y="21"/>
                  </a:cubicBezTo>
                  <a:cubicBezTo>
                    <a:pt x="38" y="21"/>
                    <a:pt x="38" y="21"/>
                    <a:pt x="38" y="21"/>
                  </a:cubicBezTo>
                  <a:lnTo>
                    <a:pt x="37" y="21"/>
                  </a:lnTo>
                  <a:close/>
                  <a:moveTo>
                    <a:pt x="40" y="18"/>
                  </a:moveTo>
                  <a:cubicBezTo>
                    <a:pt x="41" y="18"/>
                    <a:pt x="43" y="18"/>
                    <a:pt x="45" y="17"/>
                  </a:cubicBezTo>
                  <a:cubicBezTo>
                    <a:pt x="45" y="17"/>
                    <a:pt x="46" y="17"/>
                    <a:pt x="46" y="17"/>
                  </a:cubicBezTo>
                  <a:cubicBezTo>
                    <a:pt x="48" y="17"/>
                    <a:pt x="49" y="18"/>
                    <a:pt x="51" y="18"/>
                  </a:cubicBezTo>
                  <a:cubicBezTo>
                    <a:pt x="51" y="3"/>
                    <a:pt x="51" y="3"/>
                    <a:pt x="51" y="3"/>
                  </a:cubicBezTo>
                  <a:cubicBezTo>
                    <a:pt x="49" y="3"/>
                    <a:pt x="47" y="3"/>
                    <a:pt x="44" y="3"/>
                  </a:cubicBezTo>
                  <a:cubicBezTo>
                    <a:pt x="43" y="3"/>
                    <a:pt x="41" y="3"/>
                    <a:pt x="40" y="3"/>
                  </a:cubicBezTo>
                  <a:lnTo>
                    <a:pt x="40" y="18"/>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8" name="Oval 437">
              <a:extLst>
                <a:ext uri="{FF2B5EF4-FFF2-40B4-BE49-F238E27FC236}">
                  <a16:creationId xmlns:a16="http://schemas.microsoft.com/office/drawing/2014/main" id="{B6FFE1D7-87AD-4146-80D7-DFBDB4F0F66E}"/>
                </a:ext>
              </a:extLst>
            </p:cNvPr>
            <p:cNvSpPr>
              <a:spLocks noChangeArrowheads="1"/>
            </p:cNvSpPr>
            <p:nvPr/>
          </p:nvSpPr>
          <p:spPr bwMode="auto">
            <a:xfrm>
              <a:off x="7867651" y="2005012"/>
              <a:ext cx="325438" cy="315913"/>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09" name="Freeform 438">
              <a:extLst>
                <a:ext uri="{FF2B5EF4-FFF2-40B4-BE49-F238E27FC236}">
                  <a16:creationId xmlns:a16="http://schemas.microsoft.com/office/drawing/2014/main" id="{5241EEC2-9EFD-4D70-A4FC-ACB9CD823307}"/>
                </a:ext>
              </a:extLst>
            </p:cNvPr>
            <p:cNvSpPr>
              <a:spLocks noEditPoints="1"/>
            </p:cNvSpPr>
            <p:nvPr/>
          </p:nvSpPr>
          <p:spPr bwMode="auto">
            <a:xfrm>
              <a:off x="7862888" y="1998662"/>
              <a:ext cx="338138" cy="327025"/>
            </a:xfrm>
            <a:custGeom>
              <a:avLst/>
              <a:gdLst>
                <a:gd name="T0" fmla="*/ 0 w 90"/>
                <a:gd name="T1" fmla="*/ 44 h 87"/>
                <a:gd name="T2" fmla="*/ 45 w 90"/>
                <a:gd name="T3" fmla="*/ 0 h 87"/>
                <a:gd name="T4" fmla="*/ 90 w 90"/>
                <a:gd name="T5" fmla="*/ 44 h 87"/>
                <a:gd name="T6" fmla="*/ 45 w 90"/>
                <a:gd name="T7" fmla="*/ 87 h 87"/>
                <a:gd name="T8" fmla="*/ 0 w 90"/>
                <a:gd name="T9" fmla="*/ 44 h 87"/>
                <a:gd name="T10" fmla="*/ 3 w 90"/>
                <a:gd name="T11" fmla="*/ 44 h 87"/>
                <a:gd name="T12" fmla="*/ 45 w 90"/>
                <a:gd name="T13" fmla="*/ 84 h 87"/>
                <a:gd name="T14" fmla="*/ 87 w 90"/>
                <a:gd name="T15" fmla="*/ 44 h 87"/>
                <a:gd name="T16" fmla="*/ 87 w 90"/>
                <a:gd name="T17" fmla="*/ 44 h 87"/>
                <a:gd name="T18" fmla="*/ 45 w 90"/>
                <a:gd name="T19" fmla="*/ 4 h 87"/>
                <a:gd name="T20" fmla="*/ 3 w 90"/>
                <a:gd name="T21"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7">
                  <a:moveTo>
                    <a:pt x="0" y="44"/>
                  </a:moveTo>
                  <a:cubicBezTo>
                    <a:pt x="0" y="20"/>
                    <a:pt x="20" y="1"/>
                    <a:pt x="45" y="0"/>
                  </a:cubicBezTo>
                  <a:cubicBezTo>
                    <a:pt x="70" y="1"/>
                    <a:pt x="90" y="20"/>
                    <a:pt x="90" y="44"/>
                  </a:cubicBezTo>
                  <a:cubicBezTo>
                    <a:pt x="90" y="68"/>
                    <a:pt x="70" y="87"/>
                    <a:pt x="45" y="87"/>
                  </a:cubicBezTo>
                  <a:cubicBezTo>
                    <a:pt x="20" y="87"/>
                    <a:pt x="0" y="68"/>
                    <a:pt x="0" y="44"/>
                  </a:cubicBezTo>
                  <a:close/>
                  <a:moveTo>
                    <a:pt x="3" y="44"/>
                  </a:moveTo>
                  <a:cubicBezTo>
                    <a:pt x="3" y="66"/>
                    <a:pt x="22" y="84"/>
                    <a:pt x="45" y="84"/>
                  </a:cubicBezTo>
                  <a:cubicBezTo>
                    <a:pt x="68" y="84"/>
                    <a:pt x="87" y="66"/>
                    <a:pt x="87" y="44"/>
                  </a:cubicBezTo>
                  <a:cubicBezTo>
                    <a:pt x="87" y="44"/>
                    <a:pt x="87" y="44"/>
                    <a:pt x="87" y="44"/>
                  </a:cubicBezTo>
                  <a:cubicBezTo>
                    <a:pt x="87" y="22"/>
                    <a:pt x="68" y="4"/>
                    <a:pt x="45" y="4"/>
                  </a:cubicBezTo>
                  <a:cubicBezTo>
                    <a:pt x="22" y="4"/>
                    <a:pt x="3" y="22"/>
                    <a:pt x="3" y="44"/>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0" name="Oval 439">
              <a:extLst>
                <a:ext uri="{FF2B5EF4-FFF2-40B4-BE49-F238E27FC236}">
                  <a16:creationId xmlns:a16="http://schemas.microsoft.com/office/drawing/2014/main" id="{74F87248-D283-4293-81FF-6B4947C45CCD}"/>
                </a:ext>
              </a:extLst>
            </p:cNvPr>
            <p:cNvSpPr>
              <a:spLocks noChangeArrowheads="1"/>
            </p:cNvSpPr>
            <p:nvPr/>
          </p:nvSpPr>
          <p:spPr bwMode="auto">
            <a:xfrm>
              <a:off x="7893051" y="2028825"/>
              <a:ext cx="277813"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1" name="Freeform 440">
              <a:extLst>
                <a:ext uri="{FF2B5EF4-FFF2-40B4-BE49-F238E27FC236}">
                  <a16:creationId xmlns:a16="http://schemas.microsoft.com/office/drawing/2014/main" id="{92D2A9B6-0F7B-45A4-B802-A8004193EA36}"/>
                </a:ext>
              </a:extLst>
            </p:cNvPr>
            <p:cNvSpPr>
              <a:spLocks noEditPoints="1"/>
            </p:cNvSpPr>
            <p:nvPr/>
          </p:nvSpPr>
          <p:spPr bwMode="auto">
            <a:xfrm>
              <a:off x="7885113" y="2020887"/>
              <a:ext cx="293688" cy="280988"/>
            </a:xfrm>
            <a:custGeom>
              <a:avLst/>
              <a:gdLst>
                <a:gd name="T0" fmla="*/ 0 w 78"/>
                <a:gd name="T1" fmla="*/ 38 h 75"/>
                <a:gd name="T2" fmla="*/ 39 w 78"/>
                <a:gd name="T3" fmla="*/ 0 h 75"/>
                <a:gd name="T4" fmla="*/ 78 w 78"/>
                <a:gd name="T5" fmla="*/ 38 h 75"/>
                <a:gd name="T6" fmla="*/ 39 w 78"/>
                <a:gd name="T7" fmla="*/ 75 h 75"/>
                <a:gd name="T8" fmla="*/ 0 w 78"/>
                <a:gd name="T9" fmla="*/ 38 h 75"/>
                <a:gd name="T10" fmla="*/ 3 w 78"/>
                <a:gd name="T11" fmla="*/ 38 h 75"/>
                <a:gd name="T12" fmla="*/ 39 w 78"/>
                <a:gd name="T13" fmla="*/ 72 h 75"/>
                <a:gd name="T14" fmla="*/ 75 w 78"/>
                <a:gd name="T15" fmla="*/ 38 h 75"/>
                <a:gd name="T16" fmla="*/ 39 w 78"/>
                <a:gd name="T17" fmla="*/ 3 h 75"/>
                <a:gd name="T18" fmla="*/ 3 w 78"/>
                <a:gd name="T19"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5">
                  <a:moveTo>
                    <a:pt x="0" y="38"/>
                  </a:moveTo>
                  <a:cubicBezTo>
                    <a:pt x="0" y="17"/>
                    <a:pt x="17" y="0"/>
                    <a:pt x="39" y="0"/>
                  </a:cubicBezTo>
                  <a:cubicBezTo>
                    <a:pt x="60" y="0"/>
                    <a:pt x="78" y="17"/>
                    <a:pt x="78" y="38"/>
                  </a:cubicBezTo>
                  <a:cubicBezTo>
                    <a:pt x="78" y="59"/>
                    <a:pt x="60" y="75"/>
                    <a:pt x="39" y="75"/>
                  </a:cubicBezTo>
                  <a:cubicBezTo>
                    <a:pt x="17" y="75"/>
                    <a:pt x="0" y="59"/>
                    <a:pt x="0" y="38"/>
                  </a:cubicBezTo>
                  <a:close/>
                  <a:moveTo>
                    <a:pt x="3" y="38"/>
                  </a:moveTo>
                  <a:cubicBezTo>
                    <a:pt x="3" y="57"/>
                    <a:pt x="19" y="72"/>
                    <a:pt x="39" y="72"/>
                  </a:cubicBezTo>
                  <a:cubicBezTo>
                    <a:pt x="59" y="72"/>
                    <a:pt x="75" y="57"/>
                    <a:pt x="75" y="38"/>
                  </a:cubicBezTo>
                  <a:cubicBezTo>
                    <a:pt x="75" y="19"/>
                    <a:pt x="59" y="3"/>
                    <a:pt x="39" y="3"/>
                  </a:cubicBezTo>
                  <a:cubicBezTo>
                    <a:pt x="19" y="3"/>
                    <a:pt x="3" y="19"/>
                    <a:pt x="3" y="38"/>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2" name="Freeform 441">
              <a:extLst>
                <a:ext uri="{FF2B5EF4-FFF2-40B4-BE49-F238E27FC236}">
                  <a16:creationId xmlns:a16="http://schemas.microsoft.com/office/drawing/2014/main" id="{B5A23C8D-7567-4EFA-9058-A763350A53BB}"/>
                </a:ext>
              </a:extLst>
            </p:cNvPr>
            <p:cNvSpPr>
              <a:spLocks/>
            </p:cNvSpPr>
            <p:nvPr/>
          </p:nvSpPr>
          <p:spPr bwMode="auto">
            <a:xfrm>
              <a:off x="7837488" y="1408112"/>
              <a:ext cx="382588" cy="219075"/>
            </a:xfrm>
            <a:custGeom>
              <a:avLst/>
              <a:gdLst>
                <a:gd name="T0" fmla="*/ 4 w 102"/>
                <a:gd name="T1" fmla="*/ 40 h 58"/>
                <a:gd name="T2" fmla="*/ 3 w 102"/>
                <a:gd name="T3" fmla="*/ 50 h 58"/>
                <a:gd name="T4" fmla="*/ 14 w 102"/>
                <a:gd name="T5" fmla="*/ 55 h 58"/>
                <a:gd name="T6" fmla="*/ 52 w 102"/>
                <a:gd name="T7" fmla="*/ 38 h 58"/>
                <a:gd name="T8" fmla="*/ 87 w 102"/>
                <a:gd name="T9" fmla="*/ 54 h 58"/>
                <a:gd name="T10" fmla="*/ 98 w 102"/>
                <a:gd name="T11" fmla="*/ 54 h 58"/>
                <a:gd name="T12" fmla="*/ 101 w 102"/>
                <a:gd name="T13" fmla="*/ 45 h 58"/>
                <a:gd name="T14" fmla="*/ 4 w 102"/>
                <a:gd name="T15" fmla="*/ 4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58">
                  <a:moveTo>
                    <a:pt x="4" y="40"/>
                  </a:moveTo>
                  <a:cubicBezTo>
                    <a:pt x="4" y="40"/>
                    <a:pt x="0" y="45"/>
                    <a:pt x="3" y="50"/>
                  </a:cubicBezTo>
                  <a:cubicBezTo>
                    <a:pt x="4" y="52"/>
                    <a:pt x="8" y="56"/>
                    <a:pt x="14" y="55"/>
                  </a:cubicBezTo>
                  <a:cubicBezTo>
                    <a:pt x="22" y="53"/>
                    <a:pt x="28" y="39"/>
                    <a:pt x="52" y="38"/>
                  </a:cubicBezTo>
                  <a:cubicBezTo>
                    <a:pt x="61" y="38"/>
                    <a:pt x="74" y="42"/>
                    <a:pt x="87" y="54"/>
                  </a:cubicBezTo>
                  <a:cubicBezTo>
                    <a:pt x="87" y="54"/>
                    <a:pt x="93" y="58"/>
                    <a:pt x="98" y="54"/>
                  </a:cubicBezTo>
                  <a:cubicBezTo>
                    <a:pt x="100" y="53"/>
                    <a:pt x="102" y="50"/>
                    <a:pt x="101" y="45"/>
                  </a:cubicBezTo>
                  <a:cubicBezTo>
                    <a:pt x="99" y="32"/>
                    <a:pt x="47" y="0"/>
                    <a:pt x="4" y="40"/>
                  </a:cubicBezTo>
                  <a:close/>
                </a:path>
              </a:pathLst>
            </a:custGeom>
            <a:solidFill>
              <a:srgbClr val="6BE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3" name="Freeform 442">
              <a:extLst>
                <a:ext uri="{FF2B5EF4-FFF2-40B4-BE49-F238E27FC236}">
                  <a16:creationId xmlns:a16="http://schemas.microsoft.com/office/drawing/2014/main" id="{8FDCADB8-851A-4417-B89B-74231E9BE754}"/>
                </a:ext>
              </a:extLst>
            </p:cNvPr>
            <p:cNvSpPr>
              <a:spLocks noEditPoints="1"/>
            </p:cNvSpPr>
            <p:nvPr/>
          </p:nvSpPr>
          <p:spPr bwMode="auto">
            <a:xfrm>
              <a:off x="7840663" y="1479550"/>
              <a:ext cx="382588" cy="142875"/>
            </a:xfrm>
            <a:custGeom>
              <a:avLst/>
              <a:gdLst>
                <a:gd name="T0" fmla="*/ 92 w 102"/>
                <a:gd name="T1" fmla="*/ 38 h 38"/>
                <a:gd name="T2" fmla="*/ 85 w 102"/>
                <a:gd name="T3" fmla="*/ 36 h 38"/>
                <a:gd name="T4" fmla="*/ 85 w 102"/>
                <a:gd name="T5" fmla="*/ 36 h 38"/>
                <a:gd name="T6" fmla="*/ 52 w 102"/>
                <a:gd name="T7" fmla="*/ 21 h 38"/>
                <a:gd name="T8" fmla="*/ 51 w 102"/>
                <a:gd name="T9" fmla="*/ 21 h 38"/>
                <a:gd name="T10" fmla="*/ 13 w 102"/>
                <a:gd name="T11" fmla="*/ 37 h 38"/>
                <a:gd name="T12" fmla="*/ 10 w 102"/>
                <a:gd name="T13" fmla="*/ 37 h 38"/>
                <a:gd name="T14" fmla="*/ 1 w 102"/>
                <a:gd name="T15" fmla="*/ 31 h 38"/>
                <a:gd name="T16" fmla="*/ 0 w 102"/>
                <a:gd name="T17" fmla="*/ 27 h 38"/>
                <a:gd name="T18" fmla="*/ 2 w 102"/>
                <a:gd name="T19" fmla="*/ 20 h 38"/>
                <a:gd name="T20" fmla="*/ 3 w 102"/>
                <a:gd name="T21" fmla="*/ 21 h 38"/>
                <a:gd name="T22" fmla="*/ 2 w 102"/>
                <a:gd name="T23" fmla="*/ 20 h 38"/>
                <a:gd name="T24" fmla="*/ 50 w 102"/>
                <a:gd name="T25" fmla="*/ 0 h 38"/>
                <a:gd name="T26" fmla="*/ 102 w 102"/>
                <a:gd name="T27" fmla="*/ 26 h 38"/>
                <a:gd name="T28" fmla="*/ 102 w 102"/>
                <a:gd name="T29" fmla="*/ 29 h 38"/>
                <a:gd name="T30" fmla="*/ 98 w 102"/>
                <a:gd name="T31" fmla="*/ 36 h 38"/>
                <a:gd name="T32" fmla="*/ 92 w 102"/>
                <a:gd name="T33" fmla="*/ 38 h 38"/>
                <a:gd name="T34" fmla="*/ 88 w 102"/>
                <a:gd name="T35" fmla="*/ 35 h 38"/>
                <a:gd name="T36" fmla="*/ 92 w 102"/>
                <a:gd name="T37" fmla="*/ 35 h 38"/>
                <a:gd name="T38" fmla="*/ 96 w 102"/>
                <a:gd name="T39" fmla="*/ 34 h 38"/>
                <a:gd name="T40" fmla="*/ 99 w 102"/>
                <a:gd name="T41" fmla="*/ 29 h 38"/>
                <a:gd name="T42" fmla="*/ 99 w 102"/>
                <a:gd name="T43" fmla="*/ 27 h 38"/>
                <a:gd name="T44" fmla="*/ 50 w 102"/>
                <a:gd name="T45" fmla="*/ 3 h 38"/>
                <a:gd name="T46" fmla="*/ 5 w 102"/>
                <a:gd name="T47" fmla="*/ 22 h 38"/>
                <a:gd name="T48" fmla="*/ 3 w 102"/>
                <a:gd name="T49" fmla="*/ 27 h 38"/>
                <a:gd name="T50" fmla="*/ 3 w 102"/>
                <a:gd name="T51" fmla="*/ 30 h 38"/>
                <a:gd name="T52" fmla="*/ 10 w 102"/>
                <a:gd name="T53" fmla="*/ 34 h 38"/>
                <a:gd name="T54" fmla="*/ 12 w 102"/>
                <a:gd name="T55" fmla="*/ 34 h 38"/>
                <a:gd name="T56" fmla="*/ 51 w 102"/>
                <a:gd name="T57" fmla="*/ 18 h 38"/>
                <a:gd name="T58" fmla="*/ 52 w 102"/>
                <a:gd name="T59" fmla="*/ 18 h 38"/>
                <a:gd name="T60" fmla="*/ 87 w 102"/>
                <a:gd name="T61" fmla="*/ 34 h 38"/>
                <a:gd name="T62" fmla="*/ 88 w 102"/>
                <a:gd name="T63"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38">
                  <a:moveTo>
                    <a:pt x="92" y="38"/>
                  </a:moveTo>
                  <a:cubicBezTo>
                    <a:pt x="88" y="38"/>
                    <a:pt x="85" y="36"/>
                    <a:pt x="85" y="36"/>
                  </a:cubicBezTo>
                  <a:cubicBezTo>
                    <a:pt x="85" y="36"/>
                    <a:pt x="85" y="36"/>
                    <a:pt x="85" y="36"/>
                  </a:cubicBezTo>
                  <a:cubicBezTo>
                    <a:pt x="73" y="25"/>
                    <a:pt x="61" y="21"/>
                    <a:pt x="52" y="21"/>
                  </a:cubicBezTo>
                  <a:cubicBezTo>
                    <a:pt x="52" y="21"/>
                    <a:pt x="51" y="21"/>
                    <a:pt x="51" y="21"/>
                  </a:cubicBezTo>
                  <a:cubicBezTo>
                    <a:pt x="28" y="22"/>
                    <a:pt x="23" y="35"/>
                    <a:pt x="13" y="37"/>
                  </a:cubicBezTo>
                  <a:cubicBezTo>
                    <a:pt x="12" y="37"/>
                    <a:pt x="11" y="37"/>
                    <a:pt x="10" y="37"/>
                  </a:cubicBezTo>
                  <a:cubicBezTo>
                    <a:pt x="5" y="37"/>
                    <a:pt x="2" y="34"/>
                    <a:pt x="1" y="31"/>
                  </a:cubicBezTo>
                  <a:cubicBezTo>
                    <a:pt x="0" y="30"/>
                    <a:pt x="0" y="29"/>
                    <a:pt x="0" y="27"/>
                  </a:cubicBezTo>
                  <a:cubicBezTo>
                    <a:pt x="0" y="23"/>
                    <a:pt x="2" y="20"/>
                    <a:pt x="2" y="20"/>
                  </a:cubicBezTo>
                  <a:cubicBezTo>
                    <a:pt x="3" y="21"/>
                    <a:pt x="3" y="21"/>
                    <a:pt x="3" y="21"/>
                  </a:cubicBezTo>
                  <a:cubicBezTo>
                    <a:pt x="2" y="20"/>
                    <a:pt x="2" y="20"/>
                    <a:pt x="2" y="20"/>
                  </a:cubicBezTo>
                  <a:cubicBezTo>
                    <a:pt x="18" y="5"/>
                    <a:pt x="35" y="0"/>
                    <a:pt x="50" y="0"/>
                  </a:cubicBezTo>
                  <a:cubicBezTo>
                    <a:pt x="78" y="0"/>
                    <a:pt x="100" y="16"/>
                    <a:pt x="102" y="26"/>
                  </a:cubicBezTo>
                  <a:cubicBezTo>
                    <a:pt x="102" y="27"/>
                    <a:pt x="102" y="28"/>
                    <a:pt x="102" y="29"/>
                  </a:cubicBezTo>
                  <a:cubicBezTo>
                    <a:pt x="102" y="32"/>
                    <a:pt x="100" y="35"/>
                    <a:pt x="98" y="36"/>
                  </a:cubicBezTo>
                  <a:cubicBezTo>
                    <a:pt x="96" y="38"/>
                    <a:pt x="94" y="38"/>
                    <a:pt x="92" y="38"/>
                  </a:cubicBezTo>
                  <a:close/>
                  <a:moveTo>
                    <a:pt x="88" y="35"/>
                  </a:moveTo>
                  <a:cubicBezTo>
                    <a:pt x="89" y="35"/>
                    <a:pt x="91" y="35"/>
                    <a:pt x="92" y="35"/>
                  </a:cubicBezTo>
                  <a:cubicBezTo>
                    <a:pt x="93" y="35"/>
                    <a:pt x="95" y="35"/>
                    <a:pt x="96" y="34"/>
                  </a:cubicBezTo>
                  <a:cubicBezTo>
                    <a:pt x="98" y="33"/>
                    <a:pt x="99" y="31"/>
                    <a:pt x="99" y="29"/>
                  </a:cubicBezTo>
                  <a:cubicBezTo>
                    <a:pt x="99" y="28"/>
                    <a:pt x="99" y="27"/>
                    <a:pt x="99" y="27"/>
                  </a:cubicBezTo>
                  <a:cubicBezTo>
                    <a:pt x="98" y="20"/>
                    <a:pt x="76" y="3"/>
                    <a:pt x="50" y="3"/>
                  </a:cubicBezTo>
                  <a:cubicBezTo>
                    <a:pt x="36" y="3"/>
                    <a:pt x="20" y="8"/>
                    <a:pt x="5" y="22"/>
                  </a:cubicBezTo>
                  <a:cubicBezTo>
                    <a:pt x="4" y="22"/>
                    <a:pt x="3" y="24"/>
                    <a:pt x="3" y="27"/>
                  </a:cubicBezTo>
                  <a:cubicBezTo>
                    <a:pt x="3" y="28"/>
                    <a:pt x="3" y="29"/>
                    <a:pt x="3" y="30"/>
                  </a:cubicBezTo>
                  <a:cubicBezTo>
                    <a:pt x="4" y="32"/>
                    <a:pt x="7" y="34"/>
                    <a:pt x="10" y="34"/>
                  </a:cubicBezTo>
                  <a:cubicBezTo>
                    <a:pt x="11" y="34"/>
                    <a:pt x="12" y="34"/>
                    <a:pt x="12" y="34"/>
                  </a:cubicBezTo>
                  <a:cubicBezTo>
                    <a:pt x="20" y="33"/>
                    <a:pt x="27" y="19"/>
                    <a:pt x="51" y="18"/>
                  </a:cubicBezTo>
                  <a:cubicBezTo>
                    <a:pt x="51" y="18"/>
                    <a:pt x="52" y="18"/>
                    <a:pt x="52" y="18"/>
                  </a:cubicBezTo>
                  <a:cubicBezTo>
                    <a:pt x="62" y="18"/>
                    <a:pt x="74" y="22"/>
                    <a:pt x="87" y="34"/>
                  </a:cubicBezTo>
                  <a:cubicBezTo>
                    <a:pt x="87" y="34"/>
                    <a:pt x="88" y="34"/>
                    <a:pt x="88" y="35"/>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4" name="Freeform 443">
              <a:extLst>
                <a:ext uri="{FF2B5EF4-FFF2-40B4-BE49-F238E27FC236}">
                  <a16:creationId xmlns:a16="http://schemas.microsoft.com/office/drawing/2014/main" id="{2670A079-67AC-43A0-BDDF-205B4DE5250B}"/>
                </a:ext>
              </a:extLst>
            </p:cNvPr>
            <p:cNvSpPr>
              <a:spLocks noEditPoints="1"/>
            </p:cNvSpPr>
            <p:nvPr/>
          </p:nvSpPr>
          <p:spPr bwMode="auto">
            <a:xfrm>
              <a:off x="7870826" y="1484312"/>
              <a:ext cx="327025" cy="119063"/>
            </a:xfrm>
            <a:custGeom>
              <a:avLst/>
              <a:gdLst>
                <a:gd name="T0" fmla="*/ 0 w 87"/>
                <a:gd name="T1" fmla="*/ 16 h 32"/>
                <a:gd name="T2" fmla="*/ 11 w 87"/>
                <a:gd name="T3" fmla="*/ 31 h 32"/>
                <a:gd name="T4" fmla="*/ 23 w 87"/>
                <a:gd name="T5" fmla="*/ 23 h 32"/>
                <a:gd name="T6" fmla="*/ 12 w 87"/>
                <a:gd name="T7" fmla="*/ 8 h 32"/>
                <a:gd name="T8" fmla="*/ 0 w 87"/>
                <a:gd name="T9" fmla="*/ 16 h 32"/>
                <a:gd name="T10" fmla="*/ 36 w 87"/>
                <a:gd name="T11" fmla="*/ 1 h 32"/>
                <a:gd name="T12" fmla="*/ 36 w 87"/>
                <a:gd name="T13" fmla="*/ 19 h 32"/>
                <a:gd name="T14" fmla="*/ 43 w 87"/>
                <a:gd name="T15" fmla="*/ 18 h 32"/>
                <a:gd name="T16" fmla="*/ 51 w 87"/>
                <a:gd name="T17" fmla="*/ 19 h 32"/>
                <a:gd name="T18" fmla="*/ 51 w 87"/>
                <a:gd name="T19" fmla="*/ 1 h 32"/>
                <a:gd name="T20" fmla="*/ 36 w 87"/>
                <a:gd name="T21" fmla="*/ 1 h 32"/>
                <a:gd name="T22" fmla="*/ 75 w 87"/>
                <a:gd name="T23" fmla="*/ 9 h 32"/>
                <a:gd name="T24" fmla="*/ 64 w 87"/>
                <a:gd name="T25" fmla="*/ 24 h 32"/>
                <a:gd name="T26" fmla="*/ 75 w 87"/>
                <a:gd name="T27" fmla="*/ 32 h 32"/>
                <a:gd name="T28" fmla="*/ 87 w 87"/>
                <a:gd name="T29" fmla="*/ 17 h 32"/>
                <a:gd name="T30" fmla="*/ 75 w 87"/>
                <a:gd name="T31"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32">
                  <a:moveTo>
                    <a:pt x="0" y="16"/>
                  </a:moveTo>
                  <a:cubicBezTo>
                    <a:pt x="11" y="31"/>
                    <a:pt x="11" y="31"/>
                    <a:pt x="11" y="31"/>
                  </a:cubicBezTo>
                  <a:cubicBezTo>
                    <a:pt x="14" y="29"/>
                    <a:pt x="18" y="26"/>
                    <a:pt x="23" y="23"/>
                  </a:cubicBezTo>
                  <a:cubicBezTo>
                    <a:pt x="12" y="8"/>
                    <a:pt x="12" y="8"/>
                    <a:pt x="12" y="8"/>
                  </a:cubicBezTo>
                  <a:cubicBezTo>
                    <a:pt x="8" y="10"/>
                    <a:pt x="4" y="13"/>
                    <a:pt x="0" y="16"/>
                  </a:cubicBezTo>
                  <a:close/>
                  <a:moveTo>
                    <a:pt x="36" y="1"/>
                  </a:moveTo>
                  <a:cubicBezTo>
                    <a:pt x="36" y="19"/>
                    <a:pt x="36" y="19"/>
                    <a:pt x="36" y="19"/>
                  </a:cubicBezTo>
                  <a:cubicBezTo>
                    <a:pt x="38" y="19"/>
                    <a:pt x="41" y="18"/>
                    <a:pt x="43" y="18"/>
                  </a:cubicBezTo>
                  <a:cubicBezTo>
                    <a:pt x="45" y="18"/>
                    <a:pt x="48" y="18"/>
                    <a:pt x="51" y="19"/>
                  </a:cubicBezTo>
                  <a:cubicBezTo>
                    <a:pt x="51" y="1"/>
                    <a:pt x="51" y="1"/>
                    <a:pt x="51" y="1"/>
                  </a:cubicBezTo>
                  <a:cubicBezTo>
                    <a:pt x="46" y="1"/>
                    <a:pt x="41" y="0"/>
                    <a:pt x="36" y="1"/>
                  </a:cubicBezTo>
                  <a:close/>
                  <a:moveTo>
                    <a:pt x="75" y="9"/>
                  </a:moveTo>
                  <a:cubicBezTo>
                    <a:pt x="64" y="24"/>
                    <a:pt x="64" y="24"/>
                    <a:pt x="64" y="24"/>
                  </a:cubicBezTo>
                  <a:cubicBezTo>
                    <a:pt x="67" y="26"/>
                    <a:pt x="71" y="28"/>
                    <a:pt x="75" y="32"/>
                  </a:cubicBezTo>
                  <a:cubicBezTo>
                    <a:pt x="87" y="17"/>
                    <a:pt x="87" y="17"/>
                    <a:pt x="87" y="17"/>
                  </a:cubicBezTo>
                  <a:cubicBezTo>
                    <a:pt x="84" y="14"/>
                    <a:pt x="80" y="11"/>
                    <a:pt x="75" y="9"/>
                  </a:cubicBezTo>
                  <a:close/>
                </a:path>
              </a:pathLst>
            </a:custGeom>
            <a:solidFill>
              <a:srgbClr val="CCB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5" name="Freeform 444">
              <a:extLst>
                <a:ext uri="{FF2B5EF4-FFF2-40B4-BE49-F238E27FC236}">
                  <a16:creationId xmlns:a16="http://schemas.microsoft.com/office/drawing/2014/main" id="{6DACC7F9-070C-4EC0-AFDF-6398E8F058FE}"/>
                </a:ext>
              </a:extLst>
            </p:cNvPr>
            <p:cNvSpPr>
              <a:spLocks noEditPoints="1"/>
            </p:cNvSpPr>
            <p:nvPr/>
          </p:nvSpPr>
          <p:spPr bwMode="auto">
            <a:xfrm>
              <a:off x="7862888" y="1479550"/>
              <a:ext cx="338138" cy="128588"/>
            </a:xfrm>
            <a:custGeom>
              <a:avLst/>
              <a:gdLst>
                <a:gd name="T0" fmla="*/ 76 w 90"/>
                <a:gd name="T1" fmla="*/ 34 h 34"/>
                <a:gd name="T2" fmla="*/ 65 w 90"/>
                <a:gd name="T3" fmla="*/ 26 h 34"/>
                <a:gd name="T4" fmla="*/ 64 w 90"/>
                <a:gd name="T5" fmla="*/ 25 h 34"/>
                <a:gd name="T6" fmla="*/ 64 w 90"/>
                <a:gd name="T7" fmla="*/ 24 h 34"/>
                <a:gd name="T8" fmla="*/ 76 w 90"/>
                <a:gd name="T9" fmla="*/ 9 h 34"/>
                <a:gd name="T10" fmla="*/ 78 w 90"/>
                <a:gd name="T11" fmla="*/ 9 h 34"/>
                <a:gd name="T12" fmla="*/ 90 w 90"/>
                <a:gd name="T13" fmla="*/ 17 h 34"/>
                <a:gd name="T14" fmla="*/ 90 w 90"/>
                <a:gd name="T15" fmla="*/ 19 h 34"/>
                <a:gd name="T16" fmla="*/ 79 w 90"/>
                <a:gd name="T17" fmla="*/ 34 h 34"/>
                <a:gd name="T18" fmla="*/ 78 w 90"/>
                <a:gd name="T19" fmla="*/ 34 h 34"/>
                <a:gd name="T20" fmla="*/ 77 w 90"/>
                <a:gd name="T21" fmla="*/ 34 h 34"/>
                <a:gd name="T22" fmla="*/ 76 w 90"/>
                <a:gd name="T23" fmla="*/ 34 h 34"/>
                <a:gd name="T24" fmla="*/ 77 w 90"/>
                <a:gd name="T25" fmla="*/ 31 h 34"/>
                <a:gd name="T26" fmla="*/ 87 w 90"/>
                <a:gd name="T27" fmla="*/ 18 h 34"/>
                <a:gd name="T28" fmla="*/ 77 w 90"/>
                <a:gd name="T29" fmla="*/ 12 h 34"/>
                <a:gd name="T30" fmla="*/ 68 w 90"/>
                <a:gd name="T31" fmla="*/ 24 h 34"/>
                <a:gd name="T32" fmla="*/ 77 w 90"/>
                <a:gd name="T33" fmla="*/ 31 h 34"/>
                <a:gd name="T34" fmla="*/ 76 w 90"/>
                <a:gd name="T35" fmla="*/ 11 h 34"/>
                <a:gd name="T36" fmla="*/ 77 w 90"/>
                <a:gd name="T37" fmla="*/ 10 h 34"/>
                <a:gd name="T38" fmla="*/ 76 w 90"/>
                <a:gd name="T39" fmla="*/ 11 h 34"/>
                <a:gd name="T40" fmla="*/ 12 w 90"/>
                <a:gd name="T41" fmla="*/ 33 h 34"/>
                <a:gd name="T42" fmla="*/ 1 w 90"/>
                <a:gd name="T43" fmla="*/ 18 h 34"/>
                <a:gd name="T44" fmla="*/ 1 w 90"/>
                <a:gd name="T45" fmla="*/ 16 h 34"/>
                <a:gd name="T46" fmla="*/ 13 w 90"/>
                <a:gd name="T47" fmla="*/ 8 h 34"/>
                <a:gd name="T48" fmla="*/ 15 w 90"/>
                <a:gd name="T49" fmla="*/ 8 h 34"/>
                <a:gd name="T50" fmla="*/ 26 w 90"/>
                <a:gd name="T51" fmla="*/ 23 h 34"/>
                <a:gd name="T52" fmla="*/ 26 w 90"/>
                <a:gd name="T53" fmla="*/ 25 h 34"/>
                <a:gd name="T54" fmla="*/ 26 w 90"/>
                <a:gd name="T55" fmla="*/ 26 h 34"/>
                <a:gd name="T56" fmla="*/ 14 w 90"/>
                <a:gd name="T57" fmla="*/ 33 h 34"/>
                <a:gd name="T58" fmla="*/ 13 w 90"/>
                <a:gd name="T59" fmla="*/ 33 h 34"/>
                <a:gd name="T60" fmla="*/ 12 w 90"/>
                <a:gd name="T61" fmla="*/ 33 h 34"/>
                <a:gd name="T62" fmla="*/ 13 w 90"/>
                <a:gd name="T63" fmla="*/ 30 h 34"/>
                <a:gd name="T64" fmla="*/ 23 w 90"/>
                <a:gd name="T65" fmla="*/ 24 h 34"/>
                <a:gd name="T66" fmla="*/ 13 w 90"/>
                <a:gd name="T67" fmla="*/ 11 h 34"/>
                <a:gd name="T68" fmla="*/ 4 w 90"/>
                <a:gd name="T69" fmla="*/ 18 h 34"/>
                <a:gd name="T70" fmla="*/ 13 w 90"/>
                <a:gd name="T71" fmla="*/ 30 h 34"/>
                <a:gd name="T72" fmla="*/ 37 w 90"/>
                <a:gd name="T73" fmla="*/ 21 h 34"/>
                <a:gd name="T74" fmla="*/ 37 w 90"/>
                <a:gd name="T75" fmla="*/ 20 h 34"/>
                <a:gd name="T76" fmla="*/ 37 w 90"/>
                <a:gd name="T77" fmla="*/ 2 h 34"/>
                <a:gd name="T78" fmla="*/ 38 w 90"/>
                <a:gd name="T79" fmla="*/ 0 h 34"/>
                <a:gd name="T80" fmla="*/ 44 w 90"/>
                <a:gd name="T81" fmla="*/ 0 h 34"/>
                <a:gd name="T82" fmla="*/ 53 w 90"/>
                <a:gd name="T83" fmla="*/ 1 h 34"/>
                <a:gd name="T84" fmla="*/ 54 w 90"/>
                <a:gd name="T85" fmla="*/ 2 h 34"/>
                <a:gd name="T86" fmla="*/ 54 w 90"/>
                <a:gd name="T87" fmla="*/ 20 h 34"/>
                <a:gd name="T88" fmla="*/ 54 w 90"/>
                <a:gd name="T89" fmla="*/ 21 h 34"/>
                <a:gd name="T90" fmla="*/ 52 w 90"/>
                <a:gd name="T91" fmla="*/ 21 h 34"/>
                <a:gd name="T92" fmla="*/ 46 w 90"/>
                <a:gd name="T93" fmla="*/ 21 h 34"/>
                <a:gd name="T94" fmla="*/ 45 w 90"/>
                <a:gd name="T95" fmla="*/ 21 h 34"/>
                <a:gd name="T96" fmla="*/ 39 w 90"/>
                <a:gd name="T97" fmla="*/ 21 h 34"/>
                <a:gd name="T98" fmla="*/ 38 w 90"/>
                <a:gd name="T99" fmla="*/ 22 h 34"/>
                <a:gd name="T100" fmla="*/ 37 w 90"/>
                <a:gd name="T101" fmla="*/ 21 h 34"/>
                <a:gd name="T102" fmla="*/ 40 w 90"/>
                <a:gd name="T103" fmla="*/ 18 h 34"/>
                <a:gd name="T104" fmla="*/ 45 w 90"/>
                <a:gd name="T105" fmla="*/ 18 h 34"/>
                <a:gd name="T106" fmla="*/ 46 w 90"/>
                <a:gd name="T107" fmla="*/ 18 h 34"/>
                <a:gd name="T108" fmla="*/ 51 w 90"/>
                <a:gd name="T109" fmla="*/ 18 h 34"/>
                <a:gd name="T110" fmla="*/ 51 w 90"/>
                <a:gd name="T111" fmla="*/ 4 h 34"/>
                <a:gd name="T112" fmla="*/ 44 w 90"/>
                <a:gd name="T113" fmla="*/ 3 h 34"/>
                <a:gd name="T114" fmla="*/ 40 w 90"/>
                <a:gd name="T115" fmla="*/ 3 h 34"/>
                <a:gd name="T116" fmla="*/ 40 w 90"/>
                <a:gd name="T117"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34">
                  <a:moveTo>
                    <a:pt x="76" y="34"/>
                  </a:moveTo>
                  <a:cubicBezTo>
                    <a:pt x="72" y="30"/>
                    <a:pt x="69" y="28"/>
                    <a:pt x="65" y="26"/>
                  </a:cubicBezTo>
                  <a:cubicBezTo>
                    <a:pt x="65" y="26"/>
                    <a:pt x="64" y="25"/>
                    <a:pt x="64" y="25"/>
                  </a:cubicBezTo>
                  <a:cubicBezTo>
                    <a:pt x="64" y="24"/>
                    <a:pt x="64" y="24"/>
                    <a:pt x="64" y="24"/>
                  </a:cubicBezTo>
                  <a:cubicBezTo>
                    <a:pt x="76" y="9"/>
                    <a:pt x="76" y="9"/>
                    <a:pt x="76" y="9"/>
                  </a:cubicBezTo>
                  <a:cubicBezTo>
                    <a:pt x="76" y="8"/>
                    <a:pt x="77" y="8"/>
                    <a:pt x="78" y="9"/>
                  </a:cubicBezTo>
                  <a:cubicBezTo>
                    <a:pt x="82" y="11"/>
                    <a:pt x="87" y="14"/>
                    <a:pt x="90" y="17"/>
                  </a:cubicBezTo>
                  <a:cubicBezTo>
                    <a:pt x="90" y="17"/>
                    <a:pt x="90" y="18"/>
                    <a:pt x="90" y="19"/>
                  </a:cubicBezTo>
                  <a:cubicBezTo>
                    <a:pt x="79" y="34"/>
                    <a:pt x="79" y="34"/>
                    <a:pt x="79" y="34"/>
                  </a:cubicBezTo>
                  <a:cubicBezTo>
                    <a:pt x="78" y="34"/>
                    <a:pt x="78" y="34"/>
                    <a:pt x="78" y="34"/>
                  </a:cubicBezTo>
                  <a:cubicBezTo>
                    <a:pt x="77" y="34"/>
                    <a:pt x="77" y="34"/>
                    <a:pt x="77" y="34"/>
                  </a:cubicBezTo>
                  <a:lnTo>
                    <a:pt x="76" y="34"/>
                  </a:lnTo>
                  <a:close/>
                  <a:moveTo>
                    <a:pt x="77" y="31"/>
                  </a:moveTo>
                  <a:cubicBezTo>
                    <a:pt x="87" y="18"/>
                    <a:pt x="87" y="18"/>
                    <a:pt x="87" y="18"/>
                  </a:cubicBezTo>
                  <a:cubicBezTo>
                    <a:pt x="84" y="16"/>
                    <a:pt x="81" y="14"/>
                    <a:pt x="77" y="12"/>
                  </a:cubicBezTo>
                  <a:cubicBezTo>
                    <a:pt x="68" y="24"/>
                    <a:pt x="68" y="24"/>
                    <a:pt x="68" y="24"/>
                  </a:cubicBezTo>
                  <a:cubicBezTo>
                    <a:pt x="71" y="26"/>
                    <a:pt x="74" y="28"/>
                    <a:pt x="77" y="31"/>
                  </a:cubicBezTo>
                  <a:close/>
                  <a:moveTo>
                    <a:pt x="76" y="11"/>
                  </a:moveTo>
                  <a:cubicBezTo>
                    <a:pt x="77" y="10"/>
                    <a:pt x="77" y="10"/>
                    <a:pt x="77" y="10"/>
                  </a:cubicBezTo>
                  <a:lnTo>
                    <a:pt x="76" y="11"/>
                  </a:lnTo>
                  <a:close/>
                  <a:moveTo>
                    <a:pt x="12" y="33"/>
                  </a:moveTo>
                  <a:cubicBezTo>
                    <a:pt x="1" y="18"/>
                    <a:pt x="1" y="18"/>
                    <a:pt x="1" y="18"/>
                  </a:cubicBezTo>
                  <a:cubicBezTo>
                    <a:pt x="0" y="18"/>
                    <a:pt x="0" y="17"/>
                    <a:pt x="1" y="16"/>
                  </a:cubicBezTo>
                  <a:cubicBezTo>
                    <a:pt x="5" y="13"/>
                    <a:pt x="9" y="10"/>
                    <a:pt x="13" y="8"/>
                  </a:cubicBezTo>
                  <a:cubicBezTo>
                    <a:pt x="14" y="8"/>
                    <a:pt x="14" y="8"/>
                    <a:pt x="15" y="8"/>
                  </a:cubicBezTo>
                  <a:cubicBezTo>
                    <a:pt x="26" y="23"/>
                    <a:pt x="26" y="23"/>
                    <a:pt x="26" y="23"/>
                  </a:cubicBezTo>
                  <a:cubicBezTo>
                    <a:pt x="26" y="24"/>
                    <a:pt x="27" y="24"/>
                    <a:pt x="26" y="25"/>
                  </a:cubicBezTo>
                  <a:cubicBezTo>
                    <a:pt x="26" y="25"/>
                    <a:pt x="26" y="25"/>
                    <a:pt x="26" y="26"/>
                  </a:cubicBezTo>
                  <a:cubicBezTo>
                    <a:pt x="21" y="28"/>
                    <a:pt x="17" y="31"/>
                    <a:pt x="14" y="33"/>
                  </a:cubicBezTo>
                  <a:cubicBezTo>
                    <a:pt x="13" y="33"/>
                    <a:pt x="13" y="33"/>
                    <a:pt x="13" y="33"/>
                  </a:cubicBezTo>
                  <a:cubicBezTo>
                    <a:pt x="13" y="33"/>
                    <a:pt x="12" y="33"/>
                    <a:pt x="12" y="33"/>
                  </a:cubicBezTo>
                  <a:close/>
                  <a:moveTo>
                    <a:pt x="13" y="30"/>
                  </a:moveTo>
                  <a:cubicBezTo>
                    <a:pt x="16" y="28"/>
                    <a:pt x="19" y="26"/>
                    <a:pt x="23" y="24"/>
                  </a:cubicBezTo>
                  <a:cubicBezTo>
                    <a:pt x="13" y="11"/>
                    <a:pt x="13" y="11"/>
                    <a:pt x="13" y="11"/>
                  </a:cubicBezTo>
                  <a:cubicBezTo>
                    <a:pt x="10" y="13"/>
                    <a:pt x="7" y="15"/>
                    <a:pt x="4" y="18"/>
                  </a:cubicBezTo>
                  <a:lnTo>
                    <a:pt x="13" y="30"/>
                  </a:lnTo>
                  <a:close/>
                  <a:moveTo>
                    <a:pt x="37" y="21"/>
                  </a:moveTo>
                  <a:cubicBezTo>
                    <a:pt x="37" y="21"/>
                    <a:pt x="37" y="20"/>
                    <a:pt x="37" y="20"/>
                  </a:cubicBezTo>
                  <a:cubicBezTo>
                    <a:pt x="37" y="2"/>
                    <a:pt x="37" y="2"/>
                    <a:pt x="37" y="2"/>
                  </a:cubicBezTo>
                  <a:cubicBezTo>
                    <a:pt x="37" y="1"/>
                    <a:pt x="37" y="0"/>
                    <a:pt x="38" y="0"/>
                  </a:cubicBezTo>
                  <a:cubicBezTo>
                    <a:pt x="40" y="0"/>
                    <a:pt x="42" y="0"/>
                    <a:pt x="44" y="0"/>
                  </a:cubicBezTo>
                  <a:cubicBezTo>
                    <a:pt x="47" y="0"/>
                    <a:pt x="50" y="0"/>
                    <a:pt x="53" y="1"/>
                  </a:cubicBezTo>
                  <a:cubicBezTo>
                    <a:pt x="54" y="1"/>
                    <a:pt x="54" y="1"/>
                    <a:pt x="54" y="2"/>
                  </a:cubicBezTo>
                  <a:cubicBezTo>
                    <a:pt x="54" y="20"/>
                    <a:pt x="54" y="20"/>
                    <a:pt x="54" y="20"/>
                  </a:cubicBezTo>
                  <a:cubicBezTo>
                    <a:pt x="54" y="20"/>
                    <a:pt x="54" y="21"/>
                    <a:pt x="54" y="21"/>
                  </a:cubicBezTo>
                  <a:cubicBezTo>
                    <a:pt x="53" y="21"/>
                    <a:pt x="53" y="22"/>
                    <a:pt x="52" y="21"/>
                  </a:cubicBezTo>
                  <a:cubicBezTo>
                    <a:pt x="50" y="21"/>
                    <a:pt x="48" y="21"/>
                    <a:pt x="46" y="21"/>
                  </a:cubicBezTo>
                  <a:cubicBezTo>
                    <a:pt x="46" y="21"/>
                    <a:pt x="45" y="21"/>
                    <a:pt x="45" y="21"/>
                  </a:cubicBezTo>
                  <a:cubicBezTo>
                    <a:pt x="43" y="21"/>
                    <a:pt x="41" y="21"/>
                    <a:pt x="39" y="21"/>
                  </a:cubicBezTo>
                  <a:cubicBezTo>
                    <a:pt x="38" y="22"/>
                    <a:pt x="38" y="22"/>
                    <a:pt x="38" y="22"/>
                  </a:cubicBezTo>
                  <a:lnTo>
                    <a:pt x="37" y="21"/>
                  </a:lnTo>
                  <a:close/>
                  <a:moveTo>
                    <a:pt x="40" y="18"/>
                  </a:moveTo>
                  <a:cubicBezTo>
                    <a:pt x="41" y="18"/>
                    <a:pt x="43" y="18"/>
                    <a:pt x="45" y="18"/>
                  </a:cubicBezTo>
                  <a:cubicBezTo>
                    <a:pt x="45" y="18"/>
                    <a:pt x="46" y="18"/>
                    <a:pt x="46" y="18"/>
                  </a:cubicBezTo>
                  <a:cubicBezTo>
                    <a:pt x="48" y="18"/>
                    <a:pt x="49" y="18"/>
                    <a:pt x="51" y="18"/>
                  </a:cubicBezTo>
                  <a:cubicBezTo>
                    <a:pt x="51" y="4"/>
                    <a:pt x="51" y="4"/>
                    <a:pt x="51" y="4"/>
                  </a:cubicBezTo>
                  <a:cubicBezTo>
                    <a:pt x="49" y="3"/>
                    <a:pt x="46" y="3"/>
                    <a:pt x="44" y="3"/>
                  </a:cubicBezTo>
                  <a:cubicBezTo>
                    <a:pt x="43" y="3"/>
                    <a:pt x="41" y="3"/>
                    <a:pt x="40" y="3"/>
                  </a:cubicBezTo>
                  <a:lnTo>
                    <a:pt x="40" y="18"/>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6" name="Oval 445">
              <a:extLst>
                <a:ext uri="{FF2B5EF4-FFF2-40B4-BE49-F238E27FC236}">
                  <a16:creationId xmlns:a16="http://schemas.microsoft.com/office/drawing/2014/main" id="{AB57EF29-61DA-4E37-8A27-96ECC28EE7F0}"/>
                </a:ext>
              </a:extLst>
            </p:cNvPr>
            <p:cNvSpPr>
              <a:spLocks noChangeArrowheads="1"/>
            </p:cNvSpPr>
            <p:nvPr/>
          </p:nvSpPr>
          <p:spPr bwMode="auto">
            <a:xfrm>
              <a:off x="7867651" y="1543050"/>
              <a:ext cx="325438" cy="315913"/>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7" name="Freeform 446">
              <a:extLst>
                <a:ext uri="{FF2B5EF4-FFF2-40B4-BE49-F238E27FC236}">
                  <a16:creationId xmlns:a16="http://schemas.microsoft.com/office/drawing/2014/main" id="{CDF89425-2064-43D0-907A-BAB12F4559D0}"/>
                </a:ext>
              </a:extLst>
            </p:cNvPr>
            <p:cNvSpPr>
              <a:spLocks noEditPoints="1"/>
            </p:cNvSpPr>
            <p:nvPr/>
          </p:nvSpPr>
          <p:spPr bwMode="auto">
            <a:xfrm>
              <a:off x="7862888" y="1539875"/>
              <a:ext cx="338138" cy="327025"/>
            </a:xfrm>
            <a:custGeom>
              <a:avLst/>
              <a:gdLst>
                <a:gd name="T0" fmla="*/ 0 w 90"/>
                <a:gd name="T1" fmla="*/ 43 h 87"/>
                <a:gd name="T2" fmla="*/ 45 w 90"/>
                <a:gd name="T3" fmla="*/ 0 h 87"/>
                <a:gd name="T4" fmla="*/ 90 w 90"/>
                <a:gd name="T5" fmla="*/ 43 h 87"/>
                <a:gd name="T6" fmla="*/ 45 w 90"/>
                <a:gd name="T7" fmla="*/ 87 h 87"/>
                <a:gd name="T8" fmla="*/ 0 w 90"/>
                <a:gd name="T9" fmla="*/ 43 h 87"/>
                <a:gd name="T10" fmla="*/ 3 w 90"/>
                <a:gd name="T11" fmla="*/ 43 h 87"/>
                <a:gd name="T12" fmla="*/ 45 w 90"/>
                <a:gd name="T13" fmla="*/ 84 h 87"/>
                <a:gd name="T14" fmla="*/ 87 w 90"/>
                <a:gd name="T15" fmla="*/ 43 h 87"/>
                <a:gd name="T16" fmla="*/ 45 w 90"/>
                <a:gd name="T17" fmla="*/ 3 h 87"/>
                <a:gd name="T18" fmla="*/ 3 w 90"/>
                <a:gd name="T19"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7">
                  <a:moveTo>
                    <a:pt x="0" y="43"/>
                  </a:moveTo>
                  <a:cubicBezTo>
                    <a:pt x="0" y="19"/>
                    <a:pt x="20" y="0"/>
                    <a:pt x="45" y="0"/>
                  </a:cubicBezTo>
                  <a:cubicBezTo>
                    <a:pt x="70" y="0"/>
                    <a:pt x="90" y="19"/>
                    <a:pt x="90" y="43"/>
                  </a:cubicBezTo>
                  <a:cubicBezTo>
                    <a:pt x="90" y="67"/>
                    <a:pt x="70" y="87"/>
                    <a:pt x="45" y="87"/>
                  </a:cubicBezTo>
                  <a:cubicBezTo>
                    <a:pt x="20" y="87"/>
                    <a:pt x="0" y="67"/>
                    <a:pt x="0" y="43"/>
                  </a:cubicBezTo>
                  <a:close/>
                  <a:moveTo>
                    <a:pt x="3" y="43"/>
                  </a:moveTo>
                  <a:cubicBezTo>
                    <a:pt x="3" y="66"/>
                    <a:pt x="22" y="84"/>
                    <a:pt x="45" y="84"/>
                  </a:cubicBezTo>
                  <a:cubicBezTo>
                    <a:pt x="68" y="84"/>
                    <a:pt x="87" y="66"/>
                    <a:pt x="87" y="43"/>
                  </a:cubicBezTo>
                  <a:cubicBezTo>
                    <a:pt x="87" y="21"/>
                    <a:pt x="68" y="3"/>
                    <a:pt x="45" y="3"/>
                  </a:cubicBezTo>
                  <a:cubicBezTo>
                    <a:pt x="22" y="3"/>
                    <a:pt x="3" y="21"/>
                    <a:pt x="3" y="43"/>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8" name="Oval 447">
              <a:extLst>
                <a:ext uri="{FF2B5EF4-FFF2-40B4-BE49-F238E27FC236}">
                  <a16:creationId xmlns:a16="http://schemas.microsoft.com/office/drawing/2014/main" id="{35220457-D422-4E3B-AECD-735E003E189B}"/>
                </a:ext>
              </a:extLst>
            </p:cNvPr>
            <p:cNvSpPr>
              <a:spLocks noChangeArrowheads="1"/>
            </p:cNvSpPr>
            <p:nvPr/>
          </p:nvSpPr>
          <p:spPr bwMode="auto">
            <a:xfrm>
              <a:off x="7893051" y="1566862"/>
              <a:ext cx="277813"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19" name="Freeform 448">
              <a:extLst>
                <a:ext uri="{FF2B5EF4-FFF2-40B4-BE49-F238E27FC236}">
                  <a16:creationId xmlns:a16="http://schemas.microsoft.com/office/drawing/2014/main" id="{D601F46E-4C29-41CA-B9A7-BBCA94FF7795}"/>
                </a:ext>
              </a:extLst>
            </p:cNvPr>
            <p:cNvSpPr>
              <a:spLocks noEditPoints="1"/>
            </p:cNvSpPr>
            <p:nvPr/>
          </p:nvSpPr>
          <p:spPr bwMode="auto">
            <a:xfrm>
              <a:off x="7885113" y="1562100"/>
              <a:ext cx="293688" cy="282575"/>
            </a:xfrm>
            <a:custGeom>
              <a:avLst/>
              <a:gdLst>
                <a:gd name="T0" fmla="*/ 0 w 78"/>
                <a:gd name="T1" fmla="*/ 37 h 75"/>
                <a:gd name="T2" fmla="*/ 39 w 78"/>
                <a:gd name="T3" fmla="*/ 0 h 75"/>
                <a:gd name="T4" fmla="*/ 78 w 78"/>
                <a:gd name="T5" fmla="*/ 37 h 75"/>
                <a:gd name="T6" fmla="*/ 39 w 78"/>
                <a:gd name="T7" fmla="*/ 75 h 75"/>
                <a:gd name="T8" fmla="*/ 0 w 78"/>
                <a:gd name="T9" fmla="*/ 37 h 75"/>
                <a:gd name="T10" fmla="*/ 3 w 78"/>
                <a:gd name="T11" fmla="*/ 37 h 75"/>
                <a:gd name="T12" fmla="*/ 39 w 78"/>
                <a:gd name="T13" fmla="*/ 72 h 75"/>
                <a:gd name="T14" fmla="*/ 75 w 78"/>
                <a:gd name="T15" fmla="*/ 37 h 75"/>
                <a:gd name="T16" fmla="*/ 39 w 78"/>
                <a:gd name="T17" fmla="*/ 3 h 75"/>
                <a:gd name="T18" fmla="*/ 3 w 78"/>
                <a:gd name="T19"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5">
                  <a:moveTo>
                    <a:pt x="0" y="37"/>
                  </a:moveTo>
                  <a:cubicBezTo>
                    <a:pt x="0" y="17"/>
                    <a:pt x="17" y="0"/>
                    <a:pt x="39" y="0"/>
                  </a:cubicBezTo>
                  <a:cubicBezTo>
                    <a:pt x="60" y="0"/>
                    <a:pt x="78" y="17"/>
                    <a:pt x="78" y="37"/>
                  </a:cubicBezTo>
                  <a:cubicBezTo>
                    <a:pt x="78" y="58"/>
                    <a:pt x="60" y="75"/>
                    <a:pt x="39" y="75"/>
                  </a:cubicBezTo>
                  <a:cubicBezTo>
                    <a:pt x="17" y="75"/>
                    <a:pt x="0" y="58"/>
                    <a:pt x="0" y="37"/>
                  </a:cubicBezTo>
                  <a:close/>
                  <a:moveTo>
                    <a:pt x="3" y="37"/>
                  </a:moveTo>
                  <a:cubicBezTo>
                    <a:pt x="3" y="56"/>
                    <a:pt x="19" y="72"/>
                    <a:pt x="39" y="72"/>
                  </a:cubicBezTo>
                  <a:cubicBezTo>
                    <a:pt x="59" y="72"/>
                    <a:pt x="75" y="56"/>
                    <a:pt x="75" y="37"/>
                  </a:cubicBezTo>
                  <a:cubicBezTo>
                    <a:pt x="75" y="18"/>
                    <a:pt x="59" y="3"/>
                    <a:pt x="39" y="3"/>
                  </a:cubicBezTo>
                  <a:cubicBezTo>
                    <a:pt x="19" y="3"/>
                    <a:pt x="3" y="18"/>
                    <a:pt x="3" y="37"/>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0" name="Freeform 449">
              <a:extLst>
                <a:ext uri="{FF2B5EF4-FFF2-40B4-BE49-F238E27FC236}">
                  <a16:creationId xmlns:a16="http://schemas.microsoft.com/office/drawing/2014/main" id="{B36D6839-A5C6-4DD1-A964-E3843E7CC439}"/>
                </a:ext>
              </a:extLst>
            </p:cNvPr>
            <p:cNvSpPr>
              <a:spLocks/>
            </p:cNvSpPr>
            <p:nvPr/>
          </p:nvSpPr>
          <p:spPr bwMode="auto">
            <a:xfrm>
              <a:off x="8151813" y="1058862"/>
              <a:ext cx="109538" cy="161925"/>
            </a:xfrm>
            <a:custGeom>
              <a:avLst/>
              <a:gdLst>
                <a:gd name="T0" fmla="*/ 12 w 69"/>
                <a:gd name="T1" fmla="*/ 102 h 102"/>
                <a:gd name="T2" fmla="*/ 0 w 69"/>
                <a:gd name="T3" fmla="*/ 83 h 102"/>
                <a:gd name="T4" fmla="*/ 52 w 69"/>
                <a:gd name="T5" fmla="*/ 0 h 102"/>
                <a:gd name="T6" fmla="*/ 69 w 69"/>
                <a:gd name="T7" fmla="*/ 10 h 102"/>
                <a:gd name="T8" fmla="*/ 12 w 69"/>
                <a:gd name="T9" fmla="*/ 102 h 102"/>
              </a:gdLst>
              <a:ahLst/>
              <a:cxnLst>
                <a:cxn ang="0">
                  <a:pos x="T0" y="T1"/>
                </a:cxn>
                <a:cxn ang="0">
                  <a:pos x="T2" y="T3"/>
                </a:cxn>
                <a:cxn ang="0">
                  <a:pos x="T4" y="T5"/>
                </a:cxn>
                <a:cxn ang="0">
                  <a:pos x="T6" y="T7"/>
                </a:cxn>
                <a:cxn ang="0">
                  <a:pos x="T8" y="T9"/>
                </a:cxn>
              </a:cxnLst>
              <a:rect l="0" t="0" r="r" b="b"/>
              <a:pathLst>
                <a:path w="69" h="102">
                  <a:moveTo>
                    <a:pt x="12" y="102"/>
                  </a:moveTo>
                  <a:lnTo>
                    <a:pt x="0" y="83"/>
                  </a:lnTo>
                  <a:lnTo>
                    <a:pt x="52" y="0"/>
                  </a:lnTo>
                  <a:lnTo>
                    <a:pt x="69" y="10"/>
                  </a:lnTo>
                  <a:lnTo>
                    <a:pt x="12" y="102"/>
                  </a:lnTo>
                  <a:close/>
                </a:path>
              </a:pathLst>
            </a:custGeom>
            <a:solidFill>
              <a:srgbClr val="C7A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1" name="Freeform 450">
              <a:extLst>
                <a:ext uri="{FF2B5EF4-FFF2-40B4-BE49-F238E27FC236}">
                  <a16:creationId xmlns:a16="http://schemas.microsoft.com/office/drawing/2014/main" id="{DDE80B18-B8D3-4F71-8AE4-8C2E06F6A0F0}"/>
                </a:ext>
              </a:extLst>
            </p:cNvPr>
            <p:cNvSpPr>
              <a:spLocks noEditPoints="1"/>
            </p:cNvSpPr>
            <p:nvPr/>
          </p:nvSpPr>
          <p:spPr bwMode="auto">
            <a:xfrm>
              <a:off x="8148638" y="1055687"/>
              <a:ext cx="115888" cy="168275"/>
            </a:xfrm>
            <a:custGeom>
              <a:avLst/>
              <a:gdLst>
                <a:gd name="T0" fmla="*/ 5 w 31"/>
                <a:gd name="T1" fmla="*/ 45 h 45"/>
                <a:gd name="T2" fmla="*/ 0 w 31"/>
                <a:gd name="T3" fmla="*/ 37 h 45"/>
                <a:gd name="T4" fmla="*/ 0 w 31"/>
                <a:gd name="T5" fmla="*/ 36 h 45"/>
                <a:gd name="T6" fmla="*/ 22 w 31"/>
                <a:gd name="T7" fmla="*/ 1 h 45"/>
                <a:gd name="T8" fmla="*/ 24 w 31"/>
                <a:gd name="T9" fmla="*/ 0 h 45"/>
                <a:gd name="T10" fmla="*/ 31 w 31"/>
                <a:gd name="T11" fmla="*/ 4 h 45"/>
                <a:gd name="T12" fmla="*/ 31 w 31"/>
                <a:gd name="T13" fmla="*/ 5 h 45"/>
                <a:gd name="T14" fmla="*/ 31 w 31"/>
                <a:gd name="T15" fmla="*/ 6 h 45"/>
                <a:gd name="T16" fmla="*/ 7 w 31"/>
                <a:gd name="T17" fmla="*/ 45 h 45"/>
                <a:gd name="T18" fmla="*/ 6 w 31"/>
                <a:gd name="T19" fmla="*/ 45 h 45"/>
                <a:gd name="T20" fmla="*/ 5 w 31"/>
                <a:gd name="T21" fmla="*/ 45 h 45"/>
                <a:gd name="T22" fmla="*/ 6 w 31"/>
                <a:gd name="T23" fmla="*/ 44 h 45"/>
                <a:gd name="T24" fmla="*/ 7 w 31"/>
                <a:gd name="T25" fmla="*/ 43 h 45"/>
                <a:gd name="T26" fmla="*/ 6 w 31"/>
                <a:gd name="T27" fmla="*/ 44 h 45"/>
                <a:gd name="T28" fmla="*/ 3 w 31"/>
                <a:gd name="T29" fmla="*/ 36 h 45"/>
                <a:gd name="T30" fmla="*/ 6 w 31"/>
                <a:gd name="T31" fmla="*/ 41 h 45"/>
                <a:gd name="T32" fmla="*/ 28 w 31"/>
                <a:gd name="T33" fmla="*/ 6 h 45"/>
                <a:gd name="T34" fmla="*/ 23 w 31"/>
                <a:gd name="T35" fmla="*/ 3 h 45"/>
                <a:gd name="T36" fmla="*/ 3 w 31"/>
                <a:gd name="T37"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45">
                  <a:moveTo>
                    <a:pt x="5" y="45"/>
                  </a:moveTo>
                  <a:cubicBezTo>
                    <a:pt x="0" y="37"/>
                    <a:pt x="0" y="37"/>
                    <a:pt x="0" y="37"/>
                  </a:cubicBezTo>
                  <a:cubicBezTo>
                    <a:pt x="0" y="37"/>
                    <a:pt x="0" y="36"/>
                    <a:pt x="0" y="36"/>
                  </a:cubicBezTo>
                  <a:cubicBezTo>
                    <a:pt x="22" y="1"/>
                    <a:pt x="22" y="1"/>
                    <a:pt x="22" y="1"/>
                  </a:cubicBezTo>
                  <a:cubicBezTo>
                    <a:pt x="22" y="0"/>
                    <a:pt x="23" y="0"/>
                    <a:pt x="24" y="0"/>
                  </a:cubicBezTo>
                  <a:cubicBezTo>
                    <a:pt x="31" y="4"/>
                    <a:pt x="31" y="4"/>
                    <a:pt x="31" y="4"/>
                  </a:cubicBezTo>
                  <a:cubicBezTo>
                    <a:pt x="31" y="4"/>
                    <a:pt x="31" y="5"/>
                    <a:pt x="31" y="5"/>
                  </a:cubicBezTo>
                  <a:cubicBezTo>
                    <a:pt x="31" y="5"/>
                    <a:pt x="31" y="6"/>
                    <a:pt x="31" y="6"/>
                  </a:cubicBezTo>
                  <a:cubicBezTo>
                    <a:pt x="7" y="45"/>
                    <a:pt x="7" y="45"/>
                    <a:pt x="7" y="45"/>
                  </a:cubicBezTo>
                  <a:cubicBezTo>
                    <a:pt x="7" y="45"/>
                    <a:pt x="6" y="45"/>
                    <a:pt x="6" y="45"/>
                  </a:cubicBezTo>
                  <a:cubicBezTo>
                    <a:pt x="5" y="45"/>
                    <a:pt x="5" y="45"/>
                    <a:pt x="5" y="45"/>
                  </a:cubicBezTo>
                  <a:close/>
                  <a:moveTo>
                    <a:pt x="6" y="44"/>
                  </a:moveTo>
                  <a:cubicBezTo>
                    <a:pt x="7" y="43"/>
                    <a:pt x="7" y="43"/>
                    <a:pt x="7" y="43"/>
                  </a:cubicBezTo>
                  <a:lnTo>
                    <a:pt x="6" y="44"/>
                  </a:lnTo>
                  <a:close/>
                  <a:moveTo>
                    <a:pt x="3" y="36"/>
                  </a:moveTo>
                  <a:cubicBezTo>
                    <a:pt x="6" y="41"/>
                    <a:pt x="6" y="41"/>
                    <a:pt x="6" y="41"/>
                  </a:cubicBezTo>
                  <a:cubicBezTo>
                    <a:pt x="28" y="6"/>
                    <a:pt x="28" y="6"/>
                    <a:pt x="28" y="6"/>
                  </a:cubicBezTo>
                  <a:cubicBezTo>
                    <a:pt x="23" y="3"/>
                    <a:pt x="23" y="3"/>
                    <a:pt x="23" y="3"/>
                  </a:cubicBezTo>
                  <a:lnTo>
                    <a:pt x="3" y="36"/>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2" name="Freeform 451">
              <a:extLst>
                <a:ext uri="{FF2B5EF4-FFF2-40B4-BE49-F238E27FC236}">
                  <a16:creationId xmlns:a16="http://schemas.microsoft.com/office/drawing/2014/main" id="{AA7F63D8-C784-490B-B153-D1788CF9F432}"/>
                </a:ext>
              </a:extLst>
            </p:cNvPr>
            <p:cNvSpPr>
              <a:spLocks/>
            </p:cNvSpPr>
            <p:nvPr/>
          </p:nvSpPr>
          <p:spPr bwMode="auto">
            <a:xfrm>
              <a:off x="8104188" y="935037"/>
              <a:ext cx="307975" cy="236538"/>
            </a:xfrm>
            <a:custGeom>
              <a:avLst/>
              <a:gdLst>
                <a:gd name="T0" fmla="*/ 77 w 82"/>
                <a:gd name="T1" fmla="*/ 53 h 63"/>
                <a:gd name="T2" fmla="*/ 54 w 82"/>
                <a:gd name="T3" fmla="*/ 59 h 63"/>
                <a:gd name="T4" fmla="*/ 11 w 82"/>
                <a:gd name="T5" fmla="*/ 34 h 63"/>
                <a:gd name="T6" fmla="*/ 4 w 82"/>
                <a:gd name="T7" fmla="*/ 11 h 63"/>
                <a:gd name="T8" fmla="*/ 28 w 82"/>
                <a:gd name="T9" fmla="*/ 5 h 63"/>
                <a:gd name="T10" fmla="*/ 71 w 82"/>
                <a:gd name="T11" fmla="*/ 30 h 63"/>
                <a:gd name="T12" fmla="*/ 77 w 82"/>
                <a:gd name="T13" fmla="*/ 53 h 63"/>
              </a:gdLst>
              <a:ahLst/>
              <a:cxnLst>
                <a:cxn ang="0">
                  <a:pos x="T0" y="T1"/>
                </a:cxn>
                <a:cxn ang="0">
                  <a:pos x="T2" y="T3"/>
                </a:cxn>
                <a:cxn ang="0">
                  <a:pos x="T4" y="T5"/>
                </a:cxn>
                <a:cxn ang="0">
                  <a:pos x="T6" y="T7"/>
                </a:cxn>
                <a:cxn ang="0">
                  <a:pos x="T8" y="T9"/>
                </a:cxn>
                <a:cxn ang="0">
                  <a:pos x="T10" y="T11"/>
                </a:cxn>
                <a:cxn ang="0">
                  <a:pos x="T12" y="T13"/>
                </a:cxn>
              </a:cxnLst>
              <a:rect l="0" t="0" r="r" b="b"/>
              <a:pathLst>
                <a:path w="82" h="63">
                  <a:moveTo>
                    <a:pt x="77" y="53"/>
                  </a:moveTo>
                  <a:cubicBezTo>
                    <a:pt x="73" y="61"/>
                    <a:pt x="62" y="63"/>
                    <a:pt x="54" y="59"/>
                  </a:cubicBezTo>
                  <a:cubicBezTo>
                    <a:pt x="11" y="34"/>
                    <a:pt x="11" y="34"/>
                    <a:pt x="11" y="34"/>
                  </a:cubicBezTo>
                  <a:cubicBezTo>
                    <a:pt x="2" y="29"/>
                    <a:pt x="0" y="19"/>
                    <a:pt x="4" y="11"/>
                  </a:cubicBezTo>
                  <a:cubicBezTo>
                    <a:pt x="9" y="3"/>
                    <a:pt x="20" y="0"/>
                    <a:pt x="28" y="5"/>
                  </a:cubicBezTo>
                  <a:cubicBezTo>
                    <a:pt x="71" y="30"/>
                    <a:pt x="71" y="30"/>
                    <a:pt x="71" y="30"/>
                  </a:cubicBezTo>
                  <a:cubicBezTo>
                    <a:pt x="80" y="35"/>
                    <a:pt x="82" y="45"/>
                    <a:pt x="77" y="53"/>
                  </a:cubicBezTo>
                  <a:close/>
                </a:path>
              </a:pathLst>
            </a:custGeom>
            <a:solidFill>
              <a:srgbClr val="EBD6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3" name="Freeform 452">
              <a:extLst>
                <a:ext uri="{FF2B5EF4-FFF2-40B4-BE49-F238E27FC236}">
                  <a16:creationId xmlns:a16="http://schemas.microsoft.com/office/drawing/2014/main" id="{76DA083D-8BA7-45E4-BFDD-376ABDB88BD5}"/>
                </a:ext>
              </a:extLst>
            </p:cNvPr>
            <p:cNvSpPr>
              <a:spLocks noEditPoints="1"/>
            </p:cNvSpPr>
            <p:nvPr/>
          </p:nvSpPr>
          <p:spPr bwMode="auto">
            <a:xfrm>
              <a:off x="8107363" y="939800"/>
              <a:ext cx="300038" cy="231775"/>
            </a:xfrm>
            <a:custGeom>
              <a:avLst/>
              <a:gdLst>
                <a:gd name="T0" fmla="*/ 52 w 80"/>
                <a:gd name="T1" fmla="*/ 59 h 62"/>
                <a:gd name="T2" fmla="*/ 9 w 80"/>
                <a:gd name="T3" fmla="*/ 34 h 62"/>
                <a:gd name="T4" fmla="*/ 0 w 80"/>
                <a:gd name="T5" fmla="*/ 18 h 62"/>
                <a:gd name="T6" fmla="*/ 2 w 80"/>
                <a:gd name="T7" fmla="*/ 9 h 62"/>
                <a:gd name="T8" fmla="*/ 18 w 80"/>
                <a:gd name="T9" fmla="*/ 0 h 62"/>
                <a:gd name="T10" fmla="*/ 28 w 80"/>
                <a:gd name="T11" fmla="*/ 3 h 62"/>
                <a:gd name="T12" fmla="*/ 71 w 80"/>
                <a:gd name="T13" fmla="*/ 28 h 62"/>
                <a:gd name="T14" fmla="*/ 80 w 80"/>
                <a:gd name="T15" fmla="*/ 43 h 62"/>
                <a:gd name="T16" fmla="*/ 78 w 80"/>
                <a:gd name="T17" fmla="*/ 53 h 62"/>
                <a:gd name="T18" fmla="*/ 76 w 80"/>
                <a:gd name="T19" fmla="*/ 52 h 62"/>
                <a:gd name="T20" fmla="*/ 78 w 80"/>
                <a:gd name="T21" fmla="*/ 53 h 62"/>
                <a:gd name="T22" fmla="*/ 62 w 80"/>
                <a:gd name="T23" fmla="*/ 62 h 62"/>
                <a:gd name="T24" fmla="*/ 52 w 80"/>
                <a:gd name="T25" fmla="*/ 59 h 62"/>
                <a:gd name="T26" fmla="*/ 5 w 80"/>
                <a:gd name="T27" fmla="*/ 11 h 62"/>
                <a:gd name="T28" fmla="*/ 3 w 80"/>
                <a:gd name="T29" fmla="*/ 18 h 62"/>
                <a:gd name="T30" fmla="*/ 10 w 80"/>
                <a:gd name="T31" fmla="*/ 32 h 62"/>
                <a:gd name="T32" fmla="*/ 53 w 80"/>
                <a:gd name="T33" fmla="*/ 56 h 62"/>
                <a:gd name="T34" fmla="*/ 62 w 80"/>
                <a:gd name="T35" fmla="*/ 59 h 62"/>
                <a:gd name="T36" fmla="*/ 75 w 80"/>
                <a:gd name="T37" fmla="*/ 51 h 62"/>
                <a:gd name="T38" fmla="*/ 75 w 80"/>
                <a:gd name="T39" fmla="*/ 51 h 62"/>
                <a:gd name="T40" fmla="*/ 77 w 80"/>
                <a:gd name="T41" fmla="*/ 43 h 62"/>
                <a:gd name="T42" fmla="*/ 70 w 80"/>
                <a:gd name="T43" fmla="*/ 30 h 62"/>
                <a:gd name="T44" fmla="*/ 27 w 80"/>
                <a:gd name="T45" fmla="*/ 5 h 62"/>
                <a:gd name="T46" fmla="*/ 18 w 80"/>
                <a:gd name="T47" fmla="*/ 3 h 62"/>
                <a:gd name="T48" fmla="*/ 5 w 80"/>
                <a:gd name="T4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62">
                  <a:moveTo>
                    <a:pt x="52" y="59"/>
                  </a:moveTo>
                  <a:cubicBezTo>
                    <a:pt x="9" y="34"/>
                    <a:pt x="9" y="34"/>
                    <a:pt x="9" y="34"/>
                  </a:cubicBezTo>
                  <a:cubicBezTo>
                    <a:pt x="3" y="31"/>
                    <a:pt x="0" y="25"/>
                    <a:pt x="0" y="18"/>
                  </a:cubicBezTo>
                  <a:cubicBezTo>
                    <a:pt x="0" y="15"/>
                    <a:pt x="0" y="12"/>
                    <a:pt x="2" y="9"/>
                  </a:cubicBezTo>
                  <a:cubicBezTo>
                    <a:pt x="6" y="3"/>
                    <a:pt x="12" y="0"/>
                    <a:pt x="18" y="0"/>
                  </a:cubicBezTo>
                  <a:cubicBezTo>
                    <a:pt x="22" y="0"/>
                    <a:pt x="25" y="1"/>
                    <a:pt x="28" y="3"/>
                  </a:cubicBezTo>
                  <a:cubicBezTo>
                    <a:pt x="71" y="28"/>
                    <a:pt x="71" y="28"/>
                    <a:pt x="71" y="28"/>
                  </a:cubicBezTo>
                  <a:cubicBezTo>
                    <a:pt x="77" y="31"/>
                    <a:pt x="80" y="37"/>
                    <a:pt x="80" y="43"/>
                  </a:cubicBezTo>
                  <a:cubicBezTo>
                    <a:pt x="80" y="47"/>
                    <a:pt x="80" y="50"/>
                    <a:pt x="78" y="53"/>
                  </a:cubicBezTo>
                  <a:cubicBezTo>
                    <a:pt x="76" y="52"/>
                    <a:pt x="76" y="52"/>
                    <a:pt x="76" y="52"/>
                  </a:cubicBezTo>
                  <a:cubicBezTo>
                    <a:pt x="78" y="53"/>
                    <a:pt x="78" y="53"/>
                    <a:pt x="78" y="53"/>
                  </a:cubicBezTo>
                  <a:cubicBezTo>
                    <a:pt x="74" y="58"/>
                    <a:pt x="68" y="62"/>
                    <a:pt x="62" y="62"/>
                  </a:cubicBezTo>
                  <a:cubicBezTo>
                    <a:pt x="58" y="62"/>
                    <a:pt x="55" y="61"/>
                    <a:pt x="52" y="59"/>
                  </a:cubicBezTo>
                  <a:close/>
                  <a:moveTo>
                    <a:pt x="5" y="11"/>
                  </a:moveTo>
                  <a:cubicBezTo>
                    <a:pt x="3" y="13"/>
                    <a:pt x="3" y="16"/>
                    <a:pt x="3" y="18"/>
                  </a:cubicBezTo>
                  <a:cubicBezTo>
                    <a:pt x="3" y="24"/>
                    <a:pt x="5" y="29"/>
                    <a:pt x="10" y="32"/>
                  </a:cubicBezTo>
                  <a:cubicBezTo>
                    <a:pt x="53" y="56"/>
                    <a:pt x="53" y="56"/>
                    <a:pt x="53" y="56"/>
                  </a:cubicBezTo>
                  <a:cubicBezTo>
                    <a:pt x="56" y="58"/>
                    <a:pt x="59" y="59"/>
                    <a:pt x="62" y="59"/>
                  </a:cubicBezTo>
                  <a:cubicBezTo>
                    <a:pt x="67" y="59"/>
                    <a:pt x="72" y="56"/>
                    <a:pt x="75" y="51"/>
                  </a:cubicBezTo>
                  <a:cubicBezTo>
                    <a:pt x="75" y="51"/>
                    <a:pt x="75" y="51"/>
                    <a:pt x="75" y="51"/>
                  </a:cubicBezTo>
                  <a:cubicBezTo>
                    <a:pt x="77" y="49"/>
                    <a:pt x="77" y="46"/>
                    <a:pt x="77" y="43"/>
                  </a:cubicBezTo>
                  <a:cubicBezTo>
                    <a:pt x="77" y="38"/>
                    <a:pt x="75" y="33"/>
                    <a:pt x="70" y="30"/>
                  </a:cubicBezTo>
                  <a:cubicBezTo>
                    <a:pt x="27" y="5"/>
                    <a:pt x="27" y="5"/>
                    <a:pt x="27" y="5"/>
                  </a:cubicBezTo>
                  <a:cubicBezTo>
                    <a:pt x="24" y="4"/>
                    <a:pt x="21" y="3"/>
                    <a:pt x="18" y="3"/>
                  </a:cubicBezTo>
                  <a:cubicBezTo>
                    <a:pt x="13" y="3"/>
                    <a:pt x="8" y="6"/>
                    <a:pt x="5" y="11"/>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4" name="Rectangle 453">
              <a:extLst>
                <a:ext uri="{FF2B5EF4-FFF2-40B4-BE49-F238E27FC236}">
                  <a16:creationId xmlns:a16="http://schemas.microsoft.com/office/drawing/2014/main" id="{0468E902-1147-428B-B300-EB472A0F512A}"/>
                </a:ext>
              </a:extLst>
            </p:cNvPr>
            <p:cNvSpPr>
              <a:spLocks noChangeArrowheads="1"/>
            </p:cNvSpPr>
            <p:nvPr/>
          </p:nvSpPr>
          <p:spPr bwMode="auto">
            <a:xfrm>
              <a:off x="7243763" y="1957387"/>
              <a:ext cx="514350" cy="731838"/>
            </a:xfrm>
            <a:prstGeom prst="rect">
              <a:avLst/>
            </a:prstGeom>
            <a:solidFill>
              <a:srgbClr val="FFFD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5" name="Freeform 454">
              <a:extLst>
                <a:ext uri="{FF2B5EF4-FFF2-40B4-BE49-F238E27FC236}">
                  <a16:creationId xmlns:a16="http://schemas.microsoft.com/office/drawing/2014/main" id="{46C4A14E-3941-4202-9D5E-F50F77879A6F}"/>
                </a:ext>
              </a:extLst>
            </p:cNvPr>
            <p:cNvSpPr>
              <a:spLocks noEditPoints="1"/>
            </p:cNvSpPr>
            <p:nvPr/>
          </p:nvSpPr>
          <p:spPr bwMode="auto">
            <a:xfrm>
              <a:off x="7235826" y="1952625"/>
              <a:ext cx="530225" cy="739775"/>
            </a:xfrm>
            <a:custGeom>
              <a:avLst/>
              <a:gdLst>
                <a:gd name="T0" fmla="*/ 2 w 141"/>
                <a:gd name="T1" fmla="*/ 197 h 197"/>
                <a:gd name="T2" fmla="*/ 0 w 141"/>
                <a:gd name="T3" fmla="*/ 197 h 197"/>
                <a:gd name="T4" fmla="*/ 0 w 141"/>
                <a:gd name="T5" fmla="*/ 196 h 197"/>
                <a:gd name="T6" fmla="*/ 0 w 141"/>
                <a:gd name="T7" fmla="*/ 1 h 197"/>
                <a:gd name="T8" fmla="*/ 0 w 141"/>
                <a:gd name="T9" fmla="*/ 0 h 197"/>
                <a:gd name="T10" fmla="*/ 2 w 141"/>
                <a:gd name="T11" fmla="*/ 0 h 197"/>
                <a:gd name="T12" fmla="*/ 139 w 141"/>
                <a:gd name="T13" fmla="*/ 0 h 197"/>
                <a:gd name="T14" fmla="*/ 139 w 141"/>
                <a:gd name="T15" fmla="*/ 1 h 197"/>
                <a:gd name="T16" fmla="*/ 139 w 141"/>
                <a:gd name="T17" fmla="*/ 0 h 197"/>
                <a:gd name="T18" fmla="*/ 140 w 141"/>
                <a:gd name="T19" fmla="*/ 0 h 197"/>
                <a:gd name="T20" fmla="*/ 141 w 141"/>
                <a:gd name="T21" fmla="*/ 1 h 197"/>
                <a:gd name="T22" fmla="*/ 141 w 141"/>
                <a:gd name="T23" fmla="*/ 196 h 197"/>
                <a:gd name="T24" fmla="*/ 140 w 141"/>
                <a:gd name="T25" fmla="*/ 197 h 197"/>
                <a:gd name="T26" fmla="*/ 139 w 141"/>
                <a:gd name="T27" fmla="*/ 197 h 197"/>
                <a:gd name="T28" fmla="*/ 2 w 141"/>
                <a:gd name="T29" fmla="*/ 197 h 197"/>
                <a:gd name="T30" fmla="*/ 3 w 141"/>
                <a:gd name="T31" fmla="*/ 194 h 197"/>
                <a:gd name="T32" fmla="*/ 138 w 141"/>
                <a:gd name="T33" fmla="*/ 194 h 197"/>
                <a:gd name="T34" fmla="*/ 138 w 141"/>
                <a:gd name="T35" fmla="*/ 3 h 197"/>
                <a:gd name="T36" fmla="*/ 3 w 141"/>
                <a:gd name="T37" fmla="*/ 3 h 197"/>
                <a:gd name="T38" fmla="*/ 3 w 141"/>
                <a:gd name="T39" fmla="*/ 19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197">
                  <a:moveTo>
                    <a:pt x="2" y="197"/>
                  </a:moveTo>
                  <a:cubicBezTo>
                    <a:pt x="1" y="197"/>
                    <a:pt x="1" y="197"/>
                    <a:pt x="0" y="197"/>
                  </a:cubicBezTo>
                  <a:cubicBezTo>
                    <a:pt x="0" y="196"/>
                    <a:pt x="0" y="196"/>
                    <a:pt x="0" y="196"/>
                  </a:cubicBezTo>
                  <a:cubicBezTo>
                    <a:pt x="0" y="1"/>
                    <a:pt x="0" y="1"/>
                    <a:pt x="0" y="1"/>
                  </a:cubicBezTo>
                  <a:cubicBezTo>
                    <a:pt x="0" y="1"/>
                    <a:pt x="0" y="0"/>
                    <a:pt x="0" y="0"/>
                  </a:cubicBezTo>
                  <a:cubicBezTo>
                    <a:pt x="1" y="0"/>
                    <a:pt x="1" y="0"/>
                    <a:pt x="2" y="0"/>
                  </a:cubicBezTo>
                  <a:cubicBezTo>
                    <a:pt x="139" y="0"/>
                    <a:pt x="139" y="0"/>
                    <a:pt x="139" y="0"/>
                  </a:cubicBezTo>
                  <a:cubicBezTo>
                    <a:pt x="139" y="1"/>
                    <a:pt x="139" y="1"/>
                    <a:pt x="139" y="1"/>
                  </a:cubicBezTo>
                  <a:cubicBezTo>
                    <a:pt x="139" y="0"/>
                    <a:pt x="139" y="0"/>
                    <a:pt x="139" y="0"/>
                  </a:cubicBezTo>
                  <a:cubicBezTo>
                    <a:pt x="139" y="0"/>
                    <a:pt x="140" y="0"/>
                    <a:pt x="140" y="0"/>
                  </a:cubicBezTo>
                  <a:cubicBezTo>
                    <a:pt x="140" y="0"/>
                    <a:pt x="141" y="1"/>
                    <a:pt x="141" y="1"/>
                  </a:cubicBezTo>
                  <a:cubicBezTo>
                    <a:pt x="141" y="196"/>
                    <a:pt x="141" y="196"/>
                    <a:pt x="141" y="196"/>
                  </a:cubicBezTo>
                  <a:cubicBezTo>
                    <a:pt x="141" y="196"/>
                    <a:pt x="140" y="196"/>
                    <a:pt x="140" y="197"/>
                  </a:cubicBezTo>
                  <a:cubicBezTo>
                    <a:pt x="140" y="197"/>
                    <a:pt x="139" y="197"/>
                    <a:pt x="139" y="197"/>
                  </a:cubicBezTo>
                  <a:lnTo>
                    <a:pt x="2" y="197"/>
                  </a:lnTo>
                  <a:close/>
                  <a:moveTo>
                    <a:pt x="3" y="194"/>
                  </a:moveTo>
                  <a:cubicBezTo>
                    <a:pt x="138" y="194"/>
                    <a:pt x="138" y="194"/>
                    <a:pt x="138" y="194"/>
                  </a:cubicBezTo>
                  <a:cubicBezTo>
                    <a:pt x="138" y="3"/>
                    <a:pt x="138" y="3"/>
                    <a:pt x="138" y="3"/>
                  </a:cubicBezTo>
                  <a:cubicBezTo>
                    <a:pt x="3" y="3"/>
                    <a:pt x="3" y="3"/>
                    <a:pt x="3" y="3"/>
                  </a:cubicBezTo>
                  <a:lnTo>
                    <a:pt x="3" y="194"/>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6" name="Freeform 455">
              <a:extLst>
                <a:ext uri="{FF2B5EF4-FFF2-40B4-BE49-F238E27FC236}">
                  <a16:creationId xmlns:a16="http://schemas.microsoft.com/office/drawing/2014/main" id="{78F28EE5-0F58-425B-88C0-F45F2741B31A}"/>
                </a:ext>
              </a:extLst>
            </p:cNvPr>
            <p:cNvSpPr>
              <a:spLocks/>
            </p:cNvSpPr>
            <p:nvPr/>
          </p:nvSpPr>
          <p:spPr bwMode="auto">
            <a:xfrm>
              <a:off x="7243763" y="1630362"/>
              <a:ext cx="514350" cy="330200"/>
            </a:xfrm>
            <a:custGeom>
              <a:avLst/>
              <a:gdLst>
                <a:gd name="T0" fmla="*/ 137 w 137"/>
                <a:gd name="T1" fmla="*/ 88 h 88"/>
                <a:gd name="T2" fmla="*/ 137 w 137"/>
                <a:gd name="T3" fmla="*/ 86 h 88"/>
                <a:gd name="T4" fmla="*/ 68 w 137"/>
                <a:gd name="T5" fmla="*/ 0 h 88"/>
                <a:gd name="T6" fmla="*/ 0 w 137"/>
                <a:gd name="T7" fmla="*/ 86 h 88"/>
                <a:gd name="T8" fmla="*/ 0 w 137"/>
                <a:gd name="T9" fmla="*/ 88 h 88"/>
                <a:gd name="T10" fmla="*/ 137 w 137"/>
                <a:gd name="T11" fmla="*/ 88 h 88"/>
              </a:gdLst>
              <a:ahLst/>
              <a:cxnLst>
                <a:cxn ang="0">
                  <a:pos x="T0" y="T1"/>
                </a:cxn>
                <a:cxn ang="0">
                  <a:pos x="T2" y="T3"/>
                </a:cxn>
                <a:cxn ang="0">
                  <a:pos x="T4" y="T5"/>
                </a:cxn>
                <a:cxn ang="0">
                  <a:pos x="T6" y="T7"/>
                </a:cxn>
                <a:cxn ang="0">
                  <a:pos x="T8" y="T9"/>
                </a:cxn>
                <a:cxn ang="0">
                  <a:pos x="T10" y="T11"/>
                </a:cxn>
              </a:cxnLst>
              <a:rect l="0" t="0" r="r" b="b"/>
              <a:pathLst>
                <a:path w="137" h="88">
                  <a:moveTo>
                    <a:pt x="137" y="88"/>
                  </a:moveTo>
                  <a:cubicBezTo>
                    <a:pt x="137" y="86"/>
                    <a:pt x="137" y="86"/>
                    <a:pt x="137" y="86"/>
                  </a:cubicBezTo>
                  <a:cubicBezTo>
                    <a:pt x="137" y="52"/>
                    <a:pt x="106" y="0"/>
                    <a:pt x="68" y="0"/>
                  </a:cubicBezTo>
                  <a:cubicBezTo>
                    <a:pt x="30" y="0"/>
                    <a:pt x="0" y="52"/>
                    <a:pt x="0" y="86"/>
                  </a:cubicBezTo>
                  <a:cubicBezTo>
                    <a:pt x="0" y="88"/>
                    <a:pt x="0" y="88"/>
                    <a:pt x="0" y="88"/>
                  </a:cubicBezTo>
                  <a:lnTo>
                    <a:pt x="137" y="88"/>
                  </a:lnTo>
                  <a:close/>
                </a:path>
              </a:pathLst>
            </a:custGeom>
            <a:solidFill>
              <a:srgbClr val="FFF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7" name="Freeform 456">
              <a:extLst>
                <a:ext uri="{FF2B5EF4-FFF2-40B4-BE49-F238E27FC236}">
                  <a16:creationId xmlns:a16="http://schemas.microsoft.com/office/drawing/2014/main" id="{90D3EEE9-2AEE-4BD6-929C-0A7769BCEA6B}"/>
                </a:ext>
              </a:extLst>
            </p:cNvPr>
            <p:cNvSpPr>
              <a:spLocks noEditPoints="1"/>
            </p:cNvSpPr>
            <p:nvPr/>
          </p:nvSpPr>
          <p:spPr bwMode="auto">
            <a:xfrm>
              <a:off x="7235826" y="1622425"/>
              <a:ext cx="525463" cy="341313"/>
            </a:xfrm>
            <a:custGeom>
              <a:avLst/>
              <a:gdLst>
                <a:gd name="T0" fmla="*/ 2 w 140"/>
                <a:gd name="T1" fmla="*/ 91 h 91"/>
                <a:gd name="T2" fmla="*/ 0 w 140"/>
                <a:gd name="T3" fmla="*/ 91 h 91"/>
                <a:gd name="T4" fmla="*/ 0 w 140"/>
                <a:gd name="T5" fmla="*/ 90 h 91"/>
                <a:gd name="T6" fmla="*/ 0 w 140"/>
                <a:gd name="T7" fmla="*/ 88 h 91"/>
                <a:gd name="T8" fmla="*/ 70 w 140"/>
                <a:gd name="T9" fmla="*/ 0 h 91"/>
                <a:gd name="T10" fmla="*/ 140 w 140"/>
                <a:gd name="T11" fmla="*/ 88 h 91"/>
                <a:gd name="T12" fmla="*/ 140 w 140"/>
                <a:gd name="T13" fmla="*/ 90 h 91"/>
                <a:gd name="T14" fmla="*/ 140 w 140"/>
                <a:gd name="T15" fmla="*/ 91 h 91"/>
                <a:gd name="T16" fmla="*/ 139 w 140"/>
                <a:gd name="T17" fmla="*/ 91 h 91"/>
                <a:gd name="T18" fmla="*/ 2 w 140"/>
                <a:gd name="T19" fmla="*/ 91 h 91"/>
                <a:gd name="T20" fmla="*/ 139 w 140"/>
                <a:gd name="T21" fmla="*/ 90 h 91"/>
                <a:gd name="T22" fmla="*/ 139 w 140"/>
                <a:gd name="T23" fmla="*/ 88 h 91"/>
                <a:gd name="T24" fmla="*/ 139 w 140"/>
                <a:gd name="T25" fmla="*/ 90 h 91"/>
                <a:gd name="T26" fmla="*/ 23 w 140"/>
                <a:gd name="T27" fmla="*/ 33 h 91"/>
                <a:gd name="T28" fmla="*/ 3 w 140"/>
                <a:gd name="T29" fmla="*/ 88 h 91"/>
                <a:gd name="T30" fmla="*/ 3 w 140"/>
                <a:gd name="T31" fmla="*/ 88 h 91"/>
                <a:gd name="T32" fmla="*/ 137 w 140"/>
                <a:gd name="T33" fmla="*/ 88 h 91"/>
                <a:gd name="T34" fmla="*/ 137 w 140"/>
                <a:gd name="T35" fmla="*/ 88 h 91"/>
                <a:gd name="T36" fmla="*/ 118 w 140"/>
                <a:gd name="T37" fmla="*/ 33 h 91"/>
                <a:gd name="T38" fmla="*/ 70 w 140"/>
                <a:gd name="T39" fmla="*/ 3 h 91"/>
                <a:gd name="T40" fmla="*/ 70 w 140"/>
                <a:gd name="T41" fmla="*/ 3 h 91"/>
                <a:gd name="T42" fmla="*/ 23 w 140"/>
                <a:gd name="T43" fmla="*/ 3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91">
                  <a:moveTo>
                    <a:pt x="2" y="91"/>
                  </a:moveTo>
                  <a:cubicBezTo>
                    <a:pt x="1" y="91"/>
                    <a:pt x="1" y="91"/>
                    <a:pt x="0" y="91"/>
                  </a:cubicBezTo>
                  <a:cubicBezTo>
                    <a:pt x="0" y="91"/>
                    <a:pt x="0" y="90"/>
                    <a:pt x="0" y="90"/>
                  </a:cubicBezTo>
                  <a:cubicBezTo>
                    <a:pt x="0" y="88"/>
                    <a:pt x="0" y="88"/>
                    <a:pt x="0" y="88"/>
                  </a:cubicBezTo>
                  <a:cubicBezTo>
                    <a:pt x="0" y="53"/>
                    <a:pt x="31" y="0"/>
                    <a:pt x="70" y="0"/>
                  </a:cubicBezTo>
                  <a:cubicBezTo>
                    <a:pt x="110" y="0"/>
                    <a:pt x="140" y="53"/>
                    <a:pt x="140" y="88"/>
                  </a:cubicBezTo>
                  <a:cubicBezTo>
                    <a:pt x="140" y="90"/>
                    <a:pt x="140" y="90"/>
                    <a:pt x="140" y="90"/>
                  </a:cubicBezTo>
                  <a:cubicBezTo>
                    <a:pt x="140" y="90"/>
                    <a:pt x="140" y="91"/>
                    <a:pt x="140" y="91"/>
                  </a:cubicBezTo>
                  <a:cubicBezTo>
                    <a:pt x="140" y="91"/>
                    <a:pt x="139" y="91"/>
                    <a:pt x="139" y="91"/>
                  </a:cubicBezTo>
                  <a:lnTo>
                    <a:pt x="2" y="91"/>
                  </a:lnTo>
                  <a:close/>
                  <a:moveTo>
                    <a:pt x="139" y="90"/>
                  </a:moveTo>
                  <a:cubicBezTo>
                    <a:pt x="139" y="88"/>
                    <a:pt x="139" y="88"/>
                    <a:pt x="139" y="88"/>
                  </a:cubicBezTo>
                  <a:lnTo>
                    <a:pt x="139" y="90"/>
                  </a:lnTo>
                  <a:close/>
                  <a:moveTo>
                    <a:pt x="23" y="33"/>
                  </a:moveTo>
                  <a:cubicBezTo>
                    <a:pt x="11" y="50"/>
                    <a:pt x="3" y="71"/>
                    <a:pt x="3" y="88"/>
                  </a:cubicBezTo>
                  <a:cubicBezTo>
                    <a:pt x="3" y="88"/>
                    <a:pt x="3" y="88"/>
                    <a:pt x="3" y="88"/>
                  </a:cubicBezTo>
                  <a:cubicBezTo>
                    <a:pt x="137" y="88"/>
                    <a:pt x="137" y="88"/>
                    <a:pt x="137" y="88"/>
                  </a:cubicBezTo>
                  <a:cubicBezTo>
                    <a:pt x="137" y="88"/>
                    <a:pt x="137" y="88"/>
                    <a:pt x="137" y="88"/>
                  </a:cubicBezTo>
                  <a:cubicBezTo>
                    <a:pt x="138" y="71"/>
                    <a:pt x="130" y="50"/>
                    <a:pt x="118" y="33"/>
                  </a:cubicBezTo>
                  <a:cubicBezTo>
                    <a:pt x="105" y="16"/>
                    <a:pt x="89" y="3"/>
                    <a:pt x="70" y="3"/>
                  </a:cubicBezTo>
                  <a:cubicBezTo>
                    <a:pt x="70" y="3"/>
                    <a:pt x="70" y="3"/>
                    <a:pt x="70" y="3"/>
                  </a:cubicBezTo>
                  <a:cubicBezTo>
                    <a:pt x="52" y="3"/>
                    <a:pt x="35" y="16"/>
                    <a:pt x="23" y="33"/>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8" name="Rectangle 457">
              <a:extLst>
                <a:ext uri="{FF2B5EF4-FFF2-40B4-BE49-F238E27FC236}">
                  <a16:creationId xmlns:a16="http://schemas.microsoft.com/office/drawing/2014/main" id="{01BFA8A1-A037-4A23-BF88-C119F8F3BD74}"/>
                </a:ext>
              </a:extLst>
            </p:cNvPr>
            <p:cNvSpPr>
              <a:spLocks noChangeArrowheads="1"/>
            </p:cNvSpPr>
            <p:nvPr/>
          </p:nvSpPr>
          <p:spPr bwMode="auto">
            <a:xfrm>
              <a:off x="7243763" y="1957387"/>
              <a:ext cx="514350" cy="66675"/>
            </a:xfrm>
            <a:prstGeom prst="rect">
              <a:avLst/>
            </a:prstGeom>
            <a:solidFill>
              <a:srgbClr val="FFD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29" name="Freeform 458">
              <a:extLst>
                <a:ext uri="{FF2B5EF4-FFF2-40B4-BE49-F238E27FC236}">
                  <a16:creationId xmlns:a16="http://schemas.microsoft.com/office/drawing/2014/main" id="{5E9DCC8A-61DC-4CCC-9537-A9FE64898E65}"/>
                </a:ext>
              </a:extLst>
            </p:cNvPr>
            <p:cNvSpPr>
              <a:spLocks noEditPoints="1"/>
            </p:cNvSpPr>
            <p:nvPr/>
          </p:nvSpPr>
          <p:spPr bwMode="auto">
            <a:xfrm>
              <a:off x="7235826" y="1949450"/>
              <a:ext cx="530225" cy="79375"/>
            </a:xfrm>
            <a:custGeom>
              <a:avLst/>
              <a:gdLst>
                <a:gd name="T0" fmla="*/ 2 w 141"/>
                <a:gd name="T1" fmla="*/ 21 h 21"/>
                <a:gd name="T2" fmla="*/ 0 w 141"/>
                <a:gd name="T3" fmla="*/ 21 h 21"/>
                <a:gd name="T4" fmla="*/ 0 w 141"/>
                <a:gd name="T5" fmla="*/ 20 h 21"/>
                <a:gd name="T6" fmla="*/ 0 w 141"/>
                <a:gd name="T7" fmla="*/ 2 h 21"/>
                <a:gd name="T8" fmla="*/ 0 w 141"/>
                <a:gd name="T9" fmla="*/ 1 h 21"/>
                <a:gd name="T10" fmla="*/ 2 w 141"/>
                <a:gd name="T11" fmla="*/ 0 h 21"/>
                <a:gd name="T12" fmla="*/ 139 w 141"/>
                <a:gd name="T13" fmla="*/ 0 h 21"/>
                <a:gd name="T14" fmla="*/ 139 w 141"/>
                <a:gd name="T15" fmla="*/ 2 h 21"/>
                <a:gd name="T16" fmla="*/ 139 w 141"/>
                <a:gd name="T17" fmla="*/ 0 h 21"/>
                <a:gd name="T18" fmla="*/ 140 w 141"/>
                <a:gd name="T19" fmla="*/ 1 h 21"/>
                <a:gd name="T20" fmla="*/ 141 w 141"/>
                <a:gd name="T21" fmla="*/ 2 h 21"/>
                <a:gd name="T22" fmla="*/ 141 w 141"/>
                <a:gd name="T23" fmla="*/ 20 h 21"/>
                <a:gd name="T24" fmla="*/ 140 w 141"/>
                <a:gd name="T25" fmla="*/ 21 h 21"/>
                <a:gd name="T26" fmla="*/ 139 w 141"/>
                <a:gd name="T27" fmla="*/ 21 h 21"/>
                <a:gd name="T28" fmla="*/ 2 w 141"/>
                <a:gd name="T29" fmla="*/ 21 h 21"/>
                <a:gd name="T30" fmla="*/ 3 w 141"/>
                <a:gd name="T31" fmla="*/ 18 h 21"/>
                <a:gd name="T32" fmla="*/ 138 w 141"/>
                <a:gd name="T33" fmla="*/ 18 h 21"/>
                <a:gd name="T34" fmla="*/ 138 w 141"/>
                <a:gd name="T35" fmla="*/ 3 h 21"/>
                <a:gd name="T36" fmla="*/ 3 w 141"/>
                <a:gd name="T37" fmla="*/ 3 h 21"/>
                <a:gd name="T38" fmla="*/ 3 w 141"/>
                <a:gd name="T3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21">
                  <a:moveTo>
                    <a:pt x="2" y="21"/>
                  </a:moveTo>
                  <a:cubicBezTo>
                    <a:pt x="1" y="21"/>
                    <a:pt x="1" y="21"/>
                    <a:pt x="0" y="21"/>
                  </a:cubicBezTo>
                  <a:cubicBezTo>
                    <a:pt x="0" y="21"/>
                    <a:pt x="0" y="20"/>
                    <a:pt x="0" y="20"/>
                  </a:cubicBezTo>
                  <a:cubicBezTo>
                    <a:pt x="0" y="2"/>
                    <a:pt x="0" y="2"/>
                    <a:pt x="0" y="2"/>
                  </a:cubicBezTo>
                  <a:cubicBezTo>
                    <a:pt x="0" y="1"/>
                    <a:pt x="0" y="1"/>
                    <a:pt x="0" y="1"/>
                  </a:cubicBezTo>
                  <a:cubicBezTo>
                    <a:pt x="1" y="0"/>
                    <a:pt x="1" y="0"/>
                    <a:pt x="2" y="0"/>
                  </a:cubicBezTo>
                  <a:cubicBezTo>
                    <a:pt x="139" y="0"/>
                    <a:pt x="139" y="0"/>
                    <a:pt x="139" y="0"/>
                  </a:cubicBezTo>
                  <a:cubicBezTo>
                    <a:pt x="139" y="2"/>
                    <a:pt x="139" y="2"/>
                    <a:pt x="139" y="2"/>
                  </a:cubicBezTo>
                  <a:cubicBezTo>
                    <a:pt x="139" y="0"/>
                    <a:pt x="139" y="0"/>
                    <a:pt x="139" y="0"/>
                  </a:cubicBezTo>
                  <a:cubicBezTo>
                    <a:pt x="139" y="0"/>
                    <a:pt x="140" y="0"/>
                    <a:pt x="140" y="1"/>
                  </a:cubicBezTo>
                  <a:cubicBezTo>
                    <a:pt x="140" y="1"/>
                    <a:pt x="141" y="1"/>
                    <a:pt x="141" y="2"/>
                  </a:cubicBezTo>
                  <a:cubicBezTo>
                    <a:pt x="141" y="20"/>
                    <a:pt x="141" y="20"/>
                    <a:pt x="141" y="20"/>
                  </a:cubicBezTo>
                  <a:cubicBezTo>
                    <a:pt x="141" y="20"/>
                    <a:pt x="140" y="21"/>
                    <a:pt x="140" y="21"/>
                  </a:cubicBezTo>
                  <a:cubicBezTo>
                    <a:pt x="140" y="21"/>
                    <a:pt x="139" y="21"/>
                    <a:pt x="139" y="21"/>
                  </a:cubicBezTo>
                  <a:lnTo>
                    <a:pt x="2" y="21"/>
                  </a:lnTo>
                  <a:close/>
                  <a:moveTo>
                    <a:pt x="3" y="18"/>
                  </a:moveTo>
                  <a:cubicBezTo>
                    <a:pt x="138" y="18"/>
                    <a:pt x="138" y="18"/>
                    <a:pt x="138" y="18"/>
                  </a:cubicBezTo>
                  <a:cubicBezTo>
                    <a:pt x="138" y="3"/>
                    <a:pt x="138" y="3"/>
                    <a:pt x="138" y="3"/>
                  </a:cubicBezTo>
                  <a:cubicBezTo>
                    <a:pt x="3" y="3"/>
                    <a:pt x="3" y="3"/>
                    <a:pt x="3" y="3"/>
                  </a:cubicBezTo>
                  <a:lnTo>
                    <a:pt x="3" y="18"/>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0" name="Rectangle 459">
              <a:extLst>
                <a:ext uri="{FF2B5EF4-FFF2-40B4-BE49-F238E27FC236}">
                  <a16:creationId xmlns:a16="http://schemas.microsoft.com/office/drawing/2014/main" id="{1F19AC07-828B-4C3D-B237-8072DE066932}"/>
                </a:ext>
              </a:extLst>
            </p:cNvPr>
            <p:cNvSpPr>
              <a:spLocks noChangeArrowheads="1"/>
            </p:cNvSpPr>
            <p:nvPr/>
          </p:nvSpPr>
          <p:spPr bwMode="auto">
            <a:xfrm>
              <a:off x="7653338" y="1957387"/>
              <a:ext cx="52388" cy="66675"/>
            </a:xfrm>
            <a:prstGeom prst="rect">
              <a:avLst/>
            </a:prstGeom>
            <a:solidFill>
              <a:srgbClr val="F7AB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1" name="Freeform 460">
              <a:extLst>
                <a:ext uri="{FF2B5EF4-FFF2-40B4-BE49-F238E27FC236}">
                  <a16:creationId xmlns:a16="http://schemas.microsoft.com/office/drawing/2014/main" id="{F96A128D-7D8E-4CAB-952D-DEEBC5075CB7}"/>
                </a:ext>
              </a:extLst>
            </p:cNvPr>
            <p:cNvSpPr>
              <a:spLocks noEditPoints="1"/>
            </p:cNvSpPr>
            <p:nvPr/>
          </p:nvSpPr>
          <p:spPr bwMode="auto">
            <a:xfrm>
              <a:off x="7645401" y="1949450"/>
              <a:ext cx="63500" cy="79375"/>
            </a:xfrm>
            <a:custGeom>
              <a:avLst/>
              <a:gdLst>
                <a:gd name="T0" fmla="*/ 2 w 17"/>
                <a:gd name="T1" fmla="*/ 21 h 21"/>
                <a:gd name="T2" fmla="*/ 2 w 17"/>
                <a:gd name="T3" fmla="*/ 20 h 21"/>
                <a:gd name="T4" fmla="*/ 3 w 17"/>
                <a:gd name="T5" fmla="*/ 20 h 21"/>
                <a:gd name="T6" fmla="*/ 2 w 17"/>
                <a:gd name="T7" fmla="*/ 20 h 21"/>
                <a:gd name="T8" fmla="*/ 2 w 17"/>
                <a:gd name="T9" fmla="*/ 21 h 21"/>
                <a:gd name="T10" fmla="*/ 1 w 17"/>
                <a:gd name="T11" fmla="*/ 21 h 21"/>
                <a:gd name="T12" fmla="*/ 0 w 17"/>
                <a:gd name="T13" fmla="*/ 20 h 21"/>
                <a:gd name="T14" fmla="*/ 0 w 17"/>
                <a:gd name="T15" fmla="*/ 2 h 21"/>
                <a:gd name="T16" fmla="*/ 1 w 17"/>
                <a:gd name="T17" fmla="*/ 1 h 21"/>
                <a:gd name="T18" fmla="*/ 2 w 17"/>
                <a:gd name="T19" fmla="*/ 0 h 21"/>
                <a:gd name="T20" fmla="*/ 16 w 17"/>
                <a:gd name="T21" fmla="*/ 0 h 21"/>
                <a:gd name="T22" fmla="*/ 17 w 17"/>
                <a:gd name="T23" fmla="*/ 1 h 21"/>
                <a:gd name="T24" fmla="*/ 17 w 17"/>
                <a:gd name="T25" fmla="*/ 2 h 21"/>
                <a:gd name="T26" fmla="*/ 17 w 17"/>
                <a:gd name="T27" fmla="*/ 20 h 21"/>
                <a:gd name="T28" fmla="*/ 17 w 17"/>
                <a:gd name="T29" fmla="*/ 21 h 21"/>
                <a:gd name="T30" fmla="*/ 16 w 17"/>
                <a:gd name="T31" fmla="*/ 21 h 21"/>
                <a:gd name="T32" fmla="*/ 2 w 17"/>
                <a:gd name="T33" fmla="*/ 21 h 21"/>
                <a:gd name="T34" fmla="*/ 14 w 17"/>
                <a:gd name="T35" fmla="*/ 18 h 21"/>
                <a:gd name="T36" fmla="*/ 14 w 17"/>
                <a:gd name="T37" fmla="*/ 3 h 21"/>
                <a:gd name="T38" fmla="*/ 3 w 17"/>
                <a:gd name="T39" fmla="*/ 3 h 21"/>
                <a:gd name="T40" fmla="*/ 3 w 17"/>
                <a:gd name="T41" fmla="*/ 18 h 21"/>
                <a:gd name="T42" fmla="*/ 14 w 17"/>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1">
                  <a:moveTo>
                    <a:pt x="2" y="21"/>
                  </a:moveTo>
                  <a:cubicBezTo>
                    <a:pt x="2" y="20"/>
                    <a:pt x="2" y="20"/>
                    <a:pt x="2" y="20"/>
                  </a:cubicBezTo>
                  <a:cubicBezTo>
                    <a:pt x="3" y="20"/>
                    <a:pt x="3" y="20"/>
                    <a:pt x="3" y="20"/>
                  </a:cubicBezTo>
                  <a:cubicBezTo>
                    <a:pt x="2" y="20"/>
                    <a:pt x="2" y="20"/>
                    <a:pt x="2" y="20"/>
                  </a:cubicBezTo>
                  <a:cubicBezTo>
                    <a:pt x="2" y="21"/>
                    <a:pt x="2" y="21"/>
                    <a:pt x="2" y="21"/>
                  </a:cubicBezTo>
                  <a:cubicBezTo>
                    <a:pt x="1" y="21"/>
                    <a:pt x="1" y="21"/>
                    <a:pt x="1" y="21"/>
                  </a:cubicBezTo>
                  <a:cubicBezTo>
                    <a:pt x="0" y="21"/>
                    <a:pt x="0" y="20"/>
                    <a:pt x="0" y="20"/>
                  </a:cubicBezTo>
                  <a:cubicBezTo>
                    <a:pt x="0" y="2"/>
                    <a:pt x="0" y="2"/>
                    <a:pt x="0" y="2"/>
                  </a:cubicBezTo>
                  <a:cubicBezTo>
                    <a:pt x="0" y="1"/>
                    <a:pt x="0" y="1"/>
                    <a:pt x="1" y="1"/>
                  </a:cubicBezTo>
                  <a:cubicBezTo>
                    <a:pt x="1" y="0"/>
                    <a:pt x="1" y="0"/>
                    <a:pt x="2" y="0"/>
                  </a:cubicBezTo>
                  <a:cubicBezTo>
                    <a:pt x="16" y="0"/>
                    <a:pt x="16" y="0"/>
                    <a:pt x="16" y="0"/>
                  </a:cubicBezTo>
                  <a:cubicBezTo>
                    <a:pt x="16" y="0"/>
                    <a:pt x="17" y="0"/>
                    <a:pt x="17" y="1"/>
                  </a:cubicBezTo>
                  <a:cubicBezTo>
                    <a:pt x="17" y="1"/>
                    <a:pt x="17" y="1"/>
                    <a:pt x="17" y="2"/>
                  </a:cubicBezTo>
                  <a:cubicBezTo>
                    <a:pt x="17" y="20"/>
                    <a:pt x="17" y="20"/>
                    <a:pt x="17" y="20"/>
                  </a:cubicBezTo>
                  <a:cubicBezTo>
                    <a:pt x="17" y="20"/>
                    <a:pt x="17" y="21"/>
                    <a:pt x="17" y="21"/>
                  </a:cubicBezTo>
                  <a:cubicBezTo>
                    <a:pt x="17" y="21"/>
                    <a:pt x="16" y="21"/>
                    <a:pt x="16" y="21"/>
                  </a:cubicBezTo>
                  <a:lnTo>
                    <a:pt x="2" y="21"/>
                  </a:lnTo>
                  <a:close/>
                  <a:moveTo>
                    <a:pt x="14" y="18"/>
                  </a:moveTo>
                  <a:cubicBezTo>
                    <a:pt x="14" y="3"/>
                    <a:pt x="14" y="3"/>
                    <a:pt x="14" y="3"/>
                  </a:cubicBezTo>
                  <a:cubicBezTo>
                    <a:pt x="3" y="3"/>
                    <a:pt x="3" y="3"/>
                    <a:pt x="3" y="3"/>
                  </a:cubicBezTo>
                  <a:cubicBezTo>
                    <a:pt x="3" y="18"/>
                    <a:pt x="3" y="18"/>
                    <a:pt x="3" y="18"/>
                  </a:cubicBezTo>
                  <a:lnTo>
                    <a:pt x="14" y="18"/>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2" name="Rectangle 461">
              <a:extLst>
                <a:ext uri="{FF2B5EF4-FFF2-40B4-BE49-F238E27FC236}">
                  <a16:creationId xmlns:a16="http://schemas.microsoft.com/office/drawing/2014/main" id="{6012B58A-AE91-4984-8992-E8BB21061DB9}"/>
                </a:ext>
              </a:extLst>
            </p:cNvPr>
            <p:cNvSpPr>
              <a:spLocks noChangeArrowheads="1"/>
            </p:cNvSpPr>
            <p:nvPr/>
          </p:nvSpPr>
          <p:spPr bwMode="auto">
            <a:xfrm>
              <a:off x="7532688" y="1957387"/>
              <a:ext cx="52388" cy="66675"/>
            </a:xfrm>
            <a:prstGeom prst="rect">
              <a:avLst/>
            </a:prstGeom>
            <a:solidFill>
              <a:srgbClr val="F7AB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3" name="Freeform 462">
              <a:extLst>
                <a:ext uri="{FF2B5EF4-FFF2-40B4-BE49-F238E27FC236}">
                  <a16:creationId xmlns:a16="http://schemas.microsoft.com/office/drawing/2014/main" id="{FC60FB18-A96D-4254-A213-5B48475E7891}"/>
                </a:ext>
              </a:extLst>
            </p:cNvPr>
            <p:cNvSpPr>
              <a:spLocks noEditPoints="1"/>
            </p:cNvSpPr>
            <p:nvPr/>
          </p:nvSpPr>
          <p:spPr bwMode="auto">
            <a:xfrm>
              <a:off x="7524751" y="1949450"/>
              <a:ext cx="68263" cy="79375"/>
            </a:xfrm>
            <a:custGeom>
              <a:avLst/>
              <a:gdLst>
                <a:gd name="T0" fmla="*/ 2 w 18"/>
                <a:gd name="T1" fmla="*/ 21 h 21"/>
                <a:gd name="T2" fmla="*/ 2 w 18"/>
                <a:gd name="T3" fmla="*/ 20 h 21"/>
                <a:gd name="T4" fmla="*/ 3 w 18"/>
                <a:gd name="T5" fmla="*/ 20 h 21"/>
                <a:gd name="T6" fmla="*/ 2 w 18"/>
                <a:gd name="T7" fmla="*/ 20 h 21"/>
                <a:gd name="T8" fmla="*/ 2 w 18"/>
                <a:gd name="T9" fmla="*/ 21 h 21"/>
                <a:gd name="T10" fmla="*/ 1 w 18"/>
                <a:gd name="T11" fmla="*/ 21 h 21"/>
                <a:gd name="T12" fmla="*/ 0 w 18"/>
                <a:gd name="T13" fmla="*/ 20 h 21"/>
                <a:gd name="T14" fmla="*/ 0 w 18"/>
                <a:gd name="T15" fmla="*/ 2 h 21"/>
                <a:gd name="T16" fmla="*/ 1 w 18"/>
                <a:gd name="T17" fmla="*/ 1 h 21"/>
                <a:gd name="T18" fmla="*/ 2 w 18"/>
                <a:gd name="T19" fmla="*/ 0 h 21"/>
                <a:gd name="T20" fmla="*/ 16 w 18"/>
                <a:gd name="T21" fmla="*/ 0 h 21"/>
                <a:gd name="T22" fmla="*/ 17 w 18"/>
                <a:gd name="T23" fmla="*/ 1 h 21"/>
                <a:gd name="T24" fmla="*/ 18 w 18"/>
                <a:gd name="T25" fmla="*/ 2 h 21"/>
                <a:gd name="T26" fmla="*/ 18 w 18"/>
                <a:gd name="T27" fmla="*/ 20 h 21"/>
                <a:gd name="T28" fmla="*/ 17 w 18"/>
                <a:gd name="T29" fmla="*/ 21 h 21"/>
                <a:gd name="T30" fmla="*/ 16 w 18"/>
                <a:gd name="T31" fmla="*/ 21 h 21"/>
                <a:gd name="T32" fmla="*/ 2 w 18"/>
                <a:gd name="T33" fmla="*/ 21 h 21"/>
                <a:gd name="T34" fmla="*/ 15 w 18"/>
                <a:gd name="T35" fmla="*/ 18 h 21"/>
                <a:gd name="T36" fmla="*/ 15 w 18"/>
                <a:gd name="T37" fmla="*/ 3 h 21"/>
                <a:gd name="T38" fmla="*/ 3 w 18"/>
                <a:gd name="T39" fmla="*/ 3 h 21"/>
                <a:gd name="T40" fmla="*/ 3 w 18"/>
                <a:gd name="T41" fmla="*/ 18 h 21"/>
                <a:gd name="T42" fmla="*/ 15 w 18"/>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1">
                  <a:moveTo>
                    <a:pt x="2" y="21"/>
                  </a:moveTo>
                  <a:cubicBezTo>
                    <a:pt x="2" y="20"/>
                    <a:pt x="2" y="20"/>
                    <a:pt x="2" y="20"/>
                  </a:cubicBezTo>
                  <a:cubicBezTo>
                    <a:pt x="3" y="20"/>
                    <a:pt x="3" y="20"/>
                    <a:pt x="3" y="20"/>
                  </a:cubicBezTo>
                  <a:cubicBezTo>
                    <a:pt x="2" y="20"/>
                    <a:pt x="2" y="20"/>
                    <a:pt x="2" y="20"/>
                  </a:cubicBezTo>
                  <a:cubicBezTo>
                    <a:pt x="2" y="21"/>
                    <a:pt x="2" y="21"/>
                    <a:pt x="2" y="21"/>
                  </a:cubicBezTo>
                  <a:cubicBezTo>
                    <a:pt x="2" y="21"/>
                    <a:pt x="1" y="21"/>
                    <a:pt x="1" y="21"/>
                  </a:cubicBezTo>
                  <a:cubicBezTo>
                    <a:pt x="1" y="21"/>
                    <a:pt x="0" y="20"/>
                    <a:pt x="0" y="20"/>
                  </a:cubicBezTo>
                  <a:cubicBezTo>
                    <a:pt x="0" y="2"/>
                    <a:pt x="0" y="2"/>
                    <a:pt x="0" y="2"/>
                  </a:cubicBezTo>
                  <a:cubicBezTo>
                    <a:pt x="0" y="1"/>
                    <a:pt x="1" y="1"/>
                    <a:pt x="1" y="1"/>
                  </a:cubicBezTo>
                  <a:cubicBezTo>
                    <a:pt x="1" y="0"/>
                    <a:pt x="2" y="0"/>
                    <a:pt x="2" y="0"/>
                  </a:cubicBezTo>
                  <a:cubicBezTo>
                    <a:pt x="16" y="0"/>
                    <a:pt x="16" y="0"/>
                    <a:pt x="16" y="0"/>
                  </a:cubicBezTo>
                  <a:cubicBezTo>
                    <a:pt x="17" y="0"/>
                    <a:pt x="17" y="0"/>
                    <a:pt x="17" y="1"/>
                  </a:cubicBezTo>
                  <a:cubicBezTo>
                    <a:pt x="17" y="1"/>
                    <a:pt x="18" y="1"/>
                    <a:pt x="18" y="2"/>
                  </a:cubicBezTo>
                  <a:cubicBezTo>
                    <a:pt x="18" y="20"/>
                    <a:pt x="18" y="20"/>
                    <a:pt x="18" y="20"/>
                  </a:cubicBezTo>
                  <a:cubicBezTo>
                    <a:pt x="18" y="20"/>
                    <a:pt x="17" y="21"/>
                    <a:pt x="17" y="21"/>
                  </a:cubicBezTo>
                  <a:cubicBezTo>
                    <a:pt x="17" y="21"/>
                    <a:pt x="17" y="21"/>
                    <a:pt x="16" y="21"/>
                  </a:cubicBezTo>
                  <a:lnTo>
                    <a:pt x="2" y="21"/>
                  </a:lnTo>
                  <a:close/>
                  <a:moveTo>
                    <a:pt x="15" y="18"/>
                  </a:moveTo>
                  <a:cubicBezTo>
                    <a:pt x="15" y="3"/>
                    <a:pt x="15" y="3"/>
                    <a:pt x="15" y="3"/>
                  </a:cubicBezTo>
                  <a:cubicBezTo>
                    <a:pt x="3" y="3"/>
                    <a:pt x="3" y="3"/>
                    <a:pt x="3" y="3"/>
                  </a:cubicBezTo>
                  <a:cubicBezTo>
                    <a:pt x="3" y="18"/>
                    <a:pt x="3" y="18"/>
                    <a:pt x="3" y="18"/>
                  </a:cubicBezTo>
                  <a:lnTo>
                    <a:pt x="15" y="18"/>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4" name="Rectangle 463">
              <a:extLst>
                <a:ext uri="{FF2B5EF4-FFF2-40B4-BE49-F238E27FC236}">
                  <a16:creationId xmlns:a16="http://schemas.microsoft.com/office/drawing/2014/main" id="{531A8F39-080A-4008-803A-FEE12EC07C73}"/>
                </a:ext>
              </a:extLst>
            </p:cNvPr>
            <p:cNvSpPr>
              <a:spLocks noChangeArrowheads="1"/>
            </p:cNvSpPr>
            <p:nvPr/>
          </p:nvSpPr>
          <p:spPr bwMode="auto">
            <a:xfrm>
              <a:off x="7412038" y="1957387"/>
              <a:ext cx="52388" cy="66675"/>
            </a:xfrm>
            <a:prstGeom prst="rect">
              <a:avLst/>
            </a:prstGeom>
            <a:solidFill>
              <a:srgbClr val="F7AB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5" name="Freeform 464">
              <a:extLst>
                <a:ext uri="{FF2B5EF4-FFF2-40B4-BE49-F238E27FC236}">
                  <a16:creationId xmlns:a16="http://schemas.microsoft.com/office/drawing/2014/main" id="{47995098-98F2-4B8D-9686-FAE74C1B283A}"/>
                </a:ext>
              </a:extLst>
            </p:cNvPr>
            <p:cNvSpPr>
              <a:spLocks noEditPoints="1"/>
            </p:cNvSpPr>
            <p:nvPr/>
          </p:nvSpPr>
          <p:spPr bwMode="auto">
            <a:xfrm>
              <a:off x="7408863" y="1949450"/>
              <a:ext cx="63500" cy="79375"/>
            </a:xfrm>
            <a:custGeom>
              <a:avLst/>
              <a:gdLst>
                <a:gd name="T0" fmla="*/ 1 w 17"/>
                <a:gd name="T1" fmla="*/ 21 h 21"/>
                <a:gd name="T2" fmla="*/ 1 w 17"/>
                <a:gd name="T3" fmla="*/ 20 h 21"/>
                <a:gd name="T4" fmla="*/ 3 w 17"/>
                <a:gd name="T5" fmla="*/ 20 h 21"/>
                <a:gd name="T6" fmla="*/ 1 w 17"/>
                <a:gd name="T7" fmla="*/ 20 h 21"/>
                <a:gd name="T8" fmla="*/ 1 w 17"/>
                <a:gd name="T9" fmla="*/ 21 h 21"/>
                <a:gd name="T10" fmla="*/ 0 w 17"/>
                <a:gd name="T11" fmla="*/ 21 h 21"/>
                <a:gd name="T12" fmla="*/ 0 w 17"/>
                <a:gd name="T13" fmla="*/ 20 h 21"/>
                <a:gd name="T14" fmla="*/ 0 w 17"/>
                <a:gd name="T15" fmla="*/ 2 h 21"/>
                <a:gd name="T16" fmla="*/ 0 w 17"/>
                <a:gd name="T17" fmla="*/ 1 h 21"/>
                <a:gd name="T18" fmla="*/ 1 w 17"/>
                <a:gd name="T19" fmla="*/ 0 h 21"/>
                <a:gd name="T20" fmla="*/ 15 w 17"/>
                <a:gd name="T21" fmla="*/ 0 h 21"/>
                <a:gd name="T22" fmla="*/ 16 w 17"/>
                <a:gd name="T23" fmla="*/ 1 h 21"/>
                <a:gd name="T24" fmla="*/ 17 w 17"/>
                <a:gd name="T25" fmla="*/ 2 h 21"/>
                <a:gd name="T26" fmla="*/ 17 w 17"/>
                <a:gd name="T27" fmla="*/ 20 h 21"/>
                <a:gd name="T28" fmla="*/ 16 w 17"/>
                <a:gd name="T29" fmla="*/ 21 h 21"/>
                <a:gd name="T30" fmla="*/ 15 w 17"/>
                <a:gd name="T31" fmla="*/ 21 h 21"/>
                <a:gd name="T32" fmla="*/ 1 w 17"/>
                <a:gd name="T33" fmla="*/ 21 h 21"/>
                <a:gd name="T34" fmla="*/ 14 w 17"/>
                <a:gd name="T35" fmla="*/ 18 h 21"/>
                <a:gd name="T36" fmla="*/ 14 w 17"/>
                <a:gd name="T37" fmla="*/ 3 h 21"/>
                <a:gd name="T38" fmla="*/ 3 w 17"/>
                <a:gd name="T39" fmla="*/ 3 h 21"/>
                <a:gd name="T40" fmla="*/ 3 w 17"/>
                <a:gd name="T41" fmla="*/ 18 h 21"/>
                <a:gd name="T42" fmla="*/ 14 w 17"/>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1">
                  <a:moveTo>
                    <a:pt x="1" y="21"/>
                  </a:moveTo>
                  <a:cubicBezTo>
                    <a:pt x="1" y="20"/>
                    <a:pt x="1" y="20"/>
                    <a:pt x="1" y="20"/>
                  </a:cubicBezTo>
                  <a:cubicBezTo>
                    <a:pt x="3" y="20"/>
                    <a:pt x="3" y="20"/>
                    <a:pt x="3" y="20"/>
                  </a:cubicBezTo>
                  <a:cubicBezTo>
                    <a:pt x="1" y="20"/>
                    <a:pt x="1" y="20"/>
                    <a:pt x="1" y="20"/>
                  </a:cubicBezTo>
                  <a:cubicBezTo>
                    <a:pt x="1" y="21"/>
                    <a:pt x="1" y="21"/>
                    <a:pt x="1" y="21"/>
                  </a:cubicBezTo>
                  <a:cubicBezTo>
                    <a:pt x="1" y="21"/>
                    <a:pt x="0" y="21"/>
                    <a:pt x="0" y="21"/>
                  </a:cubicBezTo>
                  <a:cubicBezTo>
                    <a:pt x="0" y="21"/>
                    <a:pt x="0" y="20"/>
                    <a:pt x="0" y="20"/>
                  </a:cubicBezTo>
                  <a:cubicBezTo>
                    <a:pt x="0" y="2"/>
                    <a:pt x="0" y="2"/>
                    <a:pt x="0" y="2"/>
                  </a:cubicBezTo>
                  <a:cubicBezTo>
                    <a:pt x="0" y="1"/>
                    <a:pt x="0" y="1"/>
                    <a:pt x="0" y="1"/>
                  </a:cubicBezTo>
                  <a:cubicBezTo>
                    <a:pt x="0" y="0"/>
                    <a:pt x="1" y="0"/>
                    <a:pt x="1" y="0"/>
                  </a:cubicBezTo>
                  <a:cubicBezTo>
                    <a:pt x="15" y="0"/>
                    <a:pt x="15" y="0"/>
                    <a:pt x="15" y="0"/>
                  </a:cubicBezTo>
                  <a:cubicBezTo>
                    <a:pt x="16" y="0"/>
                    <a:pt x="16" y="0"/>
                    <a:pt x="16" y="1"/>
                  </a:cubicBezTo>
                  <a:cubicBezTo>
                    <a:pt x="17" y="1"/>
                    <a:pt x="17" y="1"/>
                    <a:pt x="17" y="2"/>
                  </a:cubicBezTo>
                  <a:cubicBezTo>
                    <a:pt x="17" y="20"/>
                    <a:pt x="17" y="20"/>
                    <a:pt x="17" y="20"/>
                  </a:cubicBezTo>
                  <a:cubicBezTo>
                    <a:pt x="17" y="20"/>
                    <a:pt x="17" y="21"/>
                    <a:pt x="16" y="21"/>
                  </a:cubicBezTo>
                  <a:cubicBezTo>
                    <a:pt x="16" y="21"/>
                    <a:pt x="16" y="21"/>
                    <a:pt x="15" y="21"/>
                  </a:cubicBezTo>
                  <a:lnTo>
                    <a:pt x="1" y="21"/>
                  </a:lnTo>
                  <a:close/>
                  <a:moveTo>
                    <a:pt x="14" y="18"/>
                  </a:moveTo>
                  <a:cubicBezTo>
                    <a:pt x="14" y="3"/>
                    <a:pt x="14" y="3"/>
                    <a:pt x="14" y="3"/>
                  </a:cubicBezTo>
                  <a:cubicBezTo>
                    <a:pt x="3" y="3"/>
                    <a:pt x="3" y="3"/>
                    <a:pt x="3" y="3"/>
                  </a:cubicBezTo>
                  <a:cubicBezTo>
                    <a:pt x="3" y="18"/>
                    <a:pt x="3" y="18"/>
                    <a:pt x="3" y="18"/>
                  </a:cubicBezTo>
                  <a:lnTo>
                    <a:pt x="14" y="18"/>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6" name="Rectangle 465">
              <a:extLst>
                <a:ext uri="{FF2B5EF4-FFF2-40B4-BE49-F238E27FC236}">
                  <a16:creationId xmlns:a16="http://schemas.microsoft.com/office/drawing/2014/main" id="{FEE144BE-A16B-4C61-B6C3-453F64057528}"/>
                </a:ext>
              </a:extLst>
            </p:cNvPr>
            <p:cNvSpPr>
              <a:spLocks noChangeArrowheads="1"/>
            </p:cNvSpPr>
            <p:nvPr/>
          </p:nvSpPr>
          <p:spPr bwMode="auto">
            <a:xfrm>
              <a:off x="7292976" y="1957387"/>
              <a:ext cx="55563" cy="66675"/>
            </a:xfrm>
            <a:prstGeom prst="rect">
              <a:avLst/>
            </a:prstGeom>
            <a:solidFill>
              <a:srgbClr val="F7AB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7" name="Freeform 466">
              <a:extLst>
                <a:ext uri="{FF2B5EF4-FFF2-40B4-BE49-F238E27FC236}">
                  <a16:creationId xmlns:a16="http://schemas.microsoft.com/office/drawing/2014/main" id="{FB31B3D9-4E22-41EF-8642-26C6F1A12627}"/>
                </a:ext>
              </a:extLst>
            </p:cNvPr>
            <p:cNvSpPr>
              <a:spLocks noEditPoints="1"/>
            </p:cNvSpPr>
            <p:nvPr/>
          </p:nvSpPr>
          <p:spPr bwMode="auto">
            <a:xfrm>
              <a:off x="7288213" y="1949450"/>
              <a:ext cx="63500" cy="79375"/>
            </a:xfrm>
            <a:custGeom>
              <a:avLst/>
              <a:gdLst>
                <a:gd name="T0" fmla="*/ 1 w 17"/>
                <a:gd name="T1" fmla="*/ 21 h 21"/>
                <a:gd name="T2" fmla="*/ 1 w 17"/>
                <a:gd name="T3" fmla="*/ 20 h 21"/>
                <a:gd name="T4" fmla="*/ 3 w 17"/>
                <a:gd name="T5" fmla="*/ 20 h 21"/>
                <a:gd name="T6" fmla="*/ 1 w 17"/>
                <a:gd name="T7" fmla="*/ 20 h 21"/>
                <a:gd name="T8" fmla="*/ 1 w 17"/>
                <a:gd name="T9" fmla="*/ 21 h 21"/>
                <a:gd name="T10" fmla="*/ 0 w 17"/>
                <a:gd name="T11" fmla="*/ 21 h 21"/>
                <a:gd name="T12" fmla="*/ 0 w 17"/>
                <a:gd name="T13" fmla="*/ 20 h 21"/>
                <a:gd name="T14" fmla="*/ 0 w 17"/>
                <a:gd name="T15" fmla="*/ 2 h 21"/>
                <a:gd name="T16" fmla="*/ 0 w 17"/>
                <a:gd name="T17" fmla="*/ 1 h 21"/>
                <a:gd name="T18" fmla="*/ 1 w 17"/>
                <a:gd name="T19" fmla="*/ 0 h 21"/>
                <a:gd name="T20" fmla="*/ 16 w 17"/>
                <a:gd name="T21" fmla="*/ 0 h 21"/>
                <a:gd name="T22" fmla="*/ 17 w 17"/>
                <a:gd name="T23" fmla="*/ 1 h 21"/>
                <a:gd name="T24" fmla="*/ 17 w 17"/>
                <a:gd name="T25" fmla="*/ 2 h 21"/>
                <a:gd name="T26" fmla="*/ 17 w 17"/>
                <a:gd name="T27" fmla="*/ 20 h 21"/>
                <a:gd name="T28" fmla="*/ 17 w 17"/>
                <a:gd name="T29" fmla="*/ 21 h 21"/>
                <a:gd name="T30" fmla="*/ 16 w 17"/>
                <a:gd name="T31" fmla="*/ 21 h 21"/>
                <a:gd name="T32" fmla="*/ 1 w 17"/>
                <a:gd name="T33" fmla="*/ 21 h 21"/>
                <a:gd name="T34" fmla="*/ 14 w 17"/>
                <a:gd name="T35" fmla="*/ 18 h 21"/>
                <a:gd name="T36" fmla="*/ 14 w 17"/>
                <a:gd name="T37" fmla="*/ 3 h 21"/>
                <a:gd name="T38" fmla="*/ 3 w 17"/>
                <a:gd name="T39" fmla="*/ 3 h 21"/>
                <a:gd name="T40" fmla="*/ 3 w 17"/>
                <a:gd name="T41" fmla="*/ 18 h 21"/>
                <a:gd name="T42" fmla="*/ 14 w 17"/>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1">
                  <a:moveTo>
                    <a:pt x="1" y="21"/>
                  </a:moveTo>
                  <a:cubicBezTo>
                    <a:pt x="1" y="20"/>
                    <a:pt x="1" y="20"/>
                    <a:pt x="1" y="20"/>
                  </a:cubicBezTo>
                  <a:cubicBezTo>
                    <a:pt x="3" y="20"/>
                    <a:pt x="3" y="20"/>
                    <a:pt x="3" y="20"/>
                  </a:cubicBezTo>
                  <a:cubicBezTo>
                    <a:pt x="1" y="20"/>
                    <a:pt x="1" y="20"/>
                    <a:pt x="1" y="20"/>
                  </a:cubicBezTo>
                  <a:cubicBezTo>
                    <a:pt x="1" y="21"/>
                    <a:pt x="1" y="21"/>
                    <a:pt x="1" y="21"/>
                  </a:cubicBezTo>
                  <a:cubicBezTo>
                    <a:pt x="1" y="21"/>
                    <a:pt x="1" y="21"/>
                    <a:pt x="0" y="21"/>
                  </a:cubicBezTo>
                  <a:cubicBezTo>
                    <a:pt x="0" y="21"/>
                    <a:pt x="0" y="20"/>
                    <a:pt x="0" y="20"/>
                  </a:cubicBezTo>
                  <a:cubicBezTo>
                    <a:pt x="0" y="2"/>
                    <a:pt x="0" y="2"/>
                    <a:pt x="0" y="2"/>
                  </a:cubicBezTo>
                  <a:cubicBezTo>
                    <a:pt x="0" y="1"/>
                    <a:pt x="0" y="1"/>
                    <a:pt x="0" y="1"/>
                  </a:cubicBezTo>
                  <a:cubicBezTo>
                    <a:pt x="1" y="0"/>
                    <a:pt x="1" y="0"/>
                    <a:pt x="1" y="0"/>
                  </a:cubicBezTo>
                  <a:cubicBezTo>
                    <a:pt x="16" y="0"/>
                    <a:pt x="16" y="0"/>
                    <a:pt x="16" y="0"/>
                  </a:cubicBezTo>
                  <a:cubicBezTo>
                    <a:pt x="16" y="0"/>
                    <a:pt x="16" y="0"/>
                    <a:pt x="17" y="1"/>
                  </a:cubicBezTo>
                  <a:cubicBezTo>
                    <a:pt x="17" y="1"/>
                    <a:pt x="17" y="1"/>
                    <a:pt x="17" y="2"/>
                  </a:cubicBezTo>
                  <a:cubicBezTo>
                    <a:pt x="17" y="20"/>
                    <a:pt x="17" y="20"/>
                    <a:pt x="17" y="20"/>
                  </a:cubicBezTo>
                  <a:cubicBezTo>
                    <a:pt x="17" y="20"/>
                    <a:pt x="17" y="21"/>
                    <a:pt x="17" y="21"/>
                  </a:cubicBezTo>
                  <a:cubicBezTo>
                    <a:pt x="16" y="21"/>
                    <a:pt x="16" y="21"/>
                    <a:pt x="16" y="21"/>
                  </a:cubicBezTo>
                  <a:lnTo>
                    <a:pt x="1" y="21"/>
                  </a:lnTo>
                  <a:close/>
                  <a:moveTo>
                    <a:pt x="14" y="18"/>
                  </a:moveTo>
                  <a:cubicBezTo>
                    <a:pt x="14" y="3"/>
                    <a:pt x="14" y="3"/>
                    <a:pt x="14" y="3"/>
                  </a:cubicBezTo>
                  <a:cubicBezTo>
                    <a:pt x="3" y="3"/>
                    <a:pt x="3" y="3"/>
                    <a:pt x="3" y="3"/>
                  </a:cubicBezTo>
                  <a:cubicBezTo>
                    <a:pt x="3" y="18"/>
                    <a:pt x="3" y="18"/>
                    <a:pt x="3" y="18"/>
                  </a:cubicBezTo>
                  <a:lnTo>
                    <a:pt x="14" y="18"/>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8" name="Rectangle 467">
              <a:extLst>
                <a:ext uri="{FF2B5EF4-FFF2-40B4-BE49-F238E27FC236}">
                  <a16:creationId xmlns:a16="http://schemas.microsoft.com/office/drawing/2014/main" id="{D0EA9496-6F38-4504-9A90-4D1BBC2C3DFA}"/>
                </a:ext>
              </a:extLst>
            </p:cNvPr>
            <p:cNvSpPr>
              <a:spLocks noChangeArrowheads="1"/>
            </p:cNvSpPr>
            <p:nvPr/>
          </p:nvSpPr>
          <p:spPr bwMode="auto">
            <a:xfrm>
              <a:off x="7243763" y="2617787"/>
              <a:ext cx="514350" cy="71438"/>
            </a:xfrm>
            <a:prstGeom prst="rect">
              <a:avLst/>
            </a:prstGeom>
            <a:solidFill>
              <a:srgbClr val="FFD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9" name="Freeform 468">
              <a:extLst>
                <a:ext uri="{FF2B5EF4-FFF2-40B4-BE49-F238E27FC236}">
                  <a16:creationId xmlns:a16="http://schemas.microsoft.com/office/drawing/2014/main" id="{F2D66F17-B808-4794-B168-EB04C71FAF64}"/>
                </a:ext>
              </a:extLst>
            </p:cNvPr>
            <p:cNvSpPr>
              <a:spLocks noEditPoints="1"/>
            </p:cNvSpPr>
            <p:nvPr/>
          </p:nvSpPr>
          <p:spPr bwMode="auto">
            <a:xfrm>
              <a:off x="7235826" y="2614612"/>
              <a:ext cx="530225" cy="77788"/>
            </a:xfrm>
            <a:custGeom>
              <a:avLst/>
              <a:gdLst>
                <a:gd name="T0" fmla="*/ 2 w 141"/>
                <a:gd name="T1" fmla="*/ 21 h 21"/>
                <a:gd name="T2" fmla="*/ 0 w 141"/>
                <a:gd name="T3" fmla="*/ 21 h 21"/>
                <a:gd name="T4" fmla="*/ 0 w 141"/>
                <a:gd name="T5" fmla="*/ 20 h 21"/>
                <a:gd name="T6" fmla="*/ 0 w 141"/>
                <a:gd name="T7" fmla="*/ 1 h 21"/>
                <a:gd name="T8" fmla="*/ 0 w 141"/>
                <a:gd name="T9" fmla="*/ 0 h 21"/>
                <a:gd name="T10" fmla="*/ 2 w 141"/>
                <a:gd name="T11" fmla="*/ 0 h 21"/>
                <a:gd name="T12" fmla="*/ 139 w 141"/>
                <a:gd name="T13" fmla="*/ 0 h 21"/>
                <a:gd name="T14" fmla="*/ 139 w 141"/>
                <a:gd name="T15" fmla="*/ 1 h 21"/>
                <a:gd name="T16" fmla="*/ 139 w 141"/>
                <a:gd name="T17" fmla="*/ 0 h 21"/>
                <a:gd name="T18" fmla="*/ 140 w 141"/>
                <a:gd name="T19" fmla="*/ 0 h 21"/>
                <a:gd name="T20" fmla="*/ 141 w 141"/>
                <a:gd name="T21" fmla="*/ 1 h 21"/>
                <a:gd name="T22" fmla="*/ 141 w 141"/>
                <a:gd name="T23" fmla="*/ 20 h 21"/>
                <a:gd name="T24" fmla="*/ 140 w 141"/>
                <a:gd name="T25" fmla="*/ 21 h 21"/>
                <a:gd name="T26" fmla="*/ 139 w 141"/>
                <a:gd name="T27" fmla="*/ 21 h 21"/>
                <a:gd name="T28" fmla="*/ 2 w 141"/>
                <a:gd name="T29" fmla="*/ 21 h 21"/>
                <a:gd name="T30" fmla="*/ 3 w 141"/>
                <a:gd name="T31" fmla="*/ 18 h 21"/>
                <a:gd name="T32" fmla="*/ 138 w 141"/>
                <a:gd name="T33" fmla="*/ 18 h 21"/>
                <a:gd name="T34" fmla="*/ 138 w 141"/>
                <a:gd name="T35" fmla="*/ 3 h 21"/>
                <a:gd name="T36" fmla="*/ 3 w 141"/>
                <a:gd name="T37" fmla="*/ 3 h 21"/>
                <a:gd name="T38" fmla="*/ 3 w 141"/>
                <a:gd name="T3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21">
                  <a:moveTo>
                    <a:pt x="2" y="21"/>
                  </a:moveTo>
                  <a:cubicBezTo>
                    <a:pt x="1" y="21"/>
                    <a:pt x="1" y="21"/>
                    <a:pt x="0" y="21"/>
                  </a:cubicBezTo>
                  <a:cubicBezTo>
                    <a:pt x="0" y="20"/>
                    <a:pt x="0" y="20"/>
                    <a:pt x="0" y="20"/>
                  </a:cubicBezTo>
                  <a:cubicBezTo>
                    <a:pt x="0" y="1"/>
                    <a:pt x="0" y="1"/>
                    <a:pt x="0" y="1"/>
                  </a:cubicBezTo>
                  <a:cubicBezTo>
                    <a:pt x="0" y="1"/>
                    <a:pt x="0" y="1"/>
                    <a:pt x="0" y="0"/>
                  </a:cubicBezTo>
                  <a:cubicBezTo>
                    <a:pt x="1" y="0"/>
                    <a:pt x="1" y="0"/>
                    <a:pt x="2" y="0"/>
                  </a:cubicBezTo>
                  <a:cubicBezTo>
                    <a:pt x="139" y="0"/>
                    <a:pt x="139" y="0"/>
                    <a:pt x="139" y="0"/>
                  </a:cubicBezTo>
                  <a:cubicBezTo>
                    <a:pt x="139" y="1"/>
                    <a:pt x="139" y="1"/>
                    <a:pt x="139" y="1"/>
                  </a:cubicBezTo>
                  <a:cubicBezTo>
                    <a:pt x="139" y="0"/>
                    <a:pt x="139" y="0"/>
                    <a:pt x="139" y="0"/>
                  </a:cubicBezTo>
                  <a:cubicBezTo>
                    <a:pt x="139" y="0"/>
                    <a:pt x="140" y="0"/>
                    <a:pt x="140" y="0"/>
                  </a:cubicBezTo>
                  <a:cubicBezTo>
                    <a:pt x="140" y="1"/>
                    <a:pt x="141" y="1"/>
                    <a:pt x="141" y="1"/>
                  </a:cubicBezTo>
                  <a:cubicBezTo>
                    <a:pt x="141" y="20"/>
                    <a:pt x="141" y="20"/>
                    <a:pt x="141" y="20"/>
                  </a:cubicBezTo>
                  <a:cubicBezTo>
                    <a:pt x="141" y="20"/>
                    <a:pt x="140" y="20"/>
                    <a:pt x="140" y="21"/>
                  </a:cubicBezTo>
                  <a:cubicBezTo>
                    <a:pt x="140" y="21"/>
                    <a:pt x="139" y="21"/>
                    <a:pt x="139" y="21"/>
                  </a:cubicBezTo>
                  <a:lnTo>
                    <a:pt x="2" y="21"/>
                  </a:lnTo>
                  <a:close/>
                  <a:moveTo>
                    <a:pt x="3" y="18"/>
                  </a:moveTo>
                  <a:cubicBezTo>
                    <a:pt x="138" y="18"/>
                    <a:pt x="138" y="18"/>
                    <a:pt x="138" y="18"/>
                  </a:cubicBezTo>
                  <a:cubicBezTo>
                    <a:pt x="138" y="3"/>
                    <a:pt x="138" y="3"/>
                    <a:pt x="138" y="3"/>
                  </a:cubicBezTo>
                  <a:cubicBezTo>
                    <a:pt x="3" y="3"/>
                    <a:pt x="3" y="3"/>
                    <a:pt x="3" y="3"/>
                  </a:cubicBezTo>
                  <a:lnTo>
                    <a:pt x="3" y="18"/>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0" name="Rectangle 469">
              <a:extLst>
                <a:ext uri="{FF2B5EF4-FFF2-40B4-BE49-F238E27FC236}">
                  <a16:creationId xmlns:a16="http://schemas.microsoft.com/office/drawing/2014/main" id="{E8A69421-BAFD-47A5-A3A8-66DC3790F2DC}"/>
                </a:ext>
              </a:extLst>
            </p:cNvPr>
            <p:cNvSpPr>
              <a:spLocks noChangeArrowheads="1"/>
            </p:cNvSpPr>
            <p:nvPr/>
          </p:nvSpPr>
          <p:spPr bwMode="auto">
            <a:xfrm>
              <a:off x="7653338" y="2617787"/>
              <a:ext cx="52388" cy="71438"/>
            </a:xfrm>
            <a:prstGeom prst="rect">
              <a:avLst/>
            </a:prstGeom>
            <a:solidFill>
              <a:srgbClr val="F7AB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1" name="Freeform 470">
              <a:extLst>
                <a:ext uri="{FF2B5EF4-FFF2-40B4-BE49-F238E27FC236}">
                  <a16:creationId xmlns:a16="http://schemas.microsoft.com/office/drawing/2014/main" id="{216C7DF0-2F6D-4108-9354-738853CC1742}"/>
                </a:ext>
              </a:extLst>
            </p:cNvPr>
            <p:cNvSpPr>
              <a:spLocks noEditPoints="1"/>
            </p:cNvSpPr>
            <p:nvPr/>
          </p:nvSpPr>
          <p:spPr bwMode="auto">
            <a:xfrm>
              <a:off x="7645401" y="2614612"/>
              <a:ext cx="63500" cy="77788"/>
            </a:xfrm>
            <a:custGeom>
              <a:avLst/>
              <a:gdLst>
                <a:gd name="T0" fmla="*/ 2 w 17"/>
                <a:gd name="T1" fmla="*/ 21 h 21"/>
                <a:gd name="T2" fmla="*/ 2 w 17"/>
                <a:gd name="T3" fmla="*/ 20 h 21"/>
                <a:gd name="T4" fmla="*/ 3 w 17"/>
                <a:gd name="T5" fmla="*/ 20 h 21"/>
                <a:gd name="T6" fmla="*/ 2 w 17"/>
                <a:gd name="T7" fmla="*/ 20 h 21"/>
                <a:gd name="T8" fmla="*/ 2 w 17"/>
                <a:gd name="T9" fmla="*/ 21 h 21"/>
                <a:gd name="T10" fmla="*/ 1 w 17"/>
                <a:gd name="T11" fmla="*/ 21 h 21"/>
                <a:gd name="T12" fmla="*/ 0 w 17"/>
                <a:gd name="T13" fmla="*/ 20 h 21"/>
                <a:gd name="T14" fmla="*/ 0 w 17"/>
                <a:gd name="T15" fmla="*/ 1 h 21"/>
                <a:gd name="T16" fmla="*/ 1 w 17"/>
                <a:gd name="T17" fmla="*/ 0 h 21"/>
                <a:gd name="T18" fmla="*/ 2 w 17"/>
                <a:gd name="T19" fmla="*/ 0 h 21"/>
                <a:gd name="T20" fmla="*/ 16 w 17"/>
                <a:gd name="T21" fmla="*/ 0 h 21"/>
                <a:gd name="T22" fmla="*/ 17 w 17"/>
                <a:gd name="T23" fmla="*/ 0 h 21"/>
                <a:gd name="T24" fmla="*/ 17 w 17"/>
                <a:gd name="T25" fmla="*/ 1 h 21"/>
                <a:gd name="T26" fmla="*/ 17 w 17"/>
                <a:gd name="T27" fmla="*/ 20 h 21"/>
                <a:gd name="T28" fmla="*/ 17 w 17"/>
                <a:gd name="T29" fmla="*/ 21 h 21"/>
                <a:gd name="T30" fmla="*/ 16 w 17"/>
                <a:gd name="T31" fmla="*/ 21 h 21"/>
                <a:gd name="T32" fmla="*/ 2 w 17"/>
                <a:gd name="T33" fmla="*/ 21 h 21"/>
                <a:gd name="T34" fmla="*/ 14 w 17"/>
                <a:gd name="T35" fmla="*/ 18 h 21"/>
                <a:gd name="T36" fmla="*/ 14 w 17"/>
                <a:gd name="T37" fmla="*/ 3 h 21"/>
                <a:gd name="T38" fmla="*/ 3 w 17"/>
                <a:gd name="T39" fmla="*/ 3 h 21"/>
                <a:gd name="T40" fmla="*/ 3 w 17"/>
                <a:gd name="T41" fmla="*/ 18 h 21"/>
                <a:gd name="T42" fmla="*/ 14 w 17"/>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1">
                  <a:moveTo>
                    <a:pt x="2" y="21"/>
                  </a:moveTo>
                  <a:cubicBezTo>
                    <a:pt x="2" y="20"/>
                    <a:pt x="2" y="20"/>
                    <a:pt x="2" y="20"/>
                  </a:cubicBezTo>
                  <a:cubicBezTo>
                    <a:pt x="3" y="20"/>
                    <a:pt x="3" y="20"/>
                    <a:pt x="3" y="20"/>
                  </a:cubicBezTo>
                  <a:cubicBezTo>
                    <a:pt x="2" y="20"/>
                    <a:pt x="2" y="20"/>
                    <a:pt x="2" y="20"/>
                  </a:cubicBezTo>
                  <a:cubicBezTo>
                    <a:pt x="2" y="21"/>
                    <a:pt x="2" y="21"/>
                    <a:pt x="2" y="21"/>
                  </a:cubicBezTo>
                  <a:cubicBezTo>
                    <a:pt x="1" y="21"/>
                    <a:pt x="1" y="21"/>
                    <a:pt x="1" y="21"/>
                  </a:cubicBezTo>
                  <a:cubicBezTo>
                    <a:pt x="0" y="20"/>
                    <a:pt x="0" y="20"/>
                    <a:pt x="0" y="20"/>
                  </a:cubicBezTo>
                  <a:cubicBezTo>
                    <a:pt x="0" y="1"/>
                    <a:pt x="0" y="1"/>
                    <a:pt x="0" y="1"/>
                  </a:cubicBezTo>
                  <a:cubicBezTo>
                    <a:pt x="0" y="1"/>
                    <a:pt x="0" y="1"/>
                    <a:pt x="1" y="0"/>
                  </a:cubicBezTo>
                  <a:cubicBezTo>
                    <a:pt x="1" y="0"/>
                    <a:pt x="1" y="0"/>
                    <a:pt x="2" y="0"/>
                  </a:cubicBezTo>
                  <a:cubicBezTo>
                    <a:pt x="16" y="0"/>
                    <a:pt x="16" y="0"/>
                    <a:pt x="16" y="0"/>
                  </a:cubicBezTo>
                  <a:cubicBezTo>
                    <a:pt x="16" y="0"/>
                    <a:pt x="17" y="0"/>
                    <a:pt x="17" y="0"/>
                  </a:cubicBezTo>
                  <a:cubicBezTo>
                    <a:pt x="17" y="1"/>
                    <a:pt x="17" y="1"/>
                    <a:pt x="17" y="1"/>
                  </a:cubicBezTo>
                  <a:cubicBezTo>
                    <a:pt x="17" y="20"/>
                    <a:pt x="17" y="20"/>
                    <a:pt x="17" y="20"/>
                  </a:cubicBezTo>
                  <a:cubicBezTo>
                    <a:pt x="17" y="20"/>
                    <a:pt x="17" y="20"/>
                    <a:pt x="17" y="21"/>
                  </a:cubicBezTo>
                  <a:cubicBezTo>
                    <a:pt x="17" y="21"/>
                    <a:pt x="16" y="21"/>
                    <a:pt x="16" y="21"/>
                  </a:cubicBezTo>
                  <a:lnTo>
                    <a:pt x="2" y="21"/>
                  </a:lnTo>
                  <a:close/>
                  <a:moveTo>
                    <a:pt x="14" y="18"/>
                  </a:moveTo>
                  <a:cubicBezTo>
                    <a:pt x="14" y="3"/>
                    <a:pt x="14" y="3"/>
                    <a:pt x="14" y="3"/>
                  </a:cubicBezTo>
                  <a:cubicBezTo>
                    <a:pt x="3" y="3"/>
                    <a:pt x="3" y="3"/>
                    <a:pt x="3" y="3"/>
                  </a:cubicBezTo>
                  <a:cubicBezTo>
                    <a:pt x="3" y="18"/>
                    <a:pt x="3" y="18"/>
                    <a:pt x="3" y="18"/>
                  </a:cubicBezTo>
                  <a:lnTo>
                    <a:pt x="14" y="18"/>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2" name="Rectangle 471">
              <a:extLst>
                <a:ext uri="{FF2B5EF4-FFF2-40B4-BE49-F238E27FC236}">
                  <a16:creationId xmlns:a16="http://schemas.microsoft.com/office/drawing/2014/main" id="{90248FD1-9199-40B9-9473-270E457DC1C0}"/>
                </a:ext>
              </a:extLst>
            </p:cNvPr>
            <p:cNvSpPr>
              <a:spLocks noChangeArrowheads="1"/>
            </p:cNvSpPr>
            <p:nvPr/>
          </p:nvSpPr>
          <p:spPr bwMode="auto">
            <a:xfrm>
              <a:off x="7532688" y="2617787"/>
              <a:ext cx="52388" cy="71438"/>
            </a:xfrm>
            <a:prstGeom prst="rect">
              <a:avLst/>
            </a:prstGeom>
            <a:solidFill>
              <a:srgbClr val="F7AB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3" name="Freeform 472">
              <a:extLst>
                <a:ext uri="{FF2B5EF4-FFF2-40B4-BE49-F238E27FC236}">
                  <a16:creationId xmlns:a16="http://schemas.microsoft.com/office/drawing/2014/main" id="{B5907A2A-0F9F-4F37-B452-C40A6662861A}"/>
                </a:ext>
              </a:extLst>
            </p:cNvPr>
            <p:cNvSpPr>
              <a:spLocks noEditPoints="1"/>
            </p:cNvSpPr>
            <p:nvPr/>
          </p:nvSpPr>
          <p:spPr bwMode="auto">
            <a:xfrm>
              <a:off x="7524751" y="2614612"/>
              <a:ext cx="68263" cy="77788"/>
            </a:xfrm>
            <a:custGeom>
              <a:avLst/>
              <a:gdLst>
                <a:gd name="T0" fmla="*/ 2 w 18"/>
                <a:gd name="T1" fmla="*/ 21 h 21"/>
                <a:gd name="T2" fmla="*/ 2 w 18"/>
                <a:gd name="T3" fmla="*/ 20 h 21"/>
                <a:gd name="T4" fmla="*/ 3 w 18"/>
                <a:gd name="T5" fmla="*/ 20 h 21"/>
                <a:gd name="T6" fmla="*/ 2 w 18"/>
                <a:gd name="T7" fmla="*/ 20 h 21"/>
                <a:gd name="T8" fmla="*/ 2 w 18"/>
                <a:gd name="T9" fmla="*/ 21 h 21"/>
                <a:gd name="T10" fmla="*/ 1 w 18"/>
                <a:gd name="T11" fmla="*/ 21 h 21"/>
                <a:gd name="T12" fmla="*/ 0 w 18"/>
                <a:gd name="T13" fmla="*/ 20 h 21"/>
                <a:gd name="T14" fmla="*/ 0 w 18"/>
                <a:gd name="T15" fmla="*/ 1 h 21"/>
                <a:gd name="T16" fmla="*/ 1 w 18"/>
                <a:gd name="T17" fmla="*/ 0 h 21"/>
                <a:gd name="T18" fmla="*/ 2 w 18"/>
                <a:gd name="T19" fmla="*/ 0 h 21"/>
                <a:gd name="T20" fmla="*/ 16 w 18"/>
                <a:gd name="T21" fmla="*/ 0 h 21"/>
                <a:gd name="T22" fmla="*/ 17 w 18"/>
                <a:gd name="T23" fmla="*/ 0 h 21"/>
                <a:gd name="T24" fmla="*/ 18 w 18"/>
                <a:gd name="T25" fmla="*/ 1 h 21"/>
                <a:gd name="T26" fmla="*/ 18 w 18"/>
                <a:gd name="T27" fmla="*/ 20 h 21"/>
                <a:gd name="T28" fmla="*/ 17 w 18"/>
                <a:gd name="T29" fmla="*/ 21 h 21"/>
                <a:gd name="T30" fmla="*/ 16 w 18"/>
                <a:gd name="T31" fmla="*/ 21 h 21"/>
                <a:gd name="T32" fmla="*/ 2 w 18"/>
                <a:gd name="T33" fmla="*/ 21 h 21"/>
                <a:gd name="T34" fmla="*/ 15 w 18"/>
                <a:gd name="T35" fmla="*/ 18 h 21"/>
                <a:gd name="T36" fmla="*/ 15 w 18"/>
                <a:gd name="T37" fmla="*/ 3 h 21"/>
                <a:gd name="T38" fmla="*/ 3 w 18"/>
                <a:gd name="T39" fmla="*/ 3 h 21"/>
                <a:gd name="T40" fmla="*/ 3 w 18"/>
                <a:gd name="T41" fmla="*/ 18 h 21"/>
                <a:gd name="T42" fmla="*/ 15 w 18"/>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1">
                  <a:moveTo>
                    <a:pt x="2" y="21"/>
                  </a:moveTo>
                  <a:cubicBezTo>
                    <a:pt x="2" y="20"/>
                    <a:pt x="2" y="20"/>
                    <a:pt x="2" y="20"/>
                  </a:cubicBezTo>
                  <a:cubicBezTo>
                    <a:pt x="3" y="20"/>
                    <a:pt x="3" y="20"/>
                    <a:pt x="3" y="20"/>
                  </a:cubicBezTo>
                  <a:cubicBezTo>
                    <a:pt x="2" y="20"/>
                    <a:pt x="2" y="20"/>
                    <a:pt x="2" y="20"/>
                  </a:cubicBezTo>
                  <a:cubicBezTo>
                    <a:pt x="2" y="21"/>
                    <a:pt x="2" y="21"/>
                    <a:pt x="2" y="21"/>
                  </a:cubicBezTo>
                  <a:cubicBezTo>
                    <a:pt x="2" y="21"/>
                    <a:pt x="1" y="21"/>
                    <a:pt x="1" y="21"/>
                  </a:cubicBezTo>
                  <a:cubicBezTo>
                    <a:pt x="1" y="20"/>
                    <a:pt x="0" y="20"/>
                    <a:pt x="0" y="20"/>
                  </a:cubicBezTo>
                  <a:cubicBezTo>
                    <a:pt x="0" y="1"/>
                    <a:pt x="0" y="1"/>
                    <a:pt x="0" y="1"/>
                  </a:cubicBezTo>
                  <a:cubicBezTo>
                    <a:pt x="0" y="1"/>
                    <a:pt x="1" y="1"/>
                    <a:pt x="1" y="0"/>
                  </a:cubicBezTo>
                  <a:cubicBezTo>
                    <a:pt x="1" y="0"/>
                    <a:pt x="2" y="0"/>
                    <a:pt x="2" y="0"/>
                  </a:cubicBezTo>
                  <a:cubicBezTo>
                    <a:pt x="16" y="0"/>
                    <a:pt x="16" y="0"/>
                    <a:pt x="16" y="0"/>
                  </a:cubicBezTo>
                  <a:cubicBezTo>
                    <a:pt x="17" y="0"/>
                    <a:pt x="17" y="0"/>
                    <a:pt x="17" y="0"/>
                  </a:cubicBezTo>
                  <a:cubicBezTo>
                    <a:pt x="17" y="1"/>
                    <a:pt x="18" y="1"/>
                    <a:pt x="18" y="1"/>
                  </a:cubicBezTo>
                  <a:cubicBezTo>
                    <a:pt x="18" y="20"/>
                    <a:pt x="18" y="20"/>
                    <a:pt x="18" y="20"/>
                  </a:cubicBezTo>
                  <a:cubicBezTo>
                    <a:pt x="18" y="20"/>
                    <a:pt x="17" y="20"/>
                    <a:pt x="17" y="21"/>
                  </a:cubicBezTo>
                  <a:cubicBezTo>
                    <a:pt x="17" y="21"/>
                    <a:pt x="17" y="21"/>
                    <a:pt x="16" y="21"/>
                  </a:cubicBezTo>
                  <a:lnTo>
                    <a:pt x="2" y="21"/>
                  </a:lnTo>
                  <a:close/>
                  <a:moveTo>
                    <a:pt x="15" y="18"/>
                  </a:moveTo>
                  <a:cubicBezTo>
                    <a:pt x="15" y="3"/>
                    <a:pt x="15" y="3"/>
                    <a:pt x="15" y="3"/>
                  </a:cubicBezTo>
                  <a:cubicBezTo>
                    <a:pt x="3" y="3"/>
                    <a:pt x="3" y="3"/>
                    <a:pt x="3" y="3"/>
                  </a:cubicBezTo>
                  <a:cubicBezTo>
                    <a:pt x="3" y="18"/>
                    <a:pt x="3" y="18"/>
                    <a:pt x="3" y="18"/>
                  </a:cubicBezTo>
                  <a:lnTo>
                    <a:pt x="15" y="18"/>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4" name="Rectangle 473">
              <a:extLst>
                <a:ext uri="{FF2B5EF4-FFF2-40B4-BE49-F238E27FC236}">
                  <a16:creationId xmlns:a16="http://schemas.microsoft.com/office/drawing/2014/main" id="{4876E3B2-4088-425B-8A6C-C5D58AA572F3}"/>
                </a:ext>
              </a:extLst>
            </p:cNvPr>
            <p:cNvSpPr>
              <a:spLocks noChangeArrowheads="1"/>
            </p:cNvSpPr>
            <p:nvPr/>
          </p:nvSpPr>
          <p:spPr bwMode="auto">
            <a:xfrm>
              <a:off x="7412038" y="2617787"/>
              <a:ext cx="52388" cy="71438"/>
            </a:xfrm>
            <a:prstGeom prst="rect">
              <a:avLst/>
            </a:prstGeom>
            <a:solidFill>
              <a:srgbClr val="F7AB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5" name="Freeform 474">
              <a:extLst>
                <a:ext uri="{FF2B5EF4-FFF2-40B4-BE49-F238E27FC236}">
                  <a16:creationId xmlns:a16="http://schemas.microsoft.com/office/drawing/2014/main" id="{3A761864-1ADA-46E9-B9F9-4652B7CDD453}"/>
                </a:ext>
              </a:extLst>
            </p:cNvPr>
            <p:cNvSpPr>
              <a:spLocks noEditPoints="1"/>
            </p:cNvSpPr>
            <p:nvPr/>
          </p:nvSpPr>
          <p:spPr bwMode="auto">
            <a:xfrm>
              <a:off x="7408863" y="2614612"/>
              <a:ext cx="63500" cy="77788"/>
            </a:xfrm>
            <a:custGeom>
              <a:avLst/>
              <a:gdLst>
                <a:gd name="T0" fmla="*/ 1 w 17"/>
                <a:gd name="T1" fmla="*/ 21 h 21"/>
                <a:gd name="T2" fmla="*/ 1 w 17"/>
                <a:gd name="T3" fmla="*/ 20 h 21"/>
                <a:gd name="T4" fmla="*/ 3 w 17"/>
                <a:gd name="T5" fmla="*/ 20 h 21"/>
                <a:gd name="T6" fmla="*/ 1 w 17"/>
                <a:gd name="T7" fmla="*/ 20 h 21"/>
                <a:gd name="T8" fmla="*/ 1 w 17"/>
                <a:gd name="T9" fmla="*/ 21 h 21"/>
                <a:gd name="T10" fmla="*/ 0 w 17"/>
                <a:gd name="T11" fmla="*/ 21 h 21"/>
                <a:gd name="T12" fmla="*/ 0 w 17"/>
                <a:gd name="T13" fmla="*/ 20 h 21"/>
                <a:gd name="T14" fmla="*/ 0 w 17"/>
                <a:gd name="T15" fmla="*/ 1 h 21"/>
                <a:gd name="T16" fmla="*/ 0 w 17"/>
                <a:gd name="T17" fmla="*/ 0 h 21"/>
                <a:gd name="T18" fmla="*/ 1 w 17"/>
                <a:gd name="T19" fmla="*/ 0 h 21"/>
                <a:gd name="T20" fmla="*/ 15 w 17"/>
                <a:gd name="T21" fmla="*/ 0 h 21"/>
                <a:gd name="T22" fmla="*/ 16 w 17"/>
                <a:gd name="T23" fmla="*/ 0 h 21"/>
                <a:gd name="T24" fmla="*/ 17 w 17"/>
                <a:gd name="T25" fmla="*/ 1 h 21"/>
                <a:gd name="T26" fmla="*/ 17 w 17"/>
                <a:gd name="T27" fmla="*/ 20 h 21"/>
                <a:gd name="T28" fmla="*/ 16 w 17"/>
                <a:gd name="T29" fmla="*/ 21 h 21"/>
                <a:gd name="T30" fmla="*/ 15 w 17"/>
                <a:gd name="T31" fmla="*/ 21 h 21"/>
                <a:gd name="T32" fmla="*/ 1 w 17"/>
                <a:gd name="T33" fmla="*/ 21 h 21"/>
                <a:gd name="T34" fmla="*/ 14 w 17"/>
                <a:gd name="T35" fmla="*/ 18 h 21"/>
                <a:gd name="T36" fmla="*/ 14 w 17"/>
                <a:gd name="T37" fmla="*/ 3 h 21"/>
                <a:gd name="T38" fmla="*/ 3 w 17"/>
                <a:gd name="T39" fmla="*/ 3 h 21"/>
                <a:gd name="T40" fmla="*/ 3 w 17"/>
                <a:gd name="T41" fmla="*/ 18 h 21"/>
                <a:gd name="T42" fmla="*/ 14 w 17"/>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1">
                  <a:moveTo>
                    <a:pt x="1" y="21"/>
                  </a:moveTo>
                  <a:cubicBezTo>
                    <a:pt x="1" y="20"/>
                    <a:pt x="1" y="20"/>
                    <a:pt x="1" y="20"/>
                  </a:cubicBezTo>
                  <a:cubicBezTo>
                    <a:pt x="3" y="20"/>
                    <a:pt x="3" y="20"/>
                    <a:pt x="3" y="20"/>
                  </a:cubicBezTo>
                  <a:cubicBezTo>
                    <a:pt x="1" y="20"/>
                    <a:pt x="1" y="20"/>
                    <a:pt x="1" y="20"/>
                  </a:cubicBezTo>
                  <a:cubicBezTo>
                    <a:pt x="1" y="21"/>
                    <a:pt x="1" y="21"/>
                    <a:pt x="1" y="21"/>
                  </a:cubicBezTo>
                  <a:cubicBezTo>
                    <a:pt x="1" y="21"/>
                    <a:pt x="0" y="21"/>
                    <a:pt x="0" y="21"/>
                  </a:cubicBezTo>
                  <a:cubicBezTo>
                    <a:pt x="0" y="20"/>
                    <a:pt x="0" y="20"/>
                    <a:pt x="0" y="20"/>
                  </a:cubicBezTo>
                  <a:cubicBezTo>
                    <a:pt x="0" y="1"/>
                    <a:pt x="0" y="1"/>
                    <a:pt x="0" y="1"/>
                  </a:cubicBezTo>
                  <a:cubicBezTo>
                    <a:pt x="0" y="1"/>
                    <a:pt x="0" y="1"/>
                    <a:pt x="0" y="0"/>
                  </a:cubicBezTo>
                  <a:cubicBezTo>
                    <a:pt x="0" y="0"/>
                    <a:pt x="1" y="0"/>
                    <a:pt x="1" y="0"/>
                  </a:cubicBezTo>
                  <a:cubicBezTo>
                    <a:pt x="15" y="0"/>
                    <a:pt x="15" y="0"/>
                    <a:pt x="15" y="0"/>
                  </a:cubicBezTo>
                  <a:cubicBezTo>
                    <a:pt x="16" y="0"/>
                    <a:pt x="16" y="0"/>
                    <a:pt x="16" y="0"/>
                  </a:cubicBezTo>
                  <a:cubicBezTo>
                    <a:pt x="17" y="1"/>
                    <a:pt x="17" y="1"/>
                    <a:pt x="17" y="1"/>
                  </a:cubicBezTo>
                  <a:cubicBezTo>
                    <a:pt x="17" y="20"/>
                    <a:pt x="17" y="20"/>
                    <a:pt x="17" y="20"/>
                  </a:cubicBezTo>
                  <a:cubicBezTo>
                    <a:pt x="17" y="20"/>
                    <a:pt x="17" y="20"/>
                    <a:pt x="16" y="21"/>
                  </a:cubicBezTo>
                  <a:cubicBezTo>
                    <a:pt x="16" y="21"/>
                    <a:pt x="16" y="21"/>
                    <a:pt x="15" y="21"/>
                  </a:cubicBezTo>
                  <a:lnTo>
                    <a:pt x="1" y="21"/>
                  </a:lnTo>
                  <a:close/>
                  <a:moveTo>
                    <a:pt x="14" y="18"/>
                  </a:moveTo>
                  <a:cubicBezTo>
                    <a:pt x="14" y="3"/>
                    <a:pt x="14" y="3"/>
                    <a:pt x="14" y="3"/>
                  </a:cubicBezTo>
                  <a:cubicBezTo>
                    <a:pt x="3" y="3"/>
                    <a:pt x="3" y="3"/>
                    <a:pt x="3" y="3"/>
                  </a:cubicBezTo>
                  <a:cubicBezTo>
                    <a:pt x="3" y="18"/>
                    <a:pt x="3" y="18"/>
                    <a:pt x="3" y="18"/>
                  </a:cubicBezTo>
                  <a:lnTo>
                    <a:pt x="14" y="18"/>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6" name="Rectangle 475">
              <a:extLst>
                <a:ext uri="{FF2B5EF4-FFF2-40B4-BE49-F238E27FC236}">
                  <a16:creationId xmlns:a16="http://schemas.microsoft.com/office/drawing/2014/main" id="{56228623-5AAA-41D9-96F6-AA1D94C87BC4}"/>
                </a:ext>
              </a:extLst>
            </p:cNvPr>
            <p:cNvSpPr>
              <a:spLocks noChangeArrowheads="1"/>
            </p:cNvSpPr>
            <p:nvPr/>
          </p:nvSpPr>
          <p:spPr bwMode="auto">
            <a:xfrm>
              <a:off x="7292976" y="2617787"/>
              <a:ext cx="55563" cy="71438"/>
            </a:xfrm>
            <a:prstGeom prst="rect">
              <a:avLst/>
            </a:prstGeom>
            <a:solidFill>
              <a:srgbClr val="F7AB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7" name="Freeform 476">
              <a:extLst>
                <a:ext uri="{FF2B5EF4-FFF2-40B4-BE49-F238E27FC236}">
                  <a16:creationId xmlns:a16="http://schemas.microsoft.com/office/drawing/2014/main" id="{35CFE289-1D41-47C8-9AAD-B68C79543C43}"/>
                </a:ext>
              </a:extLst>
            </p:cNvPr>
            <p:cNvSpPr>
              <a:spLocks noEditPoints="1"/>
            </p:cNvSpPr>
            <p:nvPr/>
          </p:nvSpPr>
          <p:spPr bwMode="auto">
            <a:xfrm>
              <a:off x="7288213" y="2614612"/>
              <a:ext cx="63500" cy="77788"/>
            </a:xfrm>
            <a:custGeom>
              <a:avLst/>
              <a:gdLst>
                <a:gd name="T0" fmla="*/ 1 w 17"/>
                <a:gd name="T1" fmla="*/ 21 h 21"/>
                <a:gd name="T2" fmla="*/ 1 w 17"/>
                <a:gd name="T3" fmla="*/ 20 h 21"/>
                <a:gd name="T4" fmla="*/ 3 w 17"/>
                <a:gd name="T5" fmla="*/ 20 h 21"/>
                <a:gd name="T6" fmla="*/ 1 w 17"/>
                <a:gd name="T7" fmla="*/ 20 h 21"/>
                <a:gd name="T8" fmla="*/ 1 w 17"/>
                <a:gd name="T9" fmla="*/ 21 h 21"/>
                <a:gd name="T10" fmla="*/ 0 w 17"/>
                <a:gd name="T11" fmla="*/ 21 h 21"/>
                <a:gd name="T12" fmla="*/ 0 w 17"/>
                <a:gd name="T13" fmla="*/ 20 h 21"/>
                <a:gd name="T14" fmla="*/ 0 w 17"/>
                <a:gd name="T15" fmla="*/ 1 h 21"/>
                <a:gd name="T16" fmla="*/ 0 w 17"/>
                <a:gd name="T17" fmla="*/ 0 h 21"/>
                <a:gd name="T18" fmla="*/ 1 w 17"/>
                <a:gd name="T19" fmla="*/ 0 h 21"/>
                <a:gd name="T20" fmla="*/ 16 w 17"/>
                <a:gd name="T21" fmla="*/ 0 h 21"/>
                <a:gd name="T22" fmla="*/ 17 w 17"/>
                <a:gd name="T23" fmla="*/ 0 h 21"/>
                <a:gd name="T24" fmla="*/ 17 w 17"/>
                <a:gd name="T25" fmla="*/ 1 h 21"/>
                <a:gd name="T26" fmla="*/ 17 w 17"/>
                <a:gd name="T27" fmla="*/ 20 h 21"/>
                <a:gd name="T28" fmla="*/ 17 w 17"/>
                <a:gd name="T29" fmla="*/ 21 h 21"/>
                <a:gd name="T30" fmla="*/ 16 w 17"/>
                <a:gd name="T31" fmla="*/ 21 h 21"/>
                <a:gd name="T32" fmla="*/ 1 w 17"/>
                <a:gd name="T33" fmla="*/ 21 h 21"/>
                <a:gd name="T34" fmla="*/ 14 w 17"/>
                <a:gd name="T35" fmla="*/ 18 h 21"/>
                <a:gd name="T36" fmla="*/ 14 w 17"/>
                <a:gd name="T37" fmla="*/ 3 h 21"/>
                <a:gd name="T38" fmla="*/ 3 w 17"/>
                <a:gd name="T39" fmla="*/ 3 h 21"/>
                <a:gd name="T40" fmla="*/ 3 w 17"/>
                <a:gd name="T41" fmla="*/ 18 h 21"/>
                <a:gd name="T42" fmla="*/ 14 w 17"/>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1">
                  <a:moveTo>
                    <a:pt x="1" y="21"/>
                  </a:moveTo>
                  <a:cubicBezTo>
                    <a:pt x="1" y="20"/>
                    <a:pt x="1" y="20"/>
                    <a:pt x="1" y="20"/>
                  </a:cubicBezTo>
                  <a:cubicBezTo>
                    <a:pt x="3" y="20"/>
                    <a:pt x="3" y="20"/>
                    <a:pt x="3" y="20"/>
                  </a:cubicBezTo>
                  <a:cubicBezTo>
                    <a:pt x="1" y="20"/>
                    <a:pt x="1" y="20"/>
                    <a:pt x="1" y="20"/>
                  </a:cubicBezTo>
                  <a:cubicBezTo>
                    <a:pt x="1" y="21"/>
                    <a:pt x="1" y="21"/>
                    <a:pt x="1" y="21"/>
                  </a:cubicBezTo>
                  <a:cubicBezTo>
                    <a:pt x="1" y="21"/>
                    <a:pt x="1" y="21"/>
                    <a:pt x="0" y="21"/>
                  </a:cubicBezTo>
                  <a:cubicBezTo>
                    <a:pt x="0" y="20"/>
                    <a:pt x="0" y="20"/>
                    <a:pt x="0" y="20"/>
                  </a:cubicBezTo>
                  <a:cubicBezTo>
                    <a:pt x="0" y="1"/>
                    <a:pt x="0" y="1"/>
                    <a:pt x="0" y="1"/>
                  </a:cubicBezTo>
                  <a:cubicBezTo>
                    <a:pt x="0" y="1"/>
                    <a:pt x="0" y="1"/>
                    <a:pt x="0" y="0"/>
                  </a:cubicBezTo>
                  <a:cubicBezTo>
                    <a:pt x="1" y="0"/>
                    <a:pt x="1" y="0"/>
                    <a:pt x="1" y="0"/>
                  </a:cubicBezTo>
                  <a:cubicBezTo>
                    <a:pt x="16" y="0"/>
                    <a:pt x="16" y="0"/>
                    <a:pt x="16" y="0"/>
                  </a:cubicBezTo>
                  <a:cubicBezTo>
                    <a:pt x="16" y="0"/>
                    <a:pt x="16" y="0"/>
                    <a:pt x="17" y="0"/>
                  </a:cubicBezTo>
                  <a:cubicBezTo>
                    <a:pt x="17" y="1"/>
                    <a:pt x="17" y="1"/>
                    <a:pt x="17" y="1"/>
                  </a:cubicBezTo>
                  <a:cubicBezTo>
                    <a:pt x="17" y="20"/>
                    <a:pt x="17" y="20"/>
                    <a:pt x="17" y="20"/>
                  </a:cubicBezTo>
                  <a:cubicBezTo>
                    <a:pt x="17" y="20"/>
                    <a:pt x="17" y="20"/>
                    <a:pt x="17" y="21"/>
                  </a:cubicBezTo>
                  <a:cubicBezTo>
                    <a:pt x="16" y="21"/>
                    <a:pt x="16" y="21"/>
                    <a:pt x="16" y="21"/>
                  </a:cubicBezTo>
                  <a:lnTo>
                    <a:pt x="1" y="21"/>
                  </a:lnTo>
                  <a:close/>
                  <a:moveTo>
                    <a:pt x="14" y="18"/>
                  </a:moveTo>
                  <a:cubicBezTo>
                    <a:pt x="14" y="3"/>
                    <a:pt x="14" y="3"/>
                    <a:pt x="14" y="3"/>
                  </a:cubicBezTo>
                  <a:cubicBezTo>
                    <a:pt x="3" y="3"/>
                    <a:pt x="3" y="3"/>
                    <a:pt x="3" y="3"/>
                  </a:cubicBezTo>
                  <a:cubicBezTo>
                    <a:pt x="3" y="18"/>
                    <a:pt x="3" y="18"/>
                    <a:pt x="3" y="18"/>
                  </a:cubicBezTo>
                  <a:lnTo>
                    <a:pt x="14" y="18"/>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8" name="Freeform 477">
              <a:extLst>
                <a:ext uri="{FF2B5EF4-FFF2-40B4-BE49-F238E27FC236}">
                  <a16:creationId xmlns:a16="http://schemas.microsoft.com/office/drawing/2014/main" id="{86A0A033-E16B-4A0B-B3AE-DD3B2501822D}"/>
                </a:ext>
              </a:extLst>
            </p:cNvPr>
            <p:cNvSpPr>
              <a:spLocks/>
            </p:cNvSpPr>
            <p:nvPr/>
          </p:nvSpPr>
          <p:spPr bwMode="auto">
            <a:xfrm>
              <a:off x="7321551" y="1960562"/>
              <a:ext cx="384175" cy="217488"/>
            </a:xfrm>
            <a:custGeom>
              <a:avLst/>
              <a:gdLst>
                <a:gd name="T0" fmla="*/ 4 w 102"/>
                <a:gd name="T1" fmla="*/ 40 h 58"/>
                <a:gd name="T2" fmla="*/ 3 w 102"/>
                <a:gd name="T3" fmla="*/ 50 h 58"/>
                <a:gd name="T4" fmla="*/ 13 w 102"/>
                <a:gd name="T5" fmla="*/ 54 h 58"/>
                <a:gd name="T6" fmla="*/ 51 w 102"/>
                <a:gd name="T7" fmla="*/ 38 h 58"/>
                <a:gd name="T8" fmla="*/ 87 w 102"/>
                <a:gd name="T9" fmla="*/ 54 h 58"/>
                <a:gd name="T10" fmla="*/ 98 w 102"/>
                <a:gd name="T11" fmla="*/ 54 h 58"/>
                <a:gd name="T12" fmla="*/ 101 w 102"/>
                <a:gd name="T13" fmla="*/ 45 h 58"/>
                <a:gd name="T14" fmla="*/ 4 w 102"/>
                <a:gd name="T15" fmla="*/ 4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58">
                  <a:moveTo>
                    <a:pt x="4" y="40"/>
                  </a:moveTo>
                  <a:cubicBezTo>
                    <a:pt x="4" y="40"/>
                    <a:pt x="0" y="45"/>
                    <a:pt x="3" y="50"/>
                  </a:cubicBezTo>
                  <a:cubicBezTo>
                    <a:pt x="4" y="52"/>
                    <a:pt x="7" y="55"/>
                    <a:pt x="13" y="54"/>
                  </a:cubicBezTo>
                  <a:cubicBezTo>
                    <a:pt x="22" y="53"/>
                    <a:pt x="28" y="39"/>
                    <a:pt x="51" y="38"/>
                  </a:cubicBezTo>
                  <a:cubicBezTo>
                    <a:pt x="61" y="38"/>
                    <a:pt x="73" y="41"/>
                    <a:pt x="87" y="54"/>
                  </a:cubicBezTo>
                  <a:cubicBezTo>
                    <a:pt x="87" y="54"/>
                    <a:pt x="92" y="58"/>
                    <a:pt x="98" y="54"/>
                  </a:cubicBezTo>
                  <a:cubicBezTo>
                    <a:pt x="100" y="53"/>
                    <a:pt x="102" y="50"/>
                    <a:pt x="101" y="45"/>
                  </a:cubicBezTo>
                  <a:cubicBezTo>
                    <a:pt x="98" y="32"/>
                    <a:pt x="47" y="0"/>
                    <a:pt x="4" y="40"/>
                  </a:cubicBezTo>
                  <a:close/>
                </a:path>
              </a:pathLst>
            </a:custGeom>
            <a:solidFill>
              <a:srgbClr val="FF9E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9" name="Freeform 478">
              <a:extLst>
                <a:ext uri="{FF2B5EF4-FFF2-40B4-BE49-F238E27FC236}">
                  <a16:creationId xmlns:a16="http://schemas.microsoft.com/office/drawing/2014/main" id="{B0704C12-2834-4BED-8B74-7686AEE2F16E}"/>
                </a:ext>
              </a:extLst>
            </p:cNvPr>
            <p:cNvSpPr>
              <a:spLocks noEditPoints="1"/>
            </p:cNvSpPr>
            <p:nvPr/>
          </p:nvSpPr>
          <p:spPr bwMode="auto">
            <a:xfrm>
              <a:off x="7321551" y="2032000"/>
              <a:ext cx="387350" cy="142875"/>
            </a:xfrm>
            <a:custGeom>
              <a:avLst/>
              <a:gdLst>
                <a:gd name="T0" fmla="*/ 86 w 103"/>
                <a:gd name="T1" fmla="*/ 36 h 38"/>
                <a:gd name="T2" fmla="*/ 85 w 103"/>
                <a:gd name="T3" fmla="*/ 36 h 38"/>
                <a:gd name="T4" fmla="*/ 53 w 103"/>
                <a:gd name="T5" fmla="*/ 21 h 38"/>
                <a:gd name="T6" fmla="*/ 52 w 103"/>
                <a:gd name="T7" fmla="*/ 21 h 38"/>
                <a:gd name="T8" fmla="*/ 13 w 103"/>
                <a:gd name="T9" fmla="*/ 37 h 38"/>
                <a:gd name="T10" fmla="*/ 11 w 103"/>
                <a:gd name="T11" fmla="*/ 37 h 38"/>
                <a:gd name="T12" fmla="*/ 1 w 103"/>
                <a:gd name="T13" fmla="*/ 31 h 38"/>
                <a:gd name="T14" fmla="*/ 0 w 103"/>
                <a:gd name="T15" fmla="*/ 27 h 38"/>
                <a:gd name="T16" fmla="*/ 3 w 103"/>
                <a:gd name="T17" fmla="*/ 20 h 38"/>
                <a:gd name="T18" fmla="*/ 4 w 103"/>
                <a:gd name="T19" fmla="*/ 21 h 38"/>
                <a:gd name="T20" fmla="*/ 3 w 103"/>
                <a:gd name="T21" fmla="*/ 20 h 38"/>
                <a:gd name="T22" fmla="*/ 51 w 103"/>
                <a:gd name="T23" fmla="*/ 0 h 38"/>
                <a:gd name="T24" fmla="*/ 102 w 103"/>
                <a:gd name="T25" fmla="*/ 26 h 38"/>
                <a:gd name="T26" fmla="*/ 103 w 103"/>
                <a:gd name="T27" fmla="*/ 28 h 38"/>
                <a:gd name="T28" fmla="*/ 99 w 103"/>
                <a:gd name="T29" fmla="*/ 36 h 38"/>
                <a:gd name="T30" fmla="*/ 93 w 103"/>
                <a:gd name="T31" fmla="*/ 38 h 38"/>
                <a:gd name="T32" fmla="*/ 86 w 103"/>
                <a:gd name="T33" fmla="*/ 36 h 38"/>
                <a:gd name="T34" fmla="*/ 89 w 103"/>
                <a:gd name="T35" fmla="*/ 34 h 38"/>
                <a:gd name="T36" fmla="*/ 93 w 103"/>
                <a:gd name="T37" fmla="*/ 35 h 38"/>
                <a:gd name="T38" fmla="*/ 97 w 103"/>
                <a:gd name="T39" fmla="*/ 34 h 38"/>
                <a:gd name="T40" fmla="*/ 100 w 103"/>
                <a:gd name="T41" fmla="*/ 28 h 38"/>
                <a:gd name="T42" fmla="*/ 99 w 103"/>
                <a:gd name="T43" fmla="*/ 27 h 38"/>
                <a:gd name="T44" fmla="*/ 51 w 103"/>
                <a:gd name="T45" fmla="*/ 3 h 38"/>
                <a:gd name="T46" fmla="*/ 5 w 103"/>
                <a:gd name="T47" fmla="*/ 22 h 38"/>
                <a:gd name="T48" fmla="*/ 3 w 103"/>
                <a:gd name="T49" fmla="*/ 27 h 38"/>
                <a:gd name="T50" fmla="*/ 4 w 103"/>
                <a:gd name="T51" fmla="*/ 30 h 38"/>
                <a:gd name="T52" fmla="*/ 11 w 103"/>
                <a:gd name="T53" fmla="*/ 34 h 38"/>
                <a:gd name="T54" fmla="*/ 13 w 103"/>
                <a:gd name="T55" fmla="*/ 34 h 38"/>
                <a:gd name="T56" fmla="*/ 51 w 103"/>
                <a:gd name="T57" fmla="*/ 18 h 38"/>
                <a:gd name="T58" fmla="*/ 53 w 103"/>
                <a:gd name="T59" fmla="*/ 18 h 38"/>
                <a:gd name="T60" fmla="*/ 87 w 103"/>
                <a:gd name="T61" fmla="*/ 34 h 38"/>
                <a:gd name="T62" fmla="*/ 89 w 103"/>
                <a:gd name="T6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38">
                  <a:moveTo>
                    <a:pt x="86" y="36"/>
                  </a:moveTo>
                  <a:cubicBezTo>
                    <a:pt x="85" y="36"/>
                    <a:pt x="85" y="36"/>
                    <a:pt x="85" y="36"/>
                  </a:cubicBezTo>
                  <a:cubicBezTo>
                    <a:pt x="73" y="24"/>
                    <a:pt x="62" y="21"/>
                    <a:pt x="53" y="21"/>
                  </a:cubicBezTo>
                  <a:cubicBezTo>
                    <a:pt x="52" y="21"/>
                    <a:pt x="52" y="21"/>
                    <a:pt x="52" y="21"/>
                  </a:cubicBezTo>
                  <a:cubicBezTo>
                    <a:pt x="28" y="22"/>
                    <a:pt x="24" y="34"/>
                    <a:pt x="13" y="37"/>
                  </a:cubicBezTo>
                  <a:cubicBezTo>
                    <a:pt x="13" y="37"/>
                    <a:pt x="12" y="37"/>
                    <a:pt x="11" y="37"/>
                  </a:cubicBezTo>
                  <a:cubicBezTo>
                    <a:pt x="6" y="37"/>
                    <a:pt x="3" y="34"/>
                    <a:pt x="1" y="31"/>
                  </a:cubicBezTo>
                  <a:cubicBezTo>
                    <a:pt x="0" y="30"/>
                    <a:pt x="0" y="28"/>
                    <a:pt x="0" y="27"/>
                  </a:cubicBezTo>
                  <a:cubicBezTo>
                    <a:pt x="0" y="23"/>
                    <a:pt x="3" y="20"/>
                    <a:pt x="3" y="20"/>
                  </a:cubicBezTo>
                  <a:cubicBezTo>
                    <a:pt x="4" y="21"/>
                    <a:pt x="4" y="21"/>
                    <a:pt x="4" y="21"/>
                  </a:cubicBezTo>
                  <a:cubicBezTo>
                    <a:pt x="3" y="20"/>
                    <a:pt x="3" y="20"/>
                    <a:pt x="3" y="20"/>
                  </a:cubicBezTo>
                  <a:cubicBezTo>
                    <a:pt x="18" y="5"/>
                    <a:pt x="35" y="0"/>
                    <a:pt x="51" y="0"/>
                  </a:cubicBezTo>
                  <a:cubicBezTo>
                    <a:pt x="78" y="0"/>
                    <a:pt x="100" y="16"/>
                    <a:pt x="102" y="26"/>
                  </a:cubicBezTo>
                  <a:cubicBezTo>
                    <a:pt x="102" y="27"/>
                    <a:pt x="103" y="28"/>
                    <a:pt x="103" y="28"/>
                  </a:cubicBezTo>
                  <a:cubicBezTo>
                    <a:pt x="103" y="32"/>
                    <a:pt x="101" y="35"/>
                    <a:pt x="99" y="36"/>
                  </a:cubicBezTo>
                  <a:cubicBezTo>
                    <a:pt x="97" y="38"/>
                    <a:pt x="94" y="38"/>
                    <a:pt x="93" y="38"/>
                  </a:cubicBezTo>
                  <a:cubicBezTo>
                    <a:pt x="89" y="38"/>
                    <a:pt x="86" y="36"/>
                    <a:pt x="86" y="36"/>
                  </a:cubicBezTo>
                  <a:close/>
                  <a:moveTo>
                    <a:pt x="89" y="34"/>
                  </a:moveTo>
                  <a:cubicBezTo>
                    <a:pt x="90" y="35"/>
                    <a:pt x="91" y="35"/>
                    <a:pt x="93" y="35"/>
                  </a:cubicBezTo>
                  <a:cubicBezTo>
                    <a:pt x="94" y="35"/>
                    <a:pt x="95" y="35"/>
                    <a:pt x="97" y="34"/>
                  </a:cubicBezTo>
                  <a:cubicBezTo>
                    <a:pt x="98" y="33"/>
                    <a:pt x="100" y="31"/>
                    <a:pt x="100" y="28"/>
                  </a:cubicBezTo>
                  <a:cubicBezTo>
                    <a:pt x="100" y="28"/>
                    <a:pt x="100" y="27"/>
                    <a:pt x="99" y="27"/>
                  </a:cubicBezTo>
                  <a:cubicBezTo>
                    <a:pt x="98" y="19"/>
                    <a:pt x="77" y="3"/>
                    <a:pt x="51" y="3"/>
                  </a:cubicBezTo>
                  <a:cubicBezTo>
                    <a:pt x="36" y="3"/>
                    <a:pt x="20" y="8"/>
                    <a:pt x="5" y="22"/>
                  </a:cubicBezTo>
                  <a:cubicBezTo>
                    <a:pt x="5" y="22"/>
                    <a:pt x="3" y="24"/>
                    <a:pt x="3" y="27"/>
                  </a:cubicBezTo>
                  <a:cubicBezTo>
                    <a:pt x="3" y="28"/>
                    <a:pt x="3" y="29"/>
                    <a:pt x="4" y="30"/>
                  </a:cubicBezTo>
                  <a:cubicBezTo>
                    <a:pt x="5" y="32"/>
                    <a:pt x="7" y="34"/>
                    <a:pt x="11" y="34"/>
                  </a:cubicBezTo>
                  <a:cubicBezTo>
                    <a:pt x="11" y="34"/>
                    <a:pt x="12" y="34"/>
                    <a:pt x="13" y="34"/>
                  </a:cubicBezTo>
                  <a:cubicBezTo>
                    <a:pt x="20" y="33"/>
                    <a:pt x="27" y="19"/>
                    <a:pt x="51" y="18"/>
                  </a:cubicBezTo>
                  <a:cubicBezTo>
                    <a:pt x="52" y="18"/>
                    <a:pt x="52" y="18"/>
                    <a:pt x="53" y="18"/>
                  </a:cubicBezTo>
                  <a:cubicBezTo>
                    <a:pt x="62" y="18"/>
                    <a:pt x="75" y="22"/>
                    <a:pt x="87" y="34"/>
                  </a:cubicBezTo>
                  <a:cubicBezTo>
                    <a:pt x="88" y="34"/>
                    <a:pt x="88" y="34"/>
                    <a:pt x="89" y="34"/>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0" name="Freeform 479">
              <a:extLst>
                <a:ext uri="{FF2B5EF4-FFF2-40B4-BE49-F238E27FC236}">
                  <a16:creationId xmlns:a16="http://schemas.microsoft.com/office/drawing/2014/main" id="{2074B9BE-B55D-472E-99C1-CEA1BDFD5526}"/>
                </a:ext>
              </a:extLst>
            </p:cNvPr>
            <p:cNvSpPr>
              <a:spLocks noEditPoints="1"/>
            </p:cNvSpPr>
            <p:nvPr/>
          </p:nvSpPr>
          <p:spPr bwMode="auto">
            <a:xfrm>
              <a:off x="7351713" y="2035175"/>
              <a:ext cx="327025" cy="117475"/>
            </a:xfrm>
            <a:custGeom>
              <a:avLst/>
              <a:gdLst>
                <a:gd name="T0" fmla="*/ 0 w 87"/>
                <a:gd name="T1" fmla="*/ 16 h 31"/>
                <a:gd name="T2" fmla="*/ 12 w 87"/>
                <a:gd name="T3" fmla="*/ 31 h 31"/>
                <a:gd name="T4" fmla="*/ 24 w 87"/>
                <a:gd name="T5" fmla="*/ 23 h 31"/>
                <a:gd name="T6" fmla="*/ 12 w 87"/>
                <a:gd name="T7" fmla="*/ 8 h 31"/>
                <a:gd name="T8" fmla="*/ 0 w 87"/>
                <a:gd name="T9" fmla="*/ 16 h 31"/>
                <a:gd name="T10" fmla="*/ 37 w 87"/>
                <a:gd name="T11" fmla="*/ 1 h 31"/>
                <a:gd name="T12" fmla="*/ 37 w 87"/>
                <a:gd name="T13" fmla="*/ 19 h 31"/>
                <a:gd name="T14" fmla="*/ 43 w 87"/>
                <a:gd name="T15" fmla="*/ 18 h 31"/>
                <a:gd name="T16" fmla="*/ 51 w 87"/>
                <a:gd name="T17" fmla="*/ 19 h 31"/>
                <a:gd name="T18" fmla="*/ 51 w 87"/>
                <a:gd name="T19" fmla="*/ 1 h 31"/>
                <a:gd name="T20" fmla="*/ 37 w 87"/>
                <a:gd name="T21" fmla="*/ 1 h 31"/>
                <a:gd name="T22" fmla="*/ 75 w 87"/>
                <a:gd name="T23" fmla="*/ 9 h 31"/>
                <a:gd name="T24" fmla="*/ 64 w 87"/>
                <a:gd name="T25" fmla="*/ 23 h 31"/>
                <a:gd name="T26" fmla="*/ 76 w 87"/>
                <a:gd name="T27" fmla="*/ 31 h 31"/>
                <a:gd name="T28" fmla="*/ 87 w 87"/>
                <a:gd name="T29" fmla="*/ 17 h 31"/>
                <a:gd name="T30" fmla="*/ 75 w 87"/>
                <a:gd name="T31"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31">
                  <a:moveTo>
                    <a:pt x="0" y="16"/>
                  </a:moveTo>
                  <a:cubicBezTo>
                    <a:pt x="12" y="31"/>
                    <a:pt x="12" y="31"/>
                    <a:pt x="12" y="31"/>
                  </a:cubicBezTo>
                  <a:cubicBezTo>
                    <a:pt x="15" y="29"/>
                    <a:pt x="18" y="25"/>
                    <a:pt x="24" y="23"/>
                  </a:cubicBezTo>
                  <a:cubicBezTo>
                    <a:pt x="12" y="8"/>
                    <a:pt x="12" y="8"/>
                    <a:pt x="12" y="8"/>
                  </a:cubicBezTo>
                  <a:cubicBezTo>
                    <a:pt x="8" y="10"/>
                    <a:pt x="4" y="13"/>
                    <a:pt x="0" y="16"/>
                  </a:cubicBezTo>
                  <a:close/>
                  <a:moveTo>
                    <a:pt x="37" y="1"/>
                  </a:moveTo>
                  <a:cubicBezTo>
                    <a:pt x="37" y="19"/>
                    <a:pt x="37" y="19"/>
                    <a:pt x="37" y="19"/>
                  </a:cubicBezTo>
                  <a:cubicBezTo>
                    <a:pt x="39" y="18"/>
                    <a:pt x="41" y="18"/>
                    <a:pt x="43" y="18"/>
                  </a:cubicBezTo>
                  <a:cubicBezTo>
                    <a:pt x="46" y="18"/>
                    <a:pt x="48" y="18"/>
                    <a:pt x="51" y="19"/>
                  </a:cubicBezTo>
                  <a:cubicBezTo>
                    <a:pt x="51" y="1"/>
                    <a:pt x="51" y="1"/>
                    <a:pt x="51" y="1"/>
                  </a:cubicBezTo>
                  <a:cubicBezTo>
                    <a:pt x="47" y="0"/>
                    <a:pt x="42" y="0"/>
                    <a:pt x="37" y="1"/>
                  </a:cubicBezTo>
                  <a:close/>
                  <a:moveTo>
                    <a:pt x="75" y="9"/>
                  </a:moveTo>
                  <a:cubicBezTo>
                    <a:pt x="64" y="23"/>
                    <a:pt x="64" y="23"/>
                    <a:pt x="64" y="23"/>
                  </a:cubicBezTo>
                  <a:cubicBezTo>
                    <a:pt x="68" y="25"/>
                    <a:pt x="72" y="28"/>
                    <a:pt x="76" y="31"/>
                  </a:cubicBezTo>
                  <a:cubicBezTo>
                    <a:pt x="87" y="17"/>
                    <a:pt x="87" y="17"/>
                    <a:pt x="87" y="17"/>
                  </a:cubicBezTo>
                  <a:cubicBezTo>
                    <a:pt x="84" y="14"/>
                    <a:pt x="80" y="11"/>
                    <a:pt x="75" y="9"/>
                  </a:cubicBezTo>
                  <a:close/>
                </a:path>
              </a:pathLst>
            </a:custGeom>
            <a:solidFill>
              <a:srgbClr val="BFE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1" name="Freeform 480">
              <a:extLst>
                <a:ext uri="{FF2B5EF4-FFF2-40B4-BE49-F238E27FC236}">
                  <a16:creationId xmlns:a16="http://schemas.microsoft.com/office/drawing/2014/main" id="{9AE2AEB4-4390-4C10-937B-EAF0FD299867}"/>
                </a:ext>
              </a:extLst>
            </p:cNvPr>
            <p:cNvSpPr>
              <a:spLocks noEditPoints="1"/>
            </p:cNvSpPr>
            <p:nvPr/>
          </p:nvSpPr>
          <p:spPr bwMode="auto">
            <a:xfrm>
              <a:off x="7348538" y="2032000"/>
              <a:ext cx="338138" cy="127000"/>
            </a:xfrm>
            <a:custGeom>
              <a:avLst/>
              <a:gdLst>
                <a:gd name="T0" fmla="*/ 76 w 90"/>
                <a:gd name="T1" fmla="*/ 34 h 34"/>
                <a:gd name="T2" fmla="*/ 64 w 90"/>
                <a:gd name="T3" fmla="*/ 26 h 34"/>
                <a:gd name="T4" fmla="*/ 64 w 90"/>
                <a:gd name="T5" fmla="*/ 25 h 34"/>
                <a:gd name="T6" fmla="*/ 64 w 90"/>
                <a:gd name="T7" fmla="*/ 23 h 34"/>
                <a:gd name="T8" fmla="*/ 75 w 90"/>
                <a:gd name="T9" fmla="*/ 9 h 34"/>
                <a:gd name="T10" fmla="*/ 77 w 90"/>
                <a:gd name="T11" fmla="*/ 8 h 34"/>
                <a:gd name="T12" fmla="*/ 89 w 90"/>
                <a:gd name="T13" fmla="*/ 17 h 34"/>
                <a:gd name="T14" fmla="*/ 89 w 90"/>
                <a:gd name="T15" fmla="*/ 19 h 34"/>
                <a:gd name="T16" fmla="*/ 78 w 90"/>
                <a:gd name="T17" fmla="*/ 33 h 34"/>
                <a:gd name="T18" fmla="*/ 77 w 90"/>
                <a:gd name="T19" fmla="*/ 34 h 34"/>
                <a:gd name="T20" fmla="*/ 77 w 90"/>
                <a:gd name="T21" fmla="*/ 34 h 34"/>
                <a:gd name="T22" fmla="*/ 76 w 90"/>
                <a:gd name="T23" fmla="*/ 34 h 34"/>
                <a:gd name="T24" fmla="*/ 77 w 90"/>
                <a:gd name="T25" fmla="*/ 30 h 34"/>
                <a:gd name="T26" fmla="*/ 86 w 90"/>
                <a:gd name="T27" fmla="*/ 18 h 34"/>
                <a:gd name="T28" fmla="*/ 77 w 90"/>
                <a:gd name="T29" fmla="*/ 12 h 34"/>
                <a:gd name="T30" fmla="*/ 67 w 90"/>
                <a:gd name="T31" fmla="*/ 24 h 34"/>
                <a:gd name="T32" fmla="*/ 77 w 90"/>
                <a:gd name="T33" fmla="*/ 30 h 34"/>
                <a:gd name="T34" fmla="*/ 76 w 90"/>
                <a:gd name="T35" fmla="*/ 11 h 34"/>
                <a:gd name="T36" fmla="*/ 76 w 90"/>
                <a:gd name="T37" fmla="*/ 10 h 34"/>
                <a:gd name="T38" fmla="*/ 76 w 90"/>
                <a:gd name="T39" fmla="*/ 11 h 34"/>
                <a:gd name="T40" fmla="*/ 11 w 90"/>
                <a:gd name="T41" fmla="*/ 33 h 34"/>
                <a:gd name="T42" fmla="*/ 0 w 90"/>
                <a:gd name="T43" fmla="*/ 18 h 34"/>
                <a:gd name="T44" fmla="*/ 0 w 90"/>
                <a:gd name="T45" fmla="*/ 16 h 34"/>
                <a:gd name="T46" fmla="*/ 12 w 90"/>
                <a:gd name="T47" fmla="*/ 8 h 34"/>
                <a:gd name="T48" fmla="*/ 14 w 90"/>
                <a:gd name="T49" fmla="*/ 8 h 34"/>
                <a:gd name="T50" fmla="*/ 26 w 90"/>
                <a:gd name="T51" fmla="*/ 23 h 34"/>
                <a:gd name="T52" fmla="*/ 26 w 90"/>
                <a:gd name="T53" fmla="*/ 24 h 34"/>
                <a:gd name="T54" fmla="*/ 25 w 90"/>
                <a:gd name="T55" fmla="*/ 25 h 34"/>
                <a:gd name="T56" fmla="*/ 13 w 90"/>
                <a:gd name="T57" fmla="*/ 33 h 34"/>
                <a:gd name="T58" fmla="*/ 13 w 90"/>
                <a:gd name="T59" fmla="*/ 33 h 34"/>
                <a:gd name="T60" fmla="*/ 11 w 90"/>
                <a:gd name="T61" fmla="*/ 33 h 34"/>
                <a:gd name="T62" fmla="*/ 13 w 90"/>
                <a:gd name="T63" fmla="*/ 30 h 34"/>
                <a:gd name="T64" fmla="*/ 22 w 90"/>
                <a:gd name="T65" fmla="*/ 23 h 34"/>
                <a:gd name="T66" fmla="*/ 13 w 90"/>
                <a:gd name="T67" fmla="*/ 11 h 34"/>
                <a:gd name="T68" fmla="*/ 3 w 90"/>
                <a:gd name="T69" fmla="*/ 17 h 34"/>
                <a:gd name="T70" fmla="*/ 13 w 90"/>
                <a:gd name="T71" fmla="*/ 30 h 34"/>
                <a:gd name="T72" fmla="*/ 37 w 90"/>
                <a:gd name="T73" fmla="*/ 21 h 34"/>
                <a:gd name="T74" fmla="*/ 36 w 90"/>
                <a:gd name="T75" fmla="*/ 20 h 34"/>
                <a:gd name="T76" fmla="*/ 36 w 90"/>
                <a:gd name="T77" fmla="*/ 2 h 34"/>
                <a:gd name="T78" fmla="*/ 38 w 90"/>
                <a:gd name="T79" fmla="*/ 0 h 34"/>
                <a:gd name="T80" fmla="*/ 44 w 90"/>
                <a:gd name="T81" fmla="*/ 0 h 34"/>
                <a:gd name="T82" fmla="*/ 52 w 90"/>
                <a:gd name="T83" fmla="*/ 0 h 34"/>
                <a:gd name="T84" fmla="*/ 54 w 90"/>
                <a:gd name="T85" fmla="*/ 2 h 34"/>
                <a:gd name="T86" fmla="*/ 54 w 90"/>
                <a:gd name="T87" fmla="*/ 20 h 34"/>
                <a:gd name="T88" fmla="*/ 53 w 90"/>
                <a:gd name="T89" fmla="*/ 21 h 34"/>
                <a:gd name="T90" fmla="*/ 52 w 90"/>
                <a:gd name="T91" fmla="*/ 21 h 34"/>
                <a:gd name="T92" fmla="*/ 46 w 90"/>
                <a:gd name="T93" fmla="*/ 21 h 34"/>
                <a:gd name="T94" fmla="*/ 45 w 90"/>
                <a:gd name="T95" fmla="*/ 21 h 34"/>
                <a:gd name="T96" fmla="*/ 38 w 90"/>
                <a:gd name="T97" fmla="*/ 21 h 34"/>
                <a:gd name="T98" fmla="*/ 38 w 90"/>
                <a:gd name="T99" fmla="*/ 21 h 34"/>
                <a:gd name="T100" fmla="*/ 37 w 90"/>
                <a:gd name="T101" fmla="*/ 21 h 34"/>
                <a:gd name="T102" fmla="*/ 39 w 90"/>
                <a:gd name="T103" fmla="*/ 18 h 34"/>
                <a:gd name="T104" fmla="*/ 44 w 90"/>
                <a:gd name="T105" fmla="*/ 18 h 34"/>
                <a:gd name="T106" fmla="*/ 46 w 90"/>
                <a:gd name="T107" fmla="*/ 18 h 34"/>
                <a:gd name="T108" fmla="*/ 51 w 90"/>
                <a:gd name="T109" fmla="*/ 18 h 34"/>
                <a:gd name="T110" fmla="*/ 51 w 90"/>
                <a:gd name="T111" fmla="*/ 3 h 34"/>
                <a:gd name="T112" fmla="*/ 44 w 90"/>
                <a:gd name="T113" fmla="*/ 3 h 34"/>
                <a:gd name="T114" fmla="*/ 39 w 90"/>
                <a:gd name="T115" fmla="*/ 3 h 34"/>
                <a:gd name="T116" fmla="*/ 39 w 90"/>
                <a:gd name="T117"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34">
                  <a:moveTo>
                    <a:pt x="76" y="34"/>
                  </a:moveTo>
                  <a:cubicBezTo>
                    <a:pt x="72" y="30"/>
                    <a:pt x="68" y="28"/>
                    <a:pt x="64" y="26"/>
                  </a:cubicBezTo>
                  <a:cubicBezTo>
                    <a:pt x="64" y="26"/>
                    <a:pt x="64" y="25"/>
                    <a:pt x="64" y="25"/>
                  </a:cubicBezTo>
                  <a:cubicBezTo>
                    <a:pt x="64" y="24"/>
                    <a:pt x="64" y="24"/>
                    <a:pt x="64" y="23"/>
                  </a:cubicBezTo>
                  <a:cubicBezTo>
                    <a:pt x="75" y="9"/>
                    <a:pt x="75" y="9"/>
                    <a:pt x="75" y="9"/>
                  </a:cubicBezTo>
                  <a:cubicBezTo>
                    <a:pt x="76" y="8"/>
                    <a:pt x="76" y="8"/>
                    <a:pt x="77" y="8"/>
                  </a:cubicBezTo>
                  <a:cubicBezTo>
                    <a:pt x="82" y="11"/>
                    <a:pt x="86" y="14"/>
                    <a:pt x="89" y="17"/>
                  </a:cubicBezTo>
                  <a:cubicBezTo>
                    <a:pt x="90" y="17"/>
                    <a:pt x="90" y="18"/>
                    <a:pt x="89" y="19"/>
                  </a:cubicBezTo>
                  <a:cubicBezTo>
                    <a:pt x="78" y="33"/>
                    <a:pt x="78" y="33"/>
                    <a:pt x="78" y="33"/>
                  </a:cubicBezTo>
                  <a:cubicBezTo>
                    <a:pt x="78" y="34"/>
                    <a:pt x="77" y="34"/>
                    <a:pt x="77" y="34"/>
                  </a:cubicBezTo>
                  <a:cubicBezTo>
                    <a:pt x="77" y="34"/>
                    <a:pt x="77" y="34"/>
                    <a:pt x="77" y="34"/>
                  </a:cubicBezTo>
                  <a:lnTo>
                    <a:pt x="76" y="34"/>
                  </a:lnTo>
                  <a:close/>
                  <a:moveTo>
                    <a:pt x="77" y="30"/>
                  </a:moveTo>
                  <a:cubicBezTo>
                    <a:pt x="86" y="18"/>
                    <a:pt x="86" y="18"/>
                    <a:pt x="86" y="18"/>
                  </a:cubicBezTo>
                  <a:cubicBezTo>
                    <a:pt x="84" y="16"/>
                    <a:pt x="80" y="14"/>
                    <a:pt x="77" y="12"/>
                  </a:cubicBezTo>
                  <a:cubicBezTo>
                    <a:pt x="67" y="24"/>
                    <a:pt x="67" y="24"/>
                    <a:pt x="67" y="24"/>
                  </a:cubicBezTo>
                  <a:cubicBezTo>
                    <a:pt x="70" y="26"/>
                    <a:pt x="74" y="28"/>
                    <a:pt x="77" y="30"/>
                  </a:cubicBezTo>
                  <a:close/>
                  <a:moveTo>
                    <a:pt x="76" y="11"/>
                  </a:moveTo>
                  <a:cubicBezTo>
                    <a:pt x="76" y="10"/>
                    <a:pt x="76" y="10"/>
                    <a:pt x="76" y="10"/>
                  </a:cubicBezTo>
                  <a:lnTo>
                    <a:pt x="76" y="11"/>
                  </a:lnTo>
                  <a:close/>
                  <a:moveTo>
                    <a:pt x="11" y="33"/>
                  </a:moveTo>
                  <a:cubicBezTo>
                    <a:pt x="0" y="18"/>
                    <a:pt x="0" y="18"/>
                    <a:pt x="0" y="18"/>
                  </a:cubicBezTo>
                  <a:cubicBezTo>
                    <a:pt x="0" y="17"/>
                    <a:pt x="0" y="16"/>
                    <a:pt x="0" y="16"/>
                  </a:cubicBezTo>
                  <a:cubicBezTo>
                    <a:pt x="4" y="13"/>
                    <a:pt x="8" y="10"/>
                    <a:pt x="12" y="8"/>
                  </a:cubicBezTo>
                  <a:cubicBezTo>
                    <a:pt x="13" y="7"/>
                    <a:pt x="14" y="8"/>
                    <a:pt x="14" y="8"/>
                  </a:cubicBezTo>
                  <a:cubicBezTo>
                    <a:pt x="26" y="23"/>
                    <a:pt x="26" y="23"/>
                    <a:pt x="26" y="23"/>
                  </a:cubicBezTo>
                  <a:cubicBezTo>
                    <a:pt x="26" y="23"/>
                    <a:pt x="26" y="24"/>
                    <a:pt x="26" y="24"/>
                  </a:cubicBezTo>
                  <a:cubicBezTo>
                    <a:pt x="26" y="25"/>
                    <a:pt x="26" y="25"/>
                    <a:pt x="25" y="25"/>
                  </a:cubicBezTo>
                  <a:cubicBezTo>
                    <a:pt x="20" y="28"/>
                    <a:pt x="17" y="31"/>
                    <a:pt x="13" y="33"/>
                  </a:cubicBezTo>
                  <a:cubicBezTo>
                    <a:pt x="13" y="33"/>
                    <a:pt x="13" y="33"/>
                    <a:pt x="13" y="33"/>
                  </a:cubicBezTo>
                  <a:cubicBezTo>
                    <a:pt x="12" y="33"/>
                    <a:pt x="12" y="33"/>
                    <a:pt x="11" y="33"/>
                  </a:cubicBezTo>
                  <a:close/>
                  <a:moveTo>
                    <a:pt x="13" y="30"/>
                  </a:moveTo>
                  <a:cubicBezTo>
                    <a:pt x="15" y="28"/>
                    <a:pt x="18" y="26"/>
                    <a:pt x="22" y="23"/>
                  </a:cubicBezTo>
                  <a:cubicBezTo>
                    <a:pt x="13" y="11"/>
                    <a:pt x="13" y="11"/>
                    <a:pt x="13" y="11"/>
                  </a:cubicBezTo>
                  <a:cubicBezTo>
                    <a:pt x="10" y="13"/>
                    <a:pt x="6" y="15"/>
                    <a:pt x="3" y="17"/>
                  </a:cubicBezTo>
                  <a:lnTo>
                    <a:pt x="13" y="30"/>
                  </a:lnTo>
                  <a:close/>
                  <a:moveTo>
                    <a:pt x="37" y="21"/>
                  </a:moveTo>
                  <a:cubicBezTo>
                    <a:pt x="37" y="21"/>
                    <a:pt x="36" y="20"/>
                    <a:pt x="36" y="20"/>
                  </a:cubicBezTo>
                  <a:cubicBezTo>
                    <a:pt x="36" y="2"/>
                    <a:pt x="36" y="2"/>
                    <a:pt x="36" y="2"/>
                  </a:cubicBezTo>
                  <a:cubicBezTo>
                    <a:pt x="36" y="1"/>
                    <a:pt x="37" y="0"/>
                    <a:pt x="38" y="0"/>
                  </a:cubicBezTo>
                  <a:cubicBezTo>
                    <a:pt x="40" y="0"/>
                    <a:pt x="42" y="0"/>
                    <a:pt x="44" y="0"/>
                  </a:cubicBezTo>
                  <a:cubicBezTo>
                    <a:pt x="47" y="0"/>
                    <a:pt x="50" y="0"/>
                    <a:pt x="52" y="0"/>
                  </a:cubicBezTo>
                  <a:cubicBezTo>
                    <a:pt x="53" y="1"/>
                    <a:pt x="54" y="1"/>
                    <a:pt x="54" y="2"/>
                  </a:cubicBezTo>
                  <a:cubicBezTo>
                    <a:pt x="54" y="20"/>
                    <a:pt x="54" y="20"/>
                    <a:pt x="54" y="20"/>
                  </a:cubicBezTo>
                  <a:cubicBezTo>
                    <a:pt x="54" y="20"/>
                    <a:pt x="54" y="21"/>
                    <a:pt x="53" y="21"/>
                  </a:cubicBezTo>
                  <a:cubicBezTo>
                    <a:pt x="53" y="21"/>
                    <a:pt x="52" y="21"/>
                    <a:pt x="52" y="21"/>
                  </a:cubicBezTo>
                  <a:cubicBezTo>
                    <a:pt x="50" y="21"/>
                    <a:pt x="48" y="21"/>
                    <a:pt x="46" y="21"/>
                  </a:cubicBezTo>
                  <a:cubicBezTo>
                    <a:pt x="45" y="21"/>
                    <a:pt x="45" y="21"/>
                    <a:pt x="45" y="21"/>
                  </a:cubicBezTo>
                  <a:cubicBezTo>
                    <a:pt x="42" y="21"/>
                    <a:pt x="40" y="21"/>
                    <a:pt x="38" y="21"/>
                  </a:cubicBezTo>
                  <a:cubicBezTo>
                    <a:pt x="38" y="21"/>
                    <a:pt x="38" y="21"/>
                    <a:pt x="38" y="21"/>
                  </a:cubicBezTo>
                  <a:lnTo>
                    <a:pt x="37" y="21"/>
                  </a:lnTo>
                  <a:close/>
                  <a:moveTo>
                    <a:pt x="39" y="18"/>
                  </a:moveTo>
                  <a:cubicBezTo>
                    <a:pt x="41" y="18"/>
                    <a:pt x="43" y="18"/>
                    <a:pt x="44" y="18"/>
                  </a:cubicBezTo>
                  <a:cubicBezTo>
                    <a:pt x="45" y="18"/>
                    <a:pt x="45" y="18"/>
                    <a:pt x="46" y="18"/>
                  </a:cubicBezTo>
                  <a:cubicBezTo>
                    <a:pt x="47" y="18"/>
                    <a:pt x="49" y="18"/>
                    <a:pt x="51" y="18"/>
                  </a:cubicBezTo>
                  <a:cubicBezTo>
                    <a:pt x="51" y="3"/>
                    <a:pt x="51" y="3"/>
                    <a:pt x="51" y="3"/>
                  </a:cubicBezTo>
                  <a:cubicBezTo>
                    <a:pt x="48" y="3"/>
                    <a:pt x="46" y="3"/>
                    <a:pt x="44" y="3"/>
                  </a:cubicBezTo>
                  <a:cubicBezTo>
                    <a:pt x="42" y="3"/>
                    <a:pt x="41" y="3"/>
                    <a:pt x="39" y="3"/>
                  </a:cubicBezTo>
                  <a:lnTo>
                    <a:pt x="39" y="18"/>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2" name="Oval 481">
              <a:extLst>
                <a:ext uri="{FF2B5EF4-FFF2-40B4-BE49-F238E27FC236}">
                  <a16:creationId xmlns:a16="http://schemas.microsoft.com/office/drawing/2014/main" id="{500F9EB3-CB34-4BF7-ACFA-98AFE1866B40}"/>
                </a:ext>
              </a:extLst>
            </p:cNvPr>
            <p:cNvSpPr>
              <a:spLocks noChangeArrowheads="1"/>
            </p:cNvSpPr>
            <p:nvPr/>
          </p:nvSpPr>
          <p:spPr bwMode="auto">
            <a:xfrm>
              <a:off x="7351713" y="2095500"/>
              <a:ext cx="327025" cy="315913"/>
            </a:xfrm>
            <a:prstGeom prst="ellipse">
              <a:avLst/>
            </a:prstGeom>
            <a:solidFill>
              <a:srgbClr val="5C9F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3" name="Freeform 482">
              <a:extLst>
                <a:ext uri="{FF2B5EF4-FFF2-40B4-BE49-F238E27FC236}">
                  <a16:creationId xmlns:a16="http://schemas.microsoft.com/office/drawing/2014/main" id="{5F6D48E3-917E-4A10-92DD-B8917E1B3102}"/>
                </a:ext>
              </a:extLst>
            </p:cNvPr>
            <p:cNvSpPr>
              <a:spLocks noEditPoints="1"/>
            </p:cNvSpPr>
            <p:nvPr/>
          </p:nvSpPr>
          <p:spPr bwMode="auto">
            <a:xfrm>
              <a:off x="7345363" y="2092325"/>
              <a:ext cx="338138" cy="327025"/>
            </a:xfrm>
            <a:custGeom>
              <a:avLst/>
              <a:gdLst>
                <a:gd name="T0" fmla="*/ 0 w 90"/>
                <a:gd name="T1" fmla="*/ 43 h 87"/>
                <a:gd name="T2" fmla="*/ 45 w 90"/>
                <a:gd name="T3" fmla="*/ 0 h 87"/>
                <a:gd name="T4" fmla="*/ 90 w 90"/>
                <a:gd name="T5" fmla="*/ 43 h 87"/>
                <a:gd name="T6" fmla="*/ 45 w 90"/>
                <a:gd name="T7" fmla="*/ 87 h 87"/>
                <a:gd name="T8" fmla="*/ 0 w 90"/>
                <a:gd name="T9" fmla="*/ 43 h 87"/>
                <a:gd name="T10" fmla="*/ 3 w 90"/>
                <a:gd name="T11" fmla="*/ 43 h 87"/>
                <a:gd name="T12" fmla="*/ 45 w 90"/>
                <a:gd name="T13" fmla="*/ 84 h 87"/>
                <a:gd name="T14" fmla="*/ 87 w 90"/>
                <a:gd name="T15" fmla="*/ 43 h 87"/>
                <a:gd name="T16" fmla="*/ 45 w 90"/>
                <a:gd name="T17" fmla="*/ 3 h 87"/>
                <a:gd name="T18" fmla="*/ 3 w 90"/>
                <a:gd name="T19"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7">
                  <a:moveTo>
                    <a:pt x="0" y="43"/>
                  </a:moveTo>
                  <a:cubicBezTo>
                    <a:pt x="0" y="19"/>
                    <a:pt x="21" y="0"/>
                    <a:pt x="45" y="0"/>
                  </a:cubicBezTo>
                  <a:cubicBezTo>
                    <a:pt x="70" y="0"/>
                    <a:pt x="90" y="19"/>
                    <a:pt x="90" y="43"/>
                  </a:cubicBezTo>
                  <a:cubicBezTo>
                    <a:pt x="90" y="67"/>
                    <a:pt x="70" y="87"/>
                    <a:pt x="45" y="87"/>
                  </a:cubicBezTo>
                  <a:cubicBezTo>
                    <a:pt x="21" y="87"/>
                    <a:pt x="0" y="67"/>
                    <a:pt x="0" y="43"/>
                  </a:cubicBezTo>
                  <a:close/>
                  <a:moveTo>
                    <a:pt x="3" y="43"/>
                  </a:moveTo>
                  <a:cubicBezTo>
                    <a:pt x="3" y="65"/>
                    <a:pt x="22" y="84"/>
                    <a:pt x="45" y="84"/>
                  </a:cubicBezTo>
                  <a:cubicBezTo>
                    <a:pt x="69" y="84"/>
                    <a:pt x="87" y="65"/>
                    <a:pt x="87" y="43"/>
                  </a:cubicBezTo>
                  <a:cubicBezTo>
                    <a:pt x="87" y="21"/>
                    <a:pt x="69" y="3"/>
                    <a:pt x="45" y="3"/>
                  </a:cubicBezTo>
                  <a:cubicBezTo>
                    <a:pt x="22" y="3"/>
                    <a:pt x="3" y="21"/>
                    <a:pt x="3" y="43"/>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4" name="Oval 483">
              <a:extLst>
                <a:ext uri="{FF2B5EF4-FFF2-40B4-BE49-F238E27FC236}">
                  <a16:creationId xmlns:a16="http://schemas.microsoft.com/office/drawing/2014/main" id="{54D706A8-7006-4D30-BBE2-5C28ADD1B6CC}"/>
                </a:ext>
              </a:extLst>
            </p:cNvPr>
            <p:cNvSpPr>
              <a:spLocks noChangeArrowheads="1"/>
            </p:cNvSpPr>
            <p:nvPr/>
          </p:nvSpPr>
          <p:spPr bwMode="auto">
            <a:xfrm>
              <a:off x="7375526" y="2117725"/>
              <a:ext cx="280988" cy="2714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5" name="Freeform 484">
              <a:extLst>
                <a:ext uri="{FF2B5EF4-FFF2-40B4-BE49-F238E27FC236}">
                  <a16:creationId xmlns:a16="http://schemas.microsoft.com/office/drawing/2014/main" id="{D48BAD5E-A9B9-4FEE-9DE0-A39FD18796E6}"/>
                </a:ext>
              </a:extLst>
            </p:cNvPr>
            <p:cNvSpPr>
              <a:spLocks noEditPoints="1"/>
            </p:cNvSpPr>
            <p:nvPr/>
          </p:nvSpPr>
          <p:spPr bwMode="auto">
            <a:xfrm>
              <a:off x="7370763" y="2114550"/>
              <a:ext cx="288925" cy="280988"/>
            </a:xfrm>
            <a:custGeom>
              <a:avLst/>
              <a:gdLst>
                <a:gd name="T0" fmla="*/ 0 w 77"/>
                <a:gd name="T1" fmla="*/ 37 h 75"/>
                <a:gd name="T2" fmla="*/ 38 w 77"/>
                <a:gd name="T3" fmla="*/ 0 h 75"/>
                <a:gd name="T4" fmla="*/ 77 w 77"/>
                <a:gd name="T5" fmla="*/ 37 h 75"/>
                <a:gd name="T6" fmla="*/ 38 w 77"/>
                <a:gd name="T7" fmla="*/ 75 h 75"/>
                <a:gd name="T8" fmla="*/ 0 w 77"/>
                <a:gd name="T9" fmla="*/ 37 h 75"/>
                <a:gd name="T10" fmla="*/ 3 w 77"/>
                <a:gd name="T11" fmla="*/ 37 h 75"/>
                <a:gd name="T12" fmla="*/ 38 w 77"/>
                <a:gd name="T13" fmla="*/ 72 h 75"/>
                <a:gd name="T14" fmla="*/ 74 w 77"/>
                <a:gd name="T15" fmla="*/ 37 h 75"/>
                <a:gd name="T16" fmla="*/ 38 w 77"/>
                <a:gd name="T17" fmla="*/ 3 h 75"/>
                <a:gd name="T18" fmla="*/ 3 w 77"/>
                <a:gd name="T19"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5">
                  <a:moveTo>
                    <a:pt x="0" y="37"/>
                  </a:moveTo>
                  <a:cubicBezTo>
                    <a:pt x="0" y="16"/>
                    <a:pt x="17" y="0"/>
                    <a:pt x="38" y="0"/>
                  </a:cubicBezTo>
                  <a:cubicBezTo>
                    <a:pt x="60" y="0"/>
                    <a:pt x="77" y="16"/>
                    <a:pt x="77" y="37"/>
                  </a:cubicBezTo>
                  <a:cubicBezTo>
                    <a:pt x="77" y="58"/>
                    <a:pt x="60" y="75"/>
                    <a:pt x="38" y="75"/>
                  </a:cubicBezTo>
                  <a:cubicBezTo>
                    <a:pt x="17" y="75"/>
                    <a:pt x="0" y="58"/>
                    <a:pt x="0" y="37"/>
                  </a:cubicBezTo>
                  <a:close/>
                  <a:moveTo>
                    <a:pt x="3" y="37"/>
                  </a:moveTo>
                  <a:cubicBezTo>
                    <a:pt x="3" y="56"/>
                    <a:pt x="19" y="72"/>
                    <a:pt x="38" y="72"/>
                  </a:cubicBezTo>
                  <a:cubicBezTo>
                    <a:pt x="58" y="72"/>
                    <a:pt x="74" y="56"/>
                    <a:pt x="74" y="37"/>
                  </a:cubicBezTo>
                  <a:cubicBezTo>
                    <a:pt x="74" y="18"/>
                    <a:pt x="58" y="3"/>
                    <a:pt x="38" y="3"/>
                  </a:cubicBezTo>
                  <a:cubicBezTo>
                    <a:pt x="19" y="3"/>
                    <a:pt x="3" y="18"/>
                    <a:pt x="3" y="37"/>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6" name="Freeform 485">
              <a:extLst>
                <a:ext uri="{FF2B5EF4-FFF2-40B4-BE49-F238E27FC236}">
                  <a16:creationId xmlns:a16="http://schemas.microsoft.com/office/drawing/2014/main" id="{38D97240-19AE-493A-B8DF-B4E8C3342513}"/>
                </a:ext>
              </a:extLst>
            </p:cNvPr>
            <p:cNvSpPr>
              <a:spLocks/>
            </p:cNvSpPr>
            <p:nvPr/>
          </p:nvSpPr>
          <p:spPr bwMode="auto">
            <a:xfrm>
              <a:off x="7400926" y="2455862"/>
              <a:ext cx="187325" cy="233363"/>
            </a:xfrm>
            <a:custGeom>
              <a:avLst/>
              <a:gdLst>
                <a:gd name="T0" fmla="*/ 0 w 50"/>
                <a:gd name="T1" fmla="*/ 62 h 62"/>
                <a:gd name="T2" fmla="*/ 0 w 50"/>
                <a:gd name="T3" fmla="*/ 5 h 62"/>
                <a:gd name="T4" fmla="*/ 5 w 50"/>
                <a:gd name="T5" fmla="*/ 0 h 62"/>
                <a:gd name="T6" fmla="*/ 45 w 50"/>
                <a:gd name="T7" fmla="*/ 0 h 62"/>
                <a:gd name="T8" fmla="*/ 50 w 50"/>
                <a:gd name="T9" fmla="*/ 5 h 62"/>
                <a:gd name="T10" fmla="*/ 50 w 50"/>
                <a:gd name="T11" fmla="*/ 62 h 62"/>
                <a:gd name="T12" fmla="*/ 0 w 50"/>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50" h="62">
                  <a:moveTo>
                    <a:pt x="0" y="62"/>
                  </a:moveTo>
                  <a:cubicBezTo>
                    <a:pt x="0" y="5"/>
                    <a:pt x="0" y="5"/>
                    <a:pt x="0" y="5"/>
                  </a:cubicBezTo>
                  <a:cubicBezTo>
                    <a:pt x="0" y="2"/>
                    <a:pt x="2" y="0"/>
                    <a:pt x="5" y="0"/>
                  </a:cubicBezTo>
                  <a:cubicBezTo>
                    <a:pt x="45" y="0"/>
                    <a:pt x="45" y="0"/>
                    <a:pt x="45" y="0"/>
                  </a:cubicBezTo>
                  <a:cubicBezTo>
                    <a:pt x="48" y="0"/>
                    <a:pt x="50" y="2"/>
                    <a:pt x="50" y="5"/>
                  </a:cubicBezTo>
                  <a:cubicBezTo>
                    <a:pt x="50" y="62"/>
                    <a:pt x="50" y="62"/>
                    <a:pt x="50" y="62"/>
                  </a:cubicBezTo>
                  <a:lnTo>
                    <a:pt x="0" y="62"/>
                  </a:lnTo>
                  <a:close/>
                </a:path>
              </a:pathLst>
            </a:custGeom>
            <a:solidFill>
              <a:srgbClr val="BD99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7" name="Freeform 486">
              <a:extLst>
                <a:ext uri="{FF2B5EF4-FFF2-40B4-BE49-F238E27FC236}">
                  <a16:creationId xmlns:a16="http://schemas.microsoft.com/office/drawing/2014/main" id="{99B458A9-51CD-49AB-B777-88CB041D1893}"/>
                </a:ext>
              </a:extLst>
            </p:cNvPr>
            <p:cNvSpPr>
              <a:spLocks noEditPoints="1"/>
            </p:cNvSpPr>
            <p:nvPr/>
          </p:nvSpPr>
          <p:spPr bwMode="auto">
            <a:xfrm>
              <a:off x="7397751" y="2452687"/>
              <a:ext cx="198438" cy="239713"/>
            </a:xfrm>
            <a:custGeom>
              <a:avLst/>
              <a:gdLst>
                <a:gd name="T0" fmla="*/ 1 w 53"/>
                <a:gd name="T1" fmla="*/ 64 h 64"/>
                <a:gd name="T2" fmla="*/ 1 w 53"/>
                <a:gd name="T3" fmla="*/ 63 h 64"/>
                <a:gd name="T4" fmla="*/ 3 w 53"/>
                <a:gd name="T5" fmla="*/ 63 h 64"/>
                <a:gd name="T6" fmla="*/ 1 w 53"/>
                <a:gd name="T7" fmla="*/ 63 h 64"/>
                <a:gd name="T8" fmla="*/ 1 w 53"/>
                <a:gd name="T9" fmla="*/ 64 h 64"/>
                <a:gd name="T10" fmla="*/ 0 w 53"/>
                <a:gd name="T11" fmla="*/ 64 h 64"/>
                <a:gd name="T12" fmla="*/ 0 w 53"/>
                <a:gd name="T13" fmla="*/ 63 h 64"/>
                <a:gd name="T14" fmla="*/ 0 w 53"/>
                <a:gd name="T15" fmla="*/ 6 h 64"/>
                <a:gd name="T16" fmla="*/ 6 w 53"/>
                <a:gd name="T17" fmla="*/ 0 h 64"/>
                <a:gd name="T18" fmla="*/ 46 w 53"/>
                <a:gd name="T19" fmla="*/ 0 h 64"/>
                <a:gd name="T20" fmla="*/ 53 w 53"/>
                <a:gd name="T21" fmla="*/ 6 h 64"/>
                <a:gd name="T22" fmla="*/ 53 w 53"/>
                <a:gd name="T23" fmla="*/ 63 h 64"/>
                <a:gd name="T24" fmla="*/ 52 w 53"/>
                <a:gd name="T25" fmla="*/ 64 h 64"/>
                <a:gd name="T26" fmla="*/ 51 w 53"/>
                <a:gd name="T27" fmla="*/ 64 h 64"/>
                <a:gd name="T28" fmla="*/ 1 w 53"/>
                <a:gd name="T29" fmla="*/ 64 h 64"/>
                <a:gd name="T30" fmla="*/ 50 w 53"/>
                <a:gd name="T31" fmla="*/ 61 h 64"/>
                <a:gd name="T32" fmla="*/ 50 w 53"/>
                <a:gd name="T33" fmla="*/ 6 h 64"/>
                <a:gd name="T34" fmla="*/ 46 w 53"/>
                <a:gd name="T35" fmla="*/ 3 h 64"/>
                <a:gd name="T36" fmla="*/ 6 w 53"/>
                <a:gd name="T37" fmla="*/ 3 h 64"/>
                <a:gd name="T38" fmla="*/ 3 w 53"/>
                <a:gd name="T39" fmla="*/ 6 h 64"/>
                <a:gd name="T40" fmla="*/ 3 w 53"/>
                <a:gd name="T41" fmla="*/ 61 h 64"/>
                <a:gd name="T42" fmla="*/ 50 w 53"/>
                <a:gd name="T43"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64">
                  <a:moveTo>
                    <a:pt x="1" y="64"/>
                  </a:moveTo>
                  <a:cubicBezTo>
                    <a:pt x="1" y="63"/>
                    <a:pt x="1" y="63"/>
                    <a:pt x="1" y="63"/>
                  </a:cubicBezTo>
                  <a:cubicBezTo>
                    <a:pt x="3" y="63"/>
                    <a:pt x="3" y="63"/>
                    <a:pt x="3" y="63"/>
                  </a:cubicBezTo>
                  <a:cubicBezTo>
                    <a:pt x="1" y="63"/>
                    <a:pt x="1" y="63"/>
                    <a:pt x="1" y="63"/>
                  </a:cubicBezTo>
                  <a:cubicBezTo>
                    <a:pt x="1" y="64"/>
                    <a:pt x="1" y="64"/>
                    <a:pt x="1" y="64"/>
                  </a:cubicBezTo>
                  <a:cubicBezTo>
                    <a:pt x="1" y="64"/>
                    <a:pt x="0" y="64"/>
                    <a:pt x="0" y="64"/>
                  </a:cubicBezTo>
                  <a:cubicBezTo>
                    <a:pt x="0" y="63"/>
                    <a:pt x="0" y="63"/>
                    <a:pt x="0" y="63"/>
                  </a:cubicBezTo>
                  <a:cubicBezTo>
                    <a:pt x="0" y="6"/>
                    <a:pt x="0" y="6"/>
                    <a:pt x="0" y="6"/>
                  </a:cubicBezTo>
                  <a:cubicBezTo>
                    <a:pt x="0" y="3"/>
                    <a:pt x="2" y="0"/>
                    <a:pt x="6" y="0"/>
                  </a:cubicBezTo>
                  <a:cubicBezTo>
                    <a:pt x="46" y="0"/>
                    <a:pt x="46" y="0"/>
                    <a:pt x="46" y="0"/>
                  </a:cubicBezTo>
                  <a:cubicBezTo>
                    <a:pt x="50" y="0"/>
                    <a:pt x="53" y="3"/>
                    <a:pt x="53" y="6"/>
                  </a:cubicBezTo>
                  <a:cubicBezTo>
                    <a:pt x="53" y="63"/>
                    <a:pt x="53" y="63"/>
                    <a:pt x="53" y="63"/>
                  </a:cubicBezTo>
                  <a:cubicBezTo>
                    <a:pt x="53" y="63"/>
                    <a:pt x="53" y="63"/>
                    <a:pt x="52" y="64"/>
                  </a:cubicBezTo>
                  <a:cubicBezTo>
                    <a:pt x="52" y="64"/>
                    <a:pt x="52" y="64"/>
                    <a:pt x="51" y="64"/>
                  </a:cubicBezTo>
                  <a:lnTo>
                    <a:pt x="1" y="64"/>
                  </a:lnTo>
                  <a:close/>
                  <a:moveTo>
                    <a:pt x="50" y="61"/>
                  </a:moveTo>
                  <a:cubicBezTo>
                    <a:pt x="50" y="6"/>
                    <a:pt x="50" y="6"/>
                    <a:pt x="50" y="6"/>
                  </a:cubicBezTo>
                  <a:cubicBezTo>
                    <a:pt x="50" y="4"/>
                    <a:pt x="48" y="3"/>
                    <a:pt x="46" y="3"/>
                  </a:cubicBezTo>
                  <a:cubicBezTo>
                    <a:pt x="6" y="3"/>
                    <a:pt x="6" y="3"/>
                    <a:pt x="6" y="3"/>
                  </a:cubicBezTo>
                  <a:cubicBezTo>
                    <a:pt x="4" y="3"/>
                    <a:pt x="3" y="4"/>
                    <a:pt x="3" y="6"/>
                  </a:cubicBezTo>
                  <a:cubicBezTo>
                    <a:pt x="3" y="61"/>
                    <a:pt x="3" y="61"/>
                    <a:pt x="3" y="61"/>
                  </a:cubicBezTo>
                  <a:lnTo>
                    <a:pt x="50" y="61"/>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8" name="Freeform 487">
              <a:extLst>
                <a:ext uri="{FF2B5EF4-FFF2-40B4-BE49-F238E27FC236}">
                  <a16:creationId xmlns:a16="http://schemas.microsoft.com/office/drawing/2014/main" id="{612141C4-4B21-46DC-AB6D-E49A976EC90E}"/>
                </a:ext>
              </a:extLst>
            </p:cNvPr>
            <p:cNvSpPr>
              <a:spLocks/>
            </p:cNvSpPr>
            <p:nvPr/>
          </p:nvSpPr>
          <p:spPr bwMode="auto">
            <a:xfrm>
              <a:off x="7442201" y="2452687"/>
              <a:ext cx="11113" cy="239713"/>
            </a:xfrm>
            <a:custGeom>
              <a:avLst/>
              <a:gdLst>
                <a:gd name="T0" fmla="*/ 0 w 3"/>
                <a:gd name="T1" fmla="*/ 63 h 64"/>
                <a:gd name="T2" fmla="*/ 0 w 3"/>
                <a:gd name="T3" fmla="*/ 1 h 64"/>
                <a:gd name="T4" fmla="*/ 2 w 3"/>
                <a:gd name="T5" fmla="*/ 0 h 64"/>
                <a:gd name="T6" fmla="*/ 3 w 3"/>
                <a:gd name="T7" fmla="*/ 1 h 64"/>
                <a:gd name="T8" fmla="*/ 3 w 3"/>
                <a:gd name="T9" fmla="*/ 63 h 64"/>
                <a:gd name="T10" fmla="*/ 2 w 3"/>
                <a:gd name="T11" fmla="*/ 64 h 64"/>
                <a:gd name="T12" fmla="*/ 0 w 3"/>
                <a:gd name="T13" fmla="*/ 63 h 64"/>
              </a:gdLst>
              <a:ahLst/>
              <a:cxnLst>
                <a:cxn ang="0">
                  <a:pos x="T0" y="T1"/>
                </a:cxn>
                <a:cxn ang="0">
                  <a:pos x="T2" y="T3"/>
                </a:cxn>
                <a:cxn ang="0">
                  <a:pos x="T4" y="T5"/>
                </a:cxn>
                <a:cxn ang="0">
                  <a:pos x="T6" y="T7"/>
                </a:cxn>
                <a:cxn ang="0">
                  <a:pos x="T8" y="T9"/>
                </a:cxn>
                <a:cxn ang="0">
                  <a:pos x="T10" y="T11"/>
                </a:cxn>
                <a:cxn ang="0">
                  <a:pos x="T12" y="T13"/>
                </a:cxn>
              </a:cxnLst>
              <a:rect l="0" t="0" r="r" b="b"/>
              <a:pathLst>
                <a:path w="3" h="64">
                  <a:moveTo>
                    <a:pt x="0" y="63"/>
                  </a:moveTo>
                  <a:cubicBezTo>
                    <a:pt x="0" y="1"/>
                    <a:pt x="0" y="1"/>
                    <a:pt x="0" y="1"/>
                  </a:cubicBezTo>
                  <a:cubicBezTo>
                    <a:pt x="0" y="1"/>
                    <a:pt x="1" y="0"/>
                    <a:pt x="2" y="0"/>
                  </a:cubicBezTo>
                  <a:cubicBezTo>
                    <a:pt x="2" y="0"/>
                    <a:pt x="3" y="1"/>
                    <a:pt x="3" y="1"/>
                  </a:cubicBezTo>
                  <a:cubicBezTo>
                    <a:pt x="3" y="63"/>
                    <a:pt x="3" y="63"/>
                    <a:pt x="3" y="63"/>
                  </a:cubicBezTo>
                  <a:cubicBezTo>
                    <a:pt x="3" y="64"/>
                    <a:pt x="2" y="64"/>
                    <a:pt x="2" y="64"/>
                  </a:cubicBezTo>
                  <a:cubicBezTo>
                    <a:pt x="1" y="64"/>
                    <a:pt x="0" y="64"/>
                    <a:pt x="0" y="63"/>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59" name="Freeform 488">
              <a:extLst>
                <a:ext uri="{FF2B5EF4-FFF2-40B4-BE49-F238E27FC236}">
                  <a16:creationId xmlns:a16="http://schemas.microsoft.com/office/drawing/2014/main" id="{D9815827-C30F-4CC9-965D-A302D345BCFC}"/>
                </a:ext>
              </a:extLst>
            </p:cNvPr>
            <p:cNvSpPr>
              <a:spLocks/>
            </p:cNvSpPr>
            <p:nvPr/>
          </p:nvSpPr>
          <p:spPr bwMode="auto">
            <a:xfrm>
              <a:off x="7491413" y="2452687"/>
              <a:ext cx="11113" cy="239713"/>
            </a:xfrm>
            <a:custGeom>
              <a:avLst/>
              <a:gdLst>
                <a:gd name="T0" fmla="*/ 0 w 3"/>
                <a:gd name="T1" fmla="*/ 63 h 64"/>
                <a:gd name="T2" fmla="*/ 0 w 3"/>
                <a:gd name="T3" fmla="*/ 1 h 64"/>
                <a:gd name="T4" fmla="*/ 1 w 3"/>
                <a:gd name="T5" fmla="*/ 0 h 64"/>
                <a:gd name="T6" fmla="*/ 3 w 3"/>
                <a:gd name="T7" fmla="*/ 1 h 64"/>
                <a:gd name="T8" fmla="*/ 3 w 3"/>
                <a:gd name="T9" fmla="*/ 63 h 64"/>
                <a:gd name="T10" fmla="*/ 1 w 3"/>
                <a:gd name="T11" fmla="*/ 64 h 64"/>
                <a:gd name="T12" fmla="*/ 0 w 3"/>
                <a:gd name="T13" fmla="*/ 63 h 64"/>
              </a:gdLst>
              <a:ahLst/>
              <a:cxnLst>
                <a:cxn ang="0">
                  <a:pos x="T0" y="T1"/>
                </a:cxn>
                <a:cxn ang="0">
                  <a:pos x="T2" y="T3"/>
                </a:cxn>
                <a:cxn ang="0">
                  <a:pos x="T4" y="T5"/>
                </a:cxn>
                <a:cxn ang="0">
                  <a:pos x="T6" y="T7"/>
                </a:cxn>
                <a:cxn ang="0">
                  <a:pos x="T8" y="T9"/>
                </a:cxn>
                <a:cxn ang="0">
                  <a:pos x="T10" y="T11"/>
                </a:cxn>
                <a:cxn ang="0">
                  <a:pos x="T12" y="T13"/>
                </a:cxn>
              </a:cxnLst>
              <a:rect l="0" t="0" r="r" b="b"/>
              <a:pathLst>
                <a:path w="3" h="64">
                  <a:moveTo>
                    <a:pt x="0" y="63"/>
                  </a:moveTo>
                  <a:cubicBezTo>
                    <a:pt x="0" y="1"/>
                    <a:pt x="0" y="1"/>
                    <a:pt x="0" y="1"/>
                  </a:cubicBezTo>
                  <a:cubicBezTo>
                    <a:pt x="0" y="1"/>
                    <a:pt x="0" y="0"/>
                    <a:pt x="1" y="0"/>
                  </a:cubicBezTo>
                  <a:cubicBezTo>
                    <a:pt x="2" y="0"/>
                    <a:pt x="3" y="1"/>
                    <a:pt x="3" y="1"/>
                  </a:cubicBezTo>
                  <a:cubicBezTo>
                    <a:pt x="3" y="63"/>
                    <a:pt x="3" y="63"/>
                    <a:pt x="3" y="63"/>
                  </a:cubicBezTo>
                  <a:cubicBezTo>
                    <a:pt x="3" y="64"/>
                    <a:pt x="2" y="64"/>
                    <a:pt x="1" y="64"/>
                  </a:cubicBezTo>
                  <a:cubicBezTo>
                    <a:pt x="0" y="64"/>
                    <a:pt x="0" y="64"/>
                    <a:pt x="0" y="63"/>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0" name="Freeform 489">
              <a:extLst>
                <a:ext uri="{FF2B5EF4-FFF2-40B4-BE49-F238E27FC236}">
                  <a16:creationId xmlns:a16="http://schemas.microsoft.com/office/drawing/2014/main" id="{B3DD6D94-112C-4D1D-A763-341363629E42}"/>
                </a:ext>
              </a:extLst>
            </p:cNvPr>
            <p:cNvSpPr>
              <a:spLocks/>
            </p:cNvSpPr>
            <p:nvPr/>
          </p:nvSpPr>
          <p:spPr bwMode="auto">
            <a:xfrm>
              <a:off x="7535863" y="2452687"/>
              <a:ext cx="11113" cy="239713"/>
            </a:xfrm>
            <a:custGeom>
              <a:avLst/>
              <a:gdLst>
                <a:gd name="T0" fmla="*/ 0 w 3"/>
                <a:gd name="T1" fmla="*/ 63 h 64"/>
                <a:gd name="T2" fmla="*/ 0 w 3"/>
                <a:gd name="T3" fmla="*/ 1 h 64"/>
                <a:gd name="T4" fmla="*/ 2 w 3"/>
                <a:gd name="T5" fmla="*/ 0 h 64"/>
                <a:gd name="T6" fmla="*/ 3 w 3"/>
                <a:gd name="T7" fmla="*/ 1 h 64"/>
                <a:gd name="T8" fmla="*/ 3 w 3"/>
                <a:gd name="T9" fmla="*/ 63 h 64"/>
                <a:gd name="T10" fmla="*/ 2 w 3"/>
                <a:gd name="T11" fmla="*/ 64 h 64"/>
                <a:gd name="T12" fmla="*/ 0 w 3"/>
                <a:gd name="T13" fmla="*/ 63 h 64"/>
              </a:gdLst>
              <a:ahLst/>
              <a:cxnLst>
                <a:cxn ang="0">
                  <a:pos x="T0" y="T1"/>
                </a:cxn>
                <a:cxn ang="0">
                  <a:pos x="T2" y="T3"/>
                </a:cxn>
                <a:cxn ang="0">
                  <a:pos x="T4" y="T5"/>
                </a:cxn>
                <a:cxn ang="0">
                  <a:pos x="T6" y="T7"/>
                </a:cxn>
                <a:cxn ang="0">
                  <a:pos x="T8" y="T9"/>
                </a:cxn>
                <a:cxn ang="0">
                  <a:pos x="T10" y="T11"/>
                </a:cxn>
                <a:cxn ang="0">
                  <a:pos x="T12" y="T13"/>
                </a:cxn>
              </a:cxnLst>
              <a:rect l="0" t="0" r="r" b="b"/>
              <a:pathLst>
                <a:path w="3" h="64">
                  <a:moveTo>
                    <a:pt x="0" y="63"/>
                  </a:moveTo>
                  <a:cubicBezTo>
                    <a:pt x="0" y="1"/>
                    <a:pt x="0" y="1"/>
                    <a:pt x="0" y="1"/>
                  </a:cubicBezTo>
                  <a:cubicBezTo>
                    <a:pt x="0" y="1"/>
                    <a:pt x="1" y="0"/>
                    <a:pt x="2" y="0"/>
                  </a:cubicBezTo>
                  <a:cubicBezTo>
                    <a:pt x="3" y="0"/>
                    <a:pt x="3" y="1"/>
                    <a:pt x="3" y="1"/>
                  </a:cubicBezTo>
                  <a:cubicBezTo>
                    <a:pt x="3" y="63"/>
                    <a:pt x="3" y="63"/>
                    <a:pt x="3" y="63"/>
                  </a:cubicBezTo>
                  <a:cubicBezTo>
                    <a:pt x="3" y="64"/>
                    <a:pt x="3" y="64"/>
                    <a:pt x="2" y="64"/>
                  </a:cubicBezTo>
                  <a:cubicBezTo>
                    <a:pt x="1" y="64"/>
                    <a:pt x="0" y="64"/>
                    <a:pt x="0" y="63"/>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1" name="Oval 490">
              <a:extLst>
                <a:ext uri="{FF2B5EF4-FFF2-40B4-BE49-F238E27FC236}">
                  <a16:creationId xmlns:a16="http://schemas.microsoft.com/office/drawing/2014/main" id="{7428E582-7454-4DFF-8C14-B90A2A7C49F7}"/>
                </a:ext>
              </a:extLst>
            </p:cNvPr>
            <p:cNvSpPr>
              <a:spLocks noChangeArrowheads="1"/>
            </p:cNvSpPr>
            <p:nvPr/>
          </p:nvSpPr>
          <p:spPr bwMode="auto">
            <a:xfrm>
              <a:off x="7412038" y="2584450"/>
              <a:ext cx="15875" cy="19050"/>
            </a:xfrm>
            <a:prstGeom prst="ellipse">
              <a:avLst/>
            </a:pr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2" name="Freeform 491">
              <a:extLst>
                <a:ext uri="{FF2B5EF4-FFF2-40B4-BE49-F238E27FC236}">
                  <a16:creationId xmlns:a16="http://schemas.microsoft.com/office/drawing/2014/main" id="{54E7989E-360B-4C14-BBBE-E06549950D0F}"/>
                </a:ext>
              </a:extLst>
            </p:cNvPr>
            <p:cNvSpPr>
              <a:spLocks/>
            </p:cNvSpPr>
            <p:nvPr/>
          </p:nvSpPr>
          <p:spPr bwMode="auto">
            <a:xfrm>
              <a:off x="8299451" y="1814512"/>
              <a:ext cx="528638" cy="882650"/>
            </a:xfrm>
            <a:custGeom>
              <a:avLst/>
              <a:gdLst>
                <a:gd name="T0" fmla="*/ 333 w 333"/>
                <a:gd name="T1" fmla="*/ 556 h 556"/>
                <a:gd name="T2" fmla="*/ 333 w 333"/>
                <a:gd name="T3" fmla="*/ 0 h 556"/>
                <a:gd name="T4" fmla="*/ 0 w 333"/>
                <a:gd name="T5" fmla="*/ 2 h 556"/>
                <a:gd name="T6" fmla="*/ 0 w 333"/>
                <a:gd name="T7" fmla="*/ 556 h 556"/>
                <a:gd name="T8" fmla="*/ 333 w 333"/>
                <a:gd name="T9" fmla="*/ 556 h 556"/>
              </a:gdLst>
              <a:ahLst/>
              <a:cxnLst>
                <a:cxn ang="0">
                  <a:pos x="T0" y="T1"/>
                </a:cxn>
                <a:cxn ang="0">
                  <a:pos x="T2" y="T3"/>
                </a:cxn>
                <a:cxn ang="0">
                  <a:pos x="T4" y="T5"/>
                </a:cxn>
                <a:cxn ang="0">
                  <a:pos x="T6" y="T7"/>
                </a:cxn>
                <a:cxn ang="0">
                  <a:pos x="T8" y="T9"/>
                </a:cxn>
              </a:cxnLst>
              <a:rect l="0" t="0" r="r" b="b"/>
              <a:pathLst>
                <a:path w="333" h="556">
                  <a:moveTo>
                    <a:pt x="333" y="556"/>
                  </a:moveTo>
                  <a:lnTo>
                    <a:pt x="333" y="0"/>
                  </a:lnTo>
                  <a:lnTo>
                    <a:pt x="0" y="2"/>
                  </a:lnTo>
                  <a:lnTo>
                    <a:pt x="0" y="556"/>
                  </a:lnTo>
                  <a:lnTo>
                    <a:pt x="333" y="556"/>
                  </a:lnTo>
                  <a:close/>
                </a:path>
              </a:pathLst>
            </a:custGeom>
            <a:solidFill>
              <a:srgbClr val="CFB0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3" name="Freeform 492">
              <a:extLst>
                <a:ext uri="{FF2B5EF4-FFF2-40B4-BE49-F238E27FC236}">
                  <a16:creationId xmlns:a16="http://schemas.microsoft.com/office/drawing/2014/main" id="{3F3AB278-E38C-4C77-AE7B-733CBF0F3A80}"/>
                </a:ext>
              </a:extLst>
            </p:cNvPr>
            <p:cNvSpPr>
              <a:spLocks noEditPoints="1"/>
            </p:cNvSpPr>
            <p:nvPr/>
          </p:nvSpPr>
          <p:spPr bwMode="auto">
            <a:xfrm>
              <a:off x="8294688" y="1809750"/>
              <a:ext cx="538163" cy="893763"/>
            </a:xfrm>
            <a:custGeom>
              <a:avLst/>
              <a:gdLst>
                <a:gd name="T0" fmla="*/ 1 w 143"/>
                <a:gd name="T1" fmla="*/ 238 h 238"/>
                <a:gd name="T2" fmla="*/ 0 w 143"/>
                <a:gd name="T3" fmla="*/ 237 h 238"/>
                <a:gd name="T4" fmla="*/ 0 w 143"/>
                <a:gd name="T5" fmla="*/ 236 h 238"/>
                <a:gd name="T6" fmla="*/ 0 w 143"/>
                <a:gd name="T7" fmla="*/ 2 h 238"/>
                <a:gd name="T8" fmla="*/ 1 w 143"/>
                <a:gd name="T9" fmla="*/ 1 h 238"/>
                <a:gd name="T10" fmla="*/ 142 w 143"/>
                <a:gd name="T11" fmla="*/ 0 h 238"/>
                <a:gd name="T12" fmla="*/ 143 w 143"/>
                <a:gd name="T13" fmla="*/ 0 h 238"/>
                <a:gd name="T14" fmla="*/ 143 w 143"/>
                <a:gd name="T15" fmla="*/ 1 h 238"/>
                <a:gd name="T16" fmla="*/ 143 w 143"/>
                <a:gd name="T17" fmla="*/ 236 h 238"/>
                <a:gd name="T18" fmla="*/ 143 w 143"/>
                <a:gd name="T19" fmla="*/ 237 h 238"/>
                <a:gd name="T20" fmla="*/ 142 w 143"/>
                <a:gd name="T21" fmla="*/ 238 h 238"/>
                <a:gd name="T22" fmla="*/ 1 w 143"/>
                <a:gd name="T23" fmla="*/ 238 h 238"/>
                <a:gd name="T24" fmla="*/ 142 w 143"/>
                <a:gd name="T25" fmla="*/ 236 h 238"/>
                <a:gd name="T26" fmla="*/ 142 w 143"/>
                <a:gd name="T27" fmla="*/ 235 h 238"/>
                <a:gd name="T28" fmla="*/ 142 w 143"/>
                <a:gd name="T29" fmla="*/ 236 h 238"/>
                <a:gd name="T30" fmla="*/ 3 w 143"/>
                <a:gd name="T31" fmla="*/ 4 h 238"/>
                <a:gd name="T32" fmla="*/ 3 w 143"/>
                <a:gd name="T33" fmla="*/ 235 h 238"/>
                <a:gd name="T34" fmla="*/ 140 w 143"/>
                <a:gd name="T35" fmla="*/ 235 h 238"/>
                <a:gd name="T36" fmla="*/ 140 w 143"/>
                <a:gd name="T37" fmla="*/ 3 h 238"/>
                <a:gd name="T38" fmla="*/ 3 w 143"/>
                <a:gd name="T39" fmla="*/ 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238">
                  <a:moveTo>
                    <a:pt x="1" y="238"/>
                  </a:moveTo>
                  <a:cubicBezTo>
                    <a:pt x="1" y="238"/>
                    <a:pt x="0" y="238"/>
                    <a:pt x="0" y="237"/>
                  </a:cubicBezTo>
                  <a:cubicBezTo>
                    <a:pt x="0" y="237"/>
                    <a:pt x="0" y="237"/>
                    <a:pt x="0" y="236"/>
                  </a:cubicBezTo>
                  <a:cubicBezTo>
                    <a:pt x="0" y="2"/>
                    <a:pt x="0" y="2"/>
                    <a:pt x="0" y="2"/>
                  </a:cubicBezTo>
                  <a:cubicBezTo>
                    <a:pt x="0" y="1"/>
                    <a:pt x="0" y="1"/>
                    <a:pt x="1" y="1"/>
                  </a:cubicBezTo>
                  <a:cubicBezTo>
                    <a:pt x="142" y="0"/>
                    <a:pt x="142" y="0"/>
                    <a:pt x="142" y="0"/>
                  </a:cubicBezTo>
                  <a:cubicBezTo>
                    <a:pt x="142" y="0"/>
                    <a:pt x="143" y="0"/>
                    <a:pt x="143" y="0"/>
                  </a:cubicBezTo>
                  <a:cubicBezTo>
                    <a:pt x="143" y="1"/>
                    <a:pt x="143" y="1"/>
                    <a:pt x="143" y="1"/>
                  </a:cubicBezTo>
                  <a:cubicBezTo>
                    <a:pt x="143" y="236"/>
                    <a:pt x="143" y="236"/>
                    <a:pt x="143" y="236"/>
                  </a:cubicBezTo>
                  <a:cubicBezTo>
                    <a:pt x="143" y="237"/>
                    <a:pt x="143" y="237"/>
                    <a:pt x="143" y="237"/>
                  </a:cubicBezTo>
                  <a:cubicBezTo>
                    <a:pt x="143" y="238"/>
                    <a:pt x="142" y="238"/>
                    <a:pt x="142" y="238"/>
                  </a:cubicBezTo>
                  <a:lnTo>
                    <a:pt x="1" y="238"/>
                  </a:lnTo>
                  <a:close/>
                  <a:moveTo>
                    <a:pt x="142" y="236"/>
                  </a:moveTo>
                  <a:cubicBezTo>
                    <a:pt x="142" y="235"/>
                    <a:pt x="142" y="235"/>
                    <a:pt x="142" y="235"/>
                  </a:cubicBezTo>
                  <a:lnTo>
                    <a:pt x="142" y="236"/>
                  </a:lnTo>
                  <a:close/>
                  <a:moveTo>
                    <a:pt x="3" y="4"/>
                  </a:moveTo>
                  <a:cubicBezTo>
                    <a:pt x="3" y="235"/>
                    <a:pt x="3" y="235"/>
                    <a:pt x="3" y="235"/>
                  </a:cubicBezTo>
                  <a:cubicBezTo>
                    <a:pt x="140" y="235"/>
                    <a:pt x="140" y="235"/>
                    <a:pt x="140" y="235"/>
                  </a:cubicBezTo>
                  <a:cubicBezTo>
                    <a:pt x="140" y="3"/>
                    <a:pt x="140" y="3"/>
                    <a:pt x="140" y="3"/>
                  </a:cubicBezTo>
                  <a:lnTo>
                    <a:pt x="3" y="4"/>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4" name="Freeform 493">
              <a:extLst>
                <a:ext uri="{FF2B5EF4-FFF2-40B4-BE49-F238E27FC236}">
                  <a16:creationId xmlns:a16="http://schemas.microsoft.com/office/drawing/2014/main" id="{75FC36FF-AEF9-49BE-B228-89364EDBA5F6}"/>
                </a:ext>
              </a:extLst>
            </p:cNvPr>
            <p:cNvSpPr>
              <a:spLocks/>
            </p:cNvSpPr>
            <p:nvPr/>
          </p:nvSpPr>
          <p:spPr bwMode="auto">
            <a:xfrm>
              <a:off x="8299451" y="1473200"/>
              <a:ext cx="528638" cy="404813"/>
            </a:xfrm>
            <a:custGeom>
              <a:avLst/>
              <a:gdLst>
                <a:gd name="T0" fmla="*/ 141 w 141"/>
                <a:gd name="T1" fmla="*/ 91 h 108"/>
                <a:gd name="T2" fmla="*/ 70 w 141"/>
                <a:gd name="T3" fmla="*/ 1 h 108"/>
                <a:gd name="T4" fmla="*/ 0 w 141"/>
                <a:gd name="T5" fmla="*/ 92 h 108"/>
                <a:gd name="T6" fmla="*/ 70 w 141"/>
                <a:gd name="T7" fmla="*/ 108 h 108"/>
                <a:gd name="T8" fmla="*/ 141 w 141"/>
                <a:gd name="T9" fmla="*/ 91 h 108"/>
              </a:gdLst>
              <a:ahLst/>
              <a:cxnLst>
                <a:cxn ang="0">
                  <a:pos x="T0" y="T1"/>
                </a:cxn>
                <a:cxn ang="0">
                  <a:pos x="T2" y="T3"/>
                </a:cxn>
                <a:cxn ang="0">
                  <a:pos x="T4" y="T5"/>
                </a:cxn>
                <a:cxn ang="0">
                  <a:pos x="T6" y="T7"/>
                </a:cxn>
                <a:cxn ang="0">
                  <a:pos x="T8" y="T9"/>
                </a:cxn>
              </a:cxnLst>
              <a:rect l="0" t="0" r="r" b="b"/>
              <a:pathLst>
                <a:path w="141" h="108">
                  <a:moveTo>
                    <a:pt x="141" y="91"/>
                  </a:moveTo>
                  <a:cubicBezTo>
                    <a:pt x="141" y="91"/>
                    <a:pt x="101" y="1"/>
                    <a:pt x="70" y="1"/>
                  </a:cubicBezTo>
                  <a:cubicBezTo>
                    <a:pt x="39" y="0"/>
                    <a:pt x="0" y="92"/>
                    <a:pt x="0" y="92"/>
                  </a:cubicBezTo>
                  <a:cubicBezTo>
                    <a:pt x="0" y="92"/>
                    <a:pt x="24" y="108"/>
                    <a:pt x="70" y="108"/>
                  </a:cubicBezTo>
                  <a:cubicBezTo>
                    <a:pt x="117" y="108"/>
                    <a:pt x="141" y="91"/>
                    <a:pt x="141"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5" name="Freeform 494">
              <a:extLst>
                <a:ext uri="{FF2B5EF4-FFF2-40B4-BE49-F238E27FC236}">
                  <a16:creationId xmlns:a16="http://schemas.microsoft.com/office/drawing/2014/main" id="{CD35EBF2-B631-4046-A7B2-0A337CA0BC28}"/>
                </a:ext>
              </a:extLst>
            </p:cNvPr>
            <p:cNvSpPr>
              <a:spLocks noEditPoints="1"/>
            </p:cNvSpPr>
            <p:nvPr/>
          </p:nvSpPr>
          <p:spPr bwMode="auto">
            <a:xfrm>
              <a:off x="8291513" y="1468437"/>
              <a:ext cx="544513" cy="412750"/>
            </a:xfrm>
            <a:custGeom>
              <a:avLst/>
              <a:gdLst>
                <a:gd name="T0" fmla="*/ 74 w 145"/>
                <a:gd name="T1" fmla="*/ 110 h 110"/>
                <a:gd name="T2" fmla="*/ 72 w 145"/>
                <a:gd name="T3" fmla="*/ 110 h 110"/>
                <a:gd name="T4" fmla="*/ 1 w 145"/>
                <a:gd name="T5" fmla="*/ 94 h 110"/>
                <a:gd name="T6" fmla="*/ 1 w 145"/>
                <a:gd name="T7" fmla="*/ 92 h 110"/>
                <a:gd name="T8" fmla="*/ 24 w 145"/>
                <a:gd name="T9" fmla="*/ 47 h 110"/>
                <a:gd name="T10" fmla="*/ 72 w 145"/>
                <a:gd name="T11" fmla="*/ 0 h 110"/>
                <a:gd name="T12" fmla="*/ 72 w 145"/>
                <a:gd name="T13" fmla="*/ 0 h 110"/>
                <a:gd name="T14" fmla="*/ 120 w 145"/>
                <a:gd name="T15" fmla="*/ 46 h 110"/>
                <a:gd name="T16" fmla="*/ 144 w 145"/>
                <a:gd name="T17" fmla="*/ 91 h 110"/>
                <a:gd name="T18" fmla="*/ 143 w 145"/>
                <a:gd name="T19" fmla="*/ 92 h 110"/>
                <a:gd name="T20" fmla="*/ 144 w 145"/>
                <a:gd name="T21" fmla="*/ 91 h 110"/>
                <a:gd name="T22" fmla="*/ 144 w 145"/>
                <a:gd name="T23" fmla="*/ 93 h 110"/>
                <a:gd name="T24" fmla="*/ 74 w 145"/>
                <a:gd name="T25" fmla="*/ 110 h 110"/>
                <a:gd name="T26" fmla="*/ 20 w 145"/>
                <a:gd name="T27" fmla="*/ 99 h 110"/>
                <a:gd name="T28" fmla="*/ 72 w 145"/>
                <a:gd name="T29" fmla="*/ 107 h 110"/>
                <a:gd name="T30" fmla="*/ 74 w 145"/>
                <a:gd name="T31" fmla="*/ 107 h 110"/>
                <a:gd name="T32" fmla="*/ 125 w 145"/>
                <a:gd name="T33" fmla="*/ 99 h 110"/>
                <a:gd name="T34" fmla="*/ 141 w 145"/>
                <a:gd name="T35" fmla="*/ 91 h 110"/>
                <a:gd name="T36" fmla="*/ 118 w 145"/>
                <a:gd name="T37" fmla="*/ 48 h 110"/>
                <a:gd name="T38" fmla="*/ 72 w 145"/>
                <a:gd name="T39" fmla="*/ 3 h 110"/>
                <a:gd name="T40" fmla="*/ 72 w 145"/>
                <a:gd name="T41" fmla="*/ 3 h 110"/>
                <a:gd name="T42" fmla="*/ 27 w 145"/>
                <a:gd name="T43" fmla="*/ 48 h 110"/>
                <a:gd name="T44" fmla="*/ 4 w 145"/>
                <a:gd name="T45" fmla="*/ 92 h 110"/>
                <a:gd name="T46" fmla="*/ 20 w 145"/>
                <a:gd name="T47" fmla="*/ 9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5" h="110">
                  <a:moveTo>
                    <a:pt x="74" y="110"/>
                  </a:moveTo>
                  <a:cubicBezTo>
                    <a:pt x="73" y="110"/>
                    <a:pt x="73" y="110"/>
                    <a:pt x="72" y="110"/>
                  </a:cubicBezTo>
                  <a:cubicBezTo>
                    <a:pt x="26" y="110"/>
                    <a:pt x="1" y="94"/>
                    <a:pt x="1" y="94"/>
                  </a:cubicBezTo>
                  <a:cubicBezTo>
                    <a:pt x="1" y="94"/>
                    <a:pt x="0" y="93"/>
                    <a:pt x="1" y="92"/>
                  </a:cubicBezTo>
                  <a:cubicBezTo>
                    <a:pt x="1" y="92"/>
                    <a:pt x="10" y="70"/>
                    <a:pt x="24" y="47"/>
                  </a:cubicBezTo>
                  <a:cubicBezTo>
                    <a:pt x="38" y="24"/>
                    <a:pt x="55" y="1"/>
                    <a:pt x="72" y="0"/>
                  </a:cubicBezTo>
                  <a:cubicBezTo>
                    <a:pt x="72" y="0"/>
                    <a:pt x="72" y="0"/>
                    <a:pt x="72" y="0"/>
                  </a:cubicBezTo>
                  <a:cubicBezTo>
                    <a:pt x="89" y="1"/>
                    <a:pt x="106" y="24"/>
                    <a:pt x="120" y="46"/>
                  </a:cubicBezTo>
                  <a:cubicBezTo>
                    <a:pt x="134" y="69"/>
                    <a:pt x="144" y="91"/>
                    <a:pt x="144" y="91"/>
                  </a:cubicBezTo>
                  <a:cubicBezTo>
                    <a:pt x="143" y="92"/>
                    <a:pt x="143" y="92"/>
                    <a:pt x="143" y="92"/>
                  </a:cubicBezTo>
                  <a:cubicBezTo>
                    <a:pt x="144" y="91"/>
                    <a:pt x="144" y="91"/>
                    <a:pt x="144" y="91"/>
                  </a:cubicBezTo>
                  <a:cubicBezTo>
                    <a:pt x="145" y="92"/>
                    <a:pt x="144" y="92"/>
                    <a:pt x="144" y="93"/>
                  </a:cubicBezTo>
                  <a:cubicBezTo>
                    <a:pt x="144" y="93"/>
                    <a:pt x="120" y="110"/>
                    <a:pt x="74" y="110"/>
                  </a:cubicBezTo>
                  <a:close/>
                  <a:moveTo>
                    <a:pt x="20" y="99"/>
                  </a:moveTo>
                  <a:cubicBezTo>
                    <a:pt x="32" y="103"/>
                    <a:pt x="49" y="107"/>
                    <a:pt x="72" y="107"/>
                  </a:cubicBezTo>
                  <a:cubicBezTo>
                    <a:pt x="73" y="107"/>
                    <a:pt x="73" y="107"/>
                    <a:pt x="74" y="107"/>
                  </a:cubicBezTo>
                  <a:cubicBezTo>
                    <a:pt x="96" y="107"/>
                    <a:pt x="114" y="103"/>
                    <a:pt x="125" y="99"/>
                  </a:cubicBezTo>
                  <a:cubicBezTo>
                    <a:pt x="134" y="96"/>
                    <a:pt x="139" y="92"/>
                    <a:pt x="141" y="91"/>
                  </a:cubicBezTo>
                  <a:cubicBezTo>
                    <a:pt x="139" y="86"/>
                    <a:pt x="130" y="67"/>
                    <a:pt x="118" y="48"/>
                  </a:cubicBezTo>
                  <a:cubicBezTo>
                    <a:pt x="104" y="25"/>
                    <a:pt x="86" y="3"/>
                    <a:pt x="72" y="3"/>
                  </a:cubicBezTo>
                  <a:cubicBezTo>
                    <a:pt x="72" y="3"/>
                    <a:pt x="72" y="3"/>
                    <a:pt x="72" y="3"/>
                  </a:cubicBezTo>
                  <a:cubicBezTo>
                    <a:pt x="58" y="3"/>
                    <a:pt x="40" y="25"/>
                    <a:pt x="27" y="48"/>
                  </a:cubicBezTo>
                  <a:cubicBezTo>
                    <a:pt x="15" y="68"/>
                    <a:pt x="6" y="87"/>
                    <a:pt x="4" y="92"/>
                  </a:cubicBezTo>
                  <a:cubicBezTo>
                    <a:pt x="6" y="94"/>
                    <a:pt x="12" y="97"/>
                    <a:pt x="20" y="99"/>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6" name="Freeform 495">
              <a:extLst>
                <a:ext uri="{FF2B5EF4-FFF2-40B4-BE49-F238E27FC236}">
                  <a16:creationId xmlns:a16="http://schemas.microsoft.com/office/drawing/2014/main" id="{6E1AF1AA-F93B-45C7-B16D-F51757CDD6E7}"/>
                </a:ext>
              </a:extLst>
            </p:cNvPr>
            <p:cNvSpPr>
              <a:spLocks/>
            </p:cNvSpPr>
            <p:nvPr/>
          </p:nvSpPr>
          <p:spPr bwMode="auto">
            <a:xfrm>
              <a:off x="8423276" y="1476375"/>
              <a:ext cx="273050" cy="161925"/>
            </a:xfrm>
            <a:custGeom>
              <a:avLst/>
              <a:gdLst>
                <a:gd name="T0" fmla="*/ 73 w 73"/>
                <a:gd name="T1" fmla="*/ 28 h 43"/>
                <a:gd name="T2" fmla="*/ 37 w 73"/>
                <a:gd name="T3" fmla="*/ 0 h 43"/>
                <a:gd name="T4" fmla="*/ 0 w 73"/>
                <a:gd name="T5" fmla="*/ 30 h 43"/>
                <a:gd name="T6" fmla="*/ 73 w 73"/>
                <a:gd name="T7" fmla="*/ 28 h 43"/>
              </a:gdLst>
              <a:ahLst/>
              <a:cxnLst>
                <a:cxn ang="0">
                  <a:pos x="T0" y="T1"/>
                </a:cxn>
                <a:cxn ang="0">
                  <a:pos x="T2" y="T3"/>
                </a:cxn>
                <a:cxn ang="0">
                  <a:pos x="T4" y="T5"/>
                </a:cxn>
                <a:cxn ang="0">
                  <a:pos x="T6" y="T7"/>
                </a:cxn>
              </a:cxnLst>
              <a:rect l="0" t="0" r="r" b="b"/>
              <a:pathLst>
                <a:path w="73" h="43">
                  <a:moveTo>
                    <a:pt x="73" y="28"/>
                  </a:moveTo>
                  <a:cubicBezTo>
                    <a:pt x="62" y="12"/>
                    <a:pt x="49" y="0"/>
                    <a:pt x="37" y="0"/>
                  </a:cubicBezTo>
                  <a:cubicBezTo>
                    <a:pt x="26" y="0"/>
                    <a:pt x="13" y="12"/>
                    <a:pt x="0" y="30"/>
                  </a:cubicBezTo>
                  <a:cubicBezTo>
                    <a:pt x="23" y="42"/>
                    <a:pt x="52" y="43"/>
                    <a:pt x="73" y="28"/>
                  </a:cubicBezTo>
                  <a:close/>
                </a:path>
              </a:pathLst>
            </a:custGeom>
            <a:solidFill>
              <a:srgbClr val="A678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7" name="Freeform 496">
              <a:extLst>
                <a:ext uri="{FF2B5EF4-FFF2-40B4-BE49-F238E27FC236}">
                  <a16:creationId xmlns:a16="http://schemas.microsoft.com/office/drawing/2014/main" id="{028DDC5B-278F-4F60-B819-275A01CEF7FF}"/>
                </a:ext>
              </a:extLst>
            </p:cNvPr>
            <p:cNvSpPr>
              <a:spLocks noEditPoints="1"/>
            </p:cNvSpPr>
            <p:nvPr/>
          </p:nvSpPr>
          <p:spPr bwMode="auto">
            <a:xfrm>
              <a:off x="8418513" y="1468437"/>
              <a:ext cx="285750" cy="161925"/>
            </a:xfrm>
            <a:custGeom>
              <a:avLst/>
              <a:gdLst>
                <a:gd name="T0" fmla="*/ 1 w 76"/>
                <a:gd name="T1" fmla="*/ 33 h 43"/>
                <a:gd name="T2" fmla="*/ 0 w 76"/>
                <a:gd name="T3" fmla="*/ 32 h 43"/>
                <a:gd name="T4" fmla="*/ 0 w 76"/>
                <a:gd name="T5" fmla="*/ 31 h 43"/>
                <a:gd name="T6" fmla="*/ 38 w 76"/>
                <a:gd name="T7" fmla="*/ 0 h 43"/>
                <a:gd name="T8" fmla="*/ 38 w 76"/>
                <a:gd name="T9" fmla="*/ 0 h 43"/>
                <a:gd name="T10" fmla="*/ 75 w 76"/>
                <a:gd name="T11" fmla="*/ 29 h 43"/>
                <a:gd name="T12" fmla="*/ 74 w 76"/>
                <a:gd name="T13" fmla="*/ 30 h 43"/>
                <a:gd name="T14" fmla="*/ 75 w 76"/>
                <a:gd name="T15" fmla="*/ 29 h 43"/>
                <a:gd name="T16" fmla="*/ 75 w 76"/>
                <a:gd name="T17" fmla="*/ 31 h 43"/>
                <a:gd name="T18" fmla="*/ 37 w 76"/>
                <a:gd name="T19" fmla="*/ 43 h 43"/>
                <a:gd name="T20" fmla="*/ 1 w 76"/>
                <a:gd name="T21" fmla="*/ 33 h 43"/>
                <a:gd name="T22" fmla="*/ 37 w 76"/>
                <a:gd name="T23" fmla="*/ 40 h 43"/>
                <a:gd name="T24" fmla="*/ 72 w 76"/>
                <a:gd name="T25" fmla="*/ 30 h 43"/>
                <a:gd name="T26" fmla="*/ 38 w 76"/>
                <a:gd name="T27" fmla="*/ 3 h 43"/>
                <a:gd name="T28" fmla="*/ 38 w 76"/>
                <a:gd name="T29" fmla="*/ 3 h 43"/>
                <a:gd name="T30" fmla="*/ 4 w 76"/>
                <a:gd name="T31" fmla="*/ 31 h 43"/>
                <a:gd name="T32" fmla="*/ 37 w 76"/>
                <a:gd name="T33"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43">
                  <a:moveTo>
                    <a:pt x="1" y="33"/>
                  </a:moveTo>
                  <a:cubicBezTo>
                    <a:pt x="0" y="33"/>
                    <a:pt x="0" y="33"/>
                    <a:pt x="0" y="32"/>
                  </a:cubicBezTo>
                  <a:cubicBezTo>
                    <a:pt x="0" y="32"/>
                    <a:pt x="0" y="31"/>
                    <a:pt x="0" y="31"/>
                  </a:cubicBezTo>
                  <a:cubicBezTo>
                    <a:pt x="12" y="14"/>
                    <a:pt x="25" y="0"/>
                    <a:pt x="38" y="0"/>
                  </a:cubicBezTo>
                  <a:cubicBezTo>
                    <a:pt x="38" y="0"/>
                    <a:pt x="38" y="0"/>
                    <a:pt x="38" y="0"/>
                  </a:cubicBezTo>
                  <a:cubicBezTo>
                    <a:pt x="51" y="1"/>
                    <a:pt x="64" y="13"/>
                    <a:pt x="75" y="29"/>
                  </a:cubicBezTo>
                  <a:cubicBezTo>
                    <a:pt x="74" y="30"/>
                    <a:pt x="74" y="30"/>
                    <a:pt x="74" y="30"/>
                  </a:cubicBezTo>
                  <a:cubicBezTo>
                    <a:pt x="75" y="29"/>
                    <a:pt x="75" y="29"/>
                    <a:pt x="75" y="29"/>
                  </a:cubicBezTo>
                  <a:cubicBezTo>
                    <a:pt x="76" y="30"/>
                    <a:pt x="75" y="31"/>
                    <a:pt x="75" y="31"/>
                  </a:cubicBezTo>
                  <a:cubicBezTo>
                    <a:pt x="64" y="39"/>
                    <a:pt x="51" y="43"/>
                    <a:pt x="37" y="43"/>
                  </a:cubicBezTo>
                  <a:cubicBezTo>
                    <a:pt x="25" y="43"/>
                    <a:pt x="12" y="39"/>
                    <a:pt x="1" y="33"/>
                  </a:cubicBezTo>
                  <a:close/>
                  <a:moveTo>
                    <a:pt x="37" y="40"/>
                  </a:moveTo>
                  <a:cubicBezTo>
                    <a:pt x="50" y="40"/>
                    <a:pt x="62" y="36"/>
                    <a:pt x="72" y="30"/>
                  </a:cubicBezTo>
                  <a:cubicBezTo>
                    <a:pt x="61" y="15"/>
                    <a:pt x="48" y="3"/>
                    <a:pt x="38" y="3"/>
                  </a:cubicBezTo>
                  <a:cubicBezTo>
                    <a:pt x="38" y="3"/>
                    <a:pt x="38" y="3"/>
                    <a:pt x="38" y="3"/>
                  </a:cubicBezTo>
                  <a:cubicBezTo>
                    <a:pt x="28" y="3"/>
                    <a:pt x="15" y="15"/>
                    <a:pt x="4" y="31"/>
                  </a:cubicBezTo>
                  <a:cubicBezTo>
                    <a:pt x="14" y="37"/>
                    <a:pt x="26" y="40"/>
                    <a:pt x="37" y="40"/>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8" name="Freeform 497">
              <a:extLst>
                <a:ext uri="{FF2B5EF4-FFF2-40B4-BE49-F238E27FC236}">
                  <a16:creationId xmlns:a16="http://schemas.microsoft.com/office/drawing/2014/main" id="{1F6B935B-B56A-45CE-90E7-097D795E7B38}"/>
                </a:ext>
              </a:extLst>
            </p:cNvPr>
            <p:cNvSpPr>
              <a:spLocks/>
            </p:cNvSpPr>
            <p:nvPr/>
          </p:nvSpPr>
          <p:spPr bwMode="auto">
            <a:xfrm>
              <a:off x="8467726" y="2425700"/>
              <a:ext cx="187325" cy="271463"/>
            </a:xfrm>
            <a:custGeom>
              <a:avLst/>
              <a:gdLst>
                <a:gd name="T0" fmla="*/ 0 w 50"/>
                <a:gd name="T1" fmla="*/ 72 h 72"/>
                <a:gd name="T2" fmla="*/ 0 w 50"/>
                <a:gd name="T3" fmla="*/ 5 h 72"/>
                <a:gd name="T4" fmla="*/ 5 w 50"/>
                <a:gd name="T5" fmla="*/ 0 h 72"/>
                <a:gd name="T6" fmla="*/ 45 w 50"/>
                <a:gd name="T7" fmla="*/ 0 h 72"/>
                <a:gd name="T8" fmla="*/ 50 w 50"/>
                <a:gd name="T9" fmla="*/ 5 h 72"/>
                <a:gd name="T10" fmla="*/ 50 w 50"/>
                <a:gd name="T11" fmla="*/ 72 h 72"/>
                <a:gd name="T12" fmla="*/ 0 w 50"/>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50" h="72">
                  <a:moveTo>
                    <a:pt x="0" y="72"/>
                  </a:moveTo>
                  <a:cubicBezTo>
                    <a:pt x="0" y="5"/>
                    <a:pt x="0" y="5"/>
                    <a:pt x="0" y="5"/>
                  </a:cubicBezTo>
                  <a:cubicBezTo>
                    <a:pt x="0" y="2"/>
                    <a:pt x="2" y="0"/>
                    <a:pt x="5" y="0"/>
                  </a:cubicBezTo>
                  <a:cubicBezTo>
                    <a:pt x="45" y="0"/>
                    <a:pt x="45" y="0"/>
                    <a:pt x="45" y="0"/>
                  </a:cubicBezTo>
                  <a:cubicBezTo>
                    <a:pt x="48" y="0"/>
                    <a:pt x="50" y="2"/>
                    <a:pt x="50" y="5"/>
                  </a:cubicBezTo>
                  <a:cubicBezTo>
                    <a:pt x="50" y="72"/>
                    <a:pt x="50" y="72"/>
                    <a:pt x="50" y="72"/>
                  </a:cubicBezTo>
                  <a:lnTo>
                    <a:pt x="0" y="72"/>
                  </a:lnTo>
                  <a:close/>
                </a:path>
              </a:pathLst>
            </a:custGeom>
            <a:solidFill>
              <a:srgbClr val="BD99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9" name="Freeform 498">
              <a:extLst>
                <a:ext uri="{FF2B5EF4-FFF2-40B4-BE49-F238E27FC236}">
                  <a16:creationId xmlns:a16="http://schemas.microsoft.com/office/drawing/2014/main" id="{981CD750-58C2-426A-8C97-7E68BD9FC114}"/>
                </a:ext>
              </a:extLst>
            </p:cNvPr>
            <p:cNvSpPr>
              <a:spLocks noEditPoints="1"/>
            </p:cNvSpPr>
            <p:nvPr/>
          </p:nvSpPr>
          <p:spPr bwMode="auto">
            <a:xfrm>
              <a:off x="8459788" y="2422525"/>
              <a:ext cx="203200" cy="280988"/>
            </a:xfrm>
            <a:custGeom>
              <a:avLst/>
              <a:gdLst>
                <a:gd name="T0" fmla="*/ 2 w 54"/>
                <a:gd name="T1" fmla="*/ 75 h 75"/>
                <a:gd name="T2" fmla="*/ 2 w 54"/>
                <a:gd name="T3" fmla="*/ 73 h 75"/>
                <a:gd name="T4" fmla="*/ 3 w 54"/>
                <a:gd name="T5" fmla="*/ 73 h 75"/>
                <a:gd name="T6" fmla="*/ 2 w 54"/>
                <a:gd name="T7" fmla="*/ 73 h 75"/>
                <a:gd name="T8" fmla="*/ 2 w 54"/>
                <a:gd name="T9" fmla="*/ 75 h 75"/>
                <a:gd name="T10" fmla="*/ 1 w 54"/>
                <a:gd name="T11" fmla="*/ 74 h 75"/>
                <a:gd name="T12" fmla="*/ 0 w 54"/>
                <a:gd name="T13" fmla="*/ 73 h 75"/>
                <a:gd name="T14" fmla="*/ 0 w 54"/>
                <a:gd name="T15" fmla="*/ 6 h 75"/>
                <a:gd name="T16" fmla="*/ 7 w 54"/>
                <a:gd name="T17" fmla="*/ 0 h 75"/>
                <a:gd name="T18" fmla="*/ 47 w 54"/>
                <a:gd name="T19" fmla="*/ 0 h 75"/>
                <a:gd name="T20" fmla="*/ 54 w 54"/>
                <a:gd name="T21" fmla="*/ 6 h 75"/>
                <a:gd name="T22" fmla="*/ 54 w 54"/>
                <a:gd name="T23" fmla="*/ 73 h 75"/>
                <a:gd name="T24" fmla="*/ 53 w 54"/>
                <a:gd name="T25" fmla="*/ 74 h 75"/>
                <a:gd name="T26" fmla="*/ 52 w 54"/>
                <a:gd name="T27" fmla="*/ 75 h 75"/>
                <a:gd name="T28" fmla="*/ 2 w 54"/>
                <a:gd name="T29" fmla="*/ 75 h 75"/>
                <a:gd name="T30" fmla="*/ 51 w 54"/>
                <a:gd name="T31" fmla="*/ 72 h 75"/>
                <a:gd name="T32" fmla="*/ 51 w 54"/>
                <a:gd name="T33" fmla="*/ 6 h 75"/>
                <a:gd name="T34" fmla="*/ 47 w 54"/>
                <a:gd name="T35" fmla="*/ 3 h 75"/>
                <a:gd name="T36" fmla="*/ 7 w 54"/>
                <a:gd name="T37" fmla="*/ 3 h 75"/>
                <a:gd name="T38" fmla="*/ 3 w 54"/>
                <a:gd name="T39" fmla="*/ 6 h 75"/>
                <a:gd name="T40" fmla="*/ 3 w 54"/>
                <a:gd name="T41" fmla="*/ 72 h 75"/>
                <a:gd name="T42" fmla="*/ 51 w 54"/>
                <a:gd name="T43"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75">
                  <a:moveTo>
                    <a:pt x="2" y="75"/>
                  </a:moveTo>
                  <a:cubicBezTo>
                    <a:pt x="2" y="73"/>
                    <a:pt x="2" y="73"/>
                    <a:pt x="2" y="73"/>
                  </a:cubicBezTo>
                  <a:cubicBezTo>
                    <a:pt x="3" y="73"/>
                    <a:pt x="3" y="73"/>
                    <a:pt x="3" y="73"/>
                  </a:cubicBezTo>
                  <a:cubicBezTo>
                    <a:pt x="2" y="73"/>
                    <a:pt x="2" y="73"/>
                    <a:pt x="2" y="73"/>
                  </a:cubicBezTo>
                  <a:cubicBezTo>
                    <a:pt x="2" y="75"/>
                    <a:pt x="2" y="75"/>
                    <a:pt x="2" y="75"/>
                  </a:cubicBezTo>
                  <a:cubicBezTo>
                    <a:pt x="1" y="75"/>
                    <a:pt x="1" y="75"/>
                    <a:pt x="1" y="74"/>
                  </a:cubicBezTo>
                  <a:cubicBezTo>
                    <a:pt x="1" y="74"/>
                    <a:pt x="0" y="74"/>
                    <a:pt x="0" y="73"/>
                  </a:cubicBezTo>
                  <a:cubicBezTo>
                    <a:pt x="0" y="6"/>
                    <a:pt x="0" y="6"/>
                    <a:pt x="0" y="6"/>
                  </a:cubicBezTo>
                  <a:cubicBezTo>
                    <a:pt x="0" y="2"/>
                    <a:pt x="3" y="0"/>
                    <a:pt x="7" y="0"/>
                  </a:cubicBezTo>
                  <a:cubicBezTo>
                    <a:pt x="47" y="0"/>
                    <a:pt x="47" y="0"/>
                    <a:pt x="47" y="0"/>
                  </a:cubicBezTo>
                  <a:cubicBezTo>
                    <a:pt x="51" y="0"/>
                    <a:pt x="54" y="2"/>
                    <a:pt x="54" y="6"/>
                  </a:cubicBezTo>
                  <a:cubicBezTo>
                    <a:pt x="54" y="73"/>
                    <a:pt x="54" y="73"/>
                    <a:pt x="54" y="73"/>
                  </a:cubicBezTo>
                  <a:cubicBezTo>
                    <a:pt x="54" y="74"/>
                    <a:pt x="53" y="74"/>
                    <a:pt x="53" y="74"/>
                  </a:cubicBezTo>
                  <a:cubicBezTo>
                    <a:pt x="53" y="75"/>
                    <a:pt x="52" y="75"/>
                    <a:pt x="52" y="75"/>
                  </a:cubicBezTo>
                  <a:lnTo>
                    <a:pt x="2" y="75"/>
                  </a:lnTo>
                  <a:close/>
                  <a:moveTo>
                    <a:pt x="51" y="72"/>
                  </a:moveTo>
                  <a:cubicBezTo>
                    <a:pt x="51" y="6"/>
                    <a:pt x="51" y="6"/>
                    <a:pt x="51" y="6"/>
                  </a:cubicBezTo>
                  <a:cubicBezTo>
                    <a:pt x="51" y="4"/>
                    <a:pt x="49" y="3"/>
                    <a:pt x="47" y="3"/>
                  </a:cubicBezTo>
                  <a:cubicBezTo>
                    <a:pt x="7" y="3"/>
                    <a:pt x="7" y="3"/>
                    <a:pt x="7" y="3"/>
                  </a:cubicBezTo>
                  <a:cubicBezTo>
                    <a:pt x="5" y="3"/>
                    <a:pt x="3" y="4"/>
                    <a:pt x="3" y="6"/>
                  </a:cubicBezTo>
                  <a:cubicBezTo>
                    <a:pt x="3" y="72"/>
                    <a:pt x="3" y="72"/>
                    <a:pt x="3" y="72"/>
                  </a:cubicBezTo>
                  <a:lnTo>
                    <a:pt x="51" y="72"/>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0" name="Freeform 499">
              <a:extLst>
                <a:ext uri="{FF2B5EF4-FFF2-40B4-BE49-F238E27FC236}">
                  <a16:creationId xmlns:a16="http://schemas.microsoft.com/office/drawing/2014/main" id="{68DE626D-BE3E-456C-B5CB-0548E79C21E8}"/>
                </a:ext>
              </a:extLst>
            </p:cNvPr>
            <p:cNvSpPr>
              <a:spLocks/>
            </p:cNvSpPr>
            <p:nvPr/>
          </p:nvSpPr>
          <p:spPr bwMode="auto">
            <a:xfrm>
              <a:off x="8509001" y="2422525"/>
              <a:ext cx="11113" cy="280988"/>
            </a:xfrm>
            <a:custGeom>
              <a:avLst/>
              <a:gdLst>
                <a:gd name="T0" fmla="*/ 0 w 3"/>
                <a:gd name="T1" fmla="*/ 73 h 75"/>
                <a:gd name="T2" fmla="*/ 0 w 3"/>
                <a:gd name="T3" fmla="*/ 1 h 75"/>
                <a:gd name="T4" fmla="*/ 2 w 3"/>
                <a:gd name="T5" fmla="*/ 0 h 75"/>
                <a:gd name="T6" fmla="*/ 3 w 3"/>
                <a:gd name="T7" fmla="*/ 1 h 75"/>
                <a:gd name="T8" fmla="*/ 3 w 3"/>
                <a:gd name="T9" fmla="*/ 73 h 75"/>
                <a:gd name="T10" fmla="*/ 2 w 3"/>
                <a:gd name="T11" fmla="*/ 75 h 75"/>
                <a:gd name="T12" fmla="*/ 0 w 3"/>
                <a:gd name="T13" fmla="*/ 73 h 75"/>
              </a:gdLst>
              <a:ahLst/>
              <a:cxnLst>
                <a:cxn ang="0">
                  <a:pos x="T0" y="T1"/>
                </a:cxn>
                <a:cxn ang="0">
                  <a:pos x="T2" y="T3"/>
                </a:cxn>
                <a:cxn ang="0">
                  <a:pos x="T4" y="T5"/>
                </a:cxn>
                <a:cxn ang="0">
                  <a:pos x="T6" y="T7"/>
                </a:cxn>
                <a:cxn ang="0">
                  <a:pos x="T8" y="T9"/>
                </a:cxn>
                <a:cxn ang="0">
                  <a:pos x="T10" y="T11"/>
                </a:cxn>
                <a:cxn ang="0">
                  <a:pos x="T12" y="T13"/>
                </a:cxn>
              </a:cxnLst>
              <a:rect l="0" t="0" r="r" b="b"/>
              <a:pathLst>
                <a:path w="3" h="75">
                  <a:moveTo>
                    <a:pt x="0" y="73"/>
                  </a:moveTo>
                  <a:cubicBezTo>
                    <a:pt x="0" y="1"/>
                    <a:pt x="0" y="1"/>
                    <a:pt x="0" y="1"/>
                  </a:cubicBezTo>
                  <a:cubicBezTo>
                    <a:pt x="0" y="0"/>
                    <a:pt x="1" y="0"/>
                    <a:pt x="2" y="0"/>
                  </a:cubicBezTo>
                  <a:cubicBezTo>
                    <a:pt x="2" y="0"/>
                    <a:pt x="3" y="0"/>
                    <a:pt x="3" y="1"/>
                  </a:cubicBezTo>
                  <a:cubicBezTo>
                    <a:pt x="3" y="73"/>
                    <a:pt x="3" y="73"/>
                    <a:pt x="3" y="73"/>
                  </a:cubicBezTo>
                  <a:cubicBezTo>
                    <a:pt x="3" y="74"/>
                    <a:pt x="2" y="75"/>
                    <a:pt x="2" y="75"/>
                  </a:cubicBezTo>
                  <a:cubicBezTo>
                    <a:pt x="1" y="75"/>
                    <a:pt x="0" y="74"/>
                    <a:pt x="0" y="73"/>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1" name="Freeform 500">
              <a:extLst>
                <a:ext uri="{FF2B5EF4-FFF2-40B4-BE49-F238E27FC236}">
                  <a16:creationId xmlns:a16="http://schemas.microsoft.com/office/drawing/2014/main" id="{90D0302E-D102-48CB-8782-61A4D104EC5F}"/>
                </a:ext>
              </a:extLst>
            </p:cNvPr>
            <p:cNvSpPr>
              <a:spLocks/>
            </p:cNvSpPr>
            <p:nvPr/>
          </p:nvSpPr>
          <p:spPr bwMode="auto">
            <a:xfrm>
              <a:off x="8558213" y="2422525"/>
              <a:ext cx="11113" cy="280988"/>
            </a:xfrm>
            <a:custGeom>
              <a:avLst/>
              <a:gdLst>
                <a:gd name="T0" fmla="*/ 0 w 3"/>
                <a:gd name="T1" fmla="*/ 73 h 75"/>
                <a:gd name="T2" fmla="*/ 0 w 3"/>
                <a:gd name="T3" fmla="*/ 1 h 75"/>
                <a:gd name="T4" fmla="*/ 1 w 3"/>
                <a:gd name="T5" fmla="*/ 0 h 75"/>
                <a:gd name="T6" fmla="*/ 3 w 3"/>
                <a:gd name="T7" fmla="*/ 1 h 75"/>
                <a:gd name="T8" fmla="*/ 3 w 3"/>
                <a:gd name="T9" fmla="*/ 73 h 75"/>
                <a:gd name="T10" fmla="*/ 1 w 3"/>
                <a:gd name="T11" fmla="*/ 75 h 75"/>
                <a:gd name="T12" fmla="*/ 0 w 3"/>
                <a:gd name="T13" fmla="*/ 73 h 75"/>
              </a:gdLst>
              <a:ahLst/>
              <a:cxnLst>
                <a:cxn ang="0">
                  <a:pos x="T0" y="T1"/>
                </a:cxn>
                <a:cxn ang="0">
                  <a:pos x="T2" y="T3"/>
                </a:cxn>
                <a:cxn ang="0">
                  <a:pos x="T4" y="T5"/>
                </a:cxn>
                <a:cxn ang="0">
                  <a:pos x="T6" y="T7"/>
                </a:cxn>
                <a:cxn ang="0">
                  <a:pos x="T8" y="T9"/>
                </a:cxn>
                <a:cxn ang="0">
                  <a:pos x="T10" y="T11"/>
                </a:cxn>
                <a:cxn ang="0">
                  <a:pos x="T12" y="T13"/>
                </a:cxn>
              </a:cxnLst>
              <a:rect l="0" t="0" r="r" b="b"/>
              <a:pathLst>
                <a:path w="3" h="75">
                  <a:moveTo>
                    <a:pt x="0" y="73"/>
                  </a:moveTo>
                  <a:cubicBezTo>
                    <a:pt x="0" y="1"/>
                    <a:pt x="0" y="1"/>
                    <a:pt x="0" y="1"/>
                  </a:cubicBezTo>
                  <a:cubicBezTo>
                    <a:pt x="0" y="0"/>
                    <a:pt x="0" y="0"/>
                    <a:pt x="1" y="0"/>
                  </a:cubicBezTo>
                  <a:cubicBezTo>
                    <a:pt x="2" y="0"/>
                    <a:pt x="3" y="0"/>
                    <a:pt x="3" y="1"/>
                  </a:cubicBezTo>
                  <a:cubicBezTo>
                    <a:pt x="3" y="73"/>
                    <a:pt x="3" y="73"/>
                    <a:pt x="3" y="73"/>
                  </a:cubicBezTo>
                  <a:cubicBezTo>
                    <a:pt x="3" y="74"/>
                    <a:pt x="2" y="75"/>
                    <a:pt x="1" y="75"/>
                  </a:cubicBezTo>
                  <a:cubicBezTo>
                    <a:pt x="0" y="75"/>
                    <a:pt x="0" y="74"/>
                    <a:pt x="0" y="73"/>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2" name="Freeform 501">
              <a:extLst>
                <a:ext uri="{FF2B5EF4-FFF2-40B4-BE49-F238E27FC236}">
                  <a16:creationId xmlns:a16="http://schemas.microsoft.com/office/drawing/2014/main" id="{AD2EF16C-F159-449A-9C67-B2B6E8EFF72A}"/>
                </a:ext>
              </a:extLst>
            </p:cNvPr>
            <p:cNvSpPr>
              <a:spLocks/>
            </p:cNvSpPr>
            <p:nvPr/>
          </p:nvSpPr>
          <p:spPr bwMode="auto">
            <a:xfrm>
              <a:off x="8602663" y="2422525"/>
              <a:ext cx="11113" cy="280988"/>
            </a:xfrm>
            <a:custGeom>
              <a:avLst/>
              <a:gdLst>
                <a:gd name="T0" fmla="*/ 0 w 3"/>
                <a:gd name="T1" fmla="*/ 73 h 75"/>
                <a:gd name="T2" fmla="*/ 0 w 3"/>
                <a:gd name="T3" fmla="*/ 1 h 75"/>
                <a:gd name="T4" fmla="*/ 2 w 3"/>
                <a:gd name="T5" fmla="*/ 0 h 75"/>
                <a:gd name="T6" fmla="*/ 3 w 3"/>
                <a:gd name="T7" fmla="*/ 1 h 75"/>
                <a:gd name="T8" fmla="*/ 3 w 3"/>
                <a:gd name="T9" fmla="*/ 73 h 75"/>
                <a:gd name="T10" fmla="*/ 2 w 3"/>
                <a:gd name="T11" fmla="*/ 75 h 75"/>
                <a:gd name="T12" fmla="*/ 0 w 3"/>
                <a:gd name="T13" fmla="*/ 73 h 75"/>
              </a:gdLst>
              <a:ahLst/>
              <a:cxnLst>
                <a:cxn ang="0">
                  <a:pos x="T0" y="T1"/>
                </a:cxn>
                <a:cxn ang="0">
                  <a:pos x="T2" y="T3"/>
                </a:cxn>
                <a:cxn ang="0">
                  <a:pos x="T4" y="T5"/>
                </a:cxn>
                <a:cxn ang="0">
                  <a:pos x="T6" y="T7"/>
                </a:cxn>
                <a:cxn ang="0">
                  <a:pos x="T8" y="T9"/>
                </a:cxn>
                <a:cxn ang="0">
                  <a:pos x="T10" y="T11"/>
                </a:cxn>
                <a:cxn ang="0">
                  <a:pos x="T12" y="T13"/>
                </a:cxn>
              </a:cxnLst>
              <a:rect l="0" t="0" r="r" b="b"/>
              <a:pathLst>
                <a:path w="3" h="75">
                  <a:moveTo>
                    <a:pt x="0" y="73"/>
                  </a:moveTo>
                  <a:cubicBezTo>
                    <a:pt x="0" y="1"/>
                    <a:pt x="0" y="1"/>
                    <a:pt x="0" y="1"/>
                  </a:cubicBezTo>
                  <a:cubicBezTo>
                    <a:pt x="0" y="0"/>
                    <a:pt x="1" y="0"/>
                    <a:pt x="2" y="0"/>
                  </a:cubicBezTo>
                  <a:cubicBezTo>
                    <a:pt x="2" y="0"/>
                    <a:pt x="3" y="0"/>
                    <a:pt x="3" y="1"/>
                  </a:cubicBezTo>
                  <a:cubicBezTo>
                    <a:pt x="3" y="73"/>
                    <a:pt x="3" y="73"/>
                    <a:pt x="3" y="73"/>
                  </a:cubicBezTo>
                  <a:cubicBezTo>
                    <a:pt x="3" y="74"/>
                    <a:pt x="2" y="75"/>
                    <a:pt x="2" y="75"/>
                  </a:cubicBezTo>
                  <a:cubicBezTo>
                    <a:pt x="1" y="75"/>
                    <a:pt x="0" y="74"/>
                    <a:pt x="0" y="73"/>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3" name="Oval 502">
              <a:extLst>
                <a:ext uri="{FF2B5EF4-FFF2-40B4-BE49-F238E27FC236}">
                  <a16:creationId xmlns:a16="http://schemas.microsoft.com/office/drawing/2014/main" id="{7DA62490-C7BA-4A5A-AE0E-6A14152B2C15}"/>
                </a:ext>
              </a:extLst>
            </p:cNvPr>
            <p:cNvSpPr>
              <a:spLocks noChangeArrowheads="1"/>
            </p:cNvSpPr>
            <p:nvPr/>
          </p:nvSpPr>
          <p:spPr bwMode="auto">
            <a:xfrm>
              <a:off x="8478838" y="2554287"/>
              <a:ext cx="15875" cy="14288"/>
            </a:xfrm>
            <a:prstGeom prst="ellipse">
              <a:avLst/>
            </a:pr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4" name="Freeform 503">
              <a:extLst>
                <a:ext uri="{FF2B5EF4-FFF2-40B4-BE49-F238E27FC236}">
                  <a16:creationId xmlns:a16="http://schemas.microsoft.com/office/drawing/2014/main" id="{9E325C4C-C3BD-468B-8C47-4AC3ACA839C2}"/>
                </a:ext>
              </a:extLst>
            </p:cNvPr>
            <p:cNvSpPr>
              <a:spLocks/>
            </p:cNvSpPr>
            <p:nvPr/>
          </p:nvSpPr>
          <p:spPr bwMode="auto">
            <a:xfrm>
              <a:off x="8377238" y="1614487"/>
              <a:ext cx="354013" cy="71438"/>
            </a:xfrm>
            <a:custGeom>
              <a:avLst/>
              <a:gdLst>
                <a:gd name="T0" fmla="*/ 1 w 94"/>
                <a:gd name="T1" fmla="*/ 15 h 19"/>
                <a:gd name="T2" fmla="*/ 0 w 94"/>
                <a:gd name="T3" fmla="*/ 13 h 19"/>
                <a:gd name="T4" fmla="*/ 2 w 94"/>
                <a:gd name="T5" fmla="*/ 12 h 19"/>
                <a:gd name="T6" fmla="*/ 12 w 94"/>
                <a:gd name="T7" fmla="*/ 14 h 19"/>
                <a:gd name="T8" fmla="*/ 37 w 94"/>
                <a:gd name="T9" fmla="*/ 16 h 19"/>
                <a:gd name="T10" fmla="*/ 91 w 94"/>
                <a:gd name="T11" fmla="*/ 1 h 19"/>
                <a:gd name="T12" fmla="*/ 93 w 94"/>
                <a:gd name="T13" fmla="*/ 1 h 19"/>
                <a:gd name="T14" fmla="*/ 93 w 94"/>
                <a:gd name="T15" fmla="*/ 3 h 19"/>
                <a:gd name="T16" fmla="*/ 37 w 94"/>
                <a:gd name="T17" fmla="*/ 19 h 19"/>
                <a:gd name="T18" fmla="*/ 1 w 94"/>
                <a:gd name="T1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9">
                  <a:moveTo>
                    <a:pt x="1" y="15"/>
                  </a:moveTo>
                  <a:cubicBezTo>
                    <a:pt x="0" y="14"/>
                    <a:pt x="0" y="13"/>
                    <a:pt x="0" y="13"/>
                  </a:cubicBezTo>
                  <a:cubicBezTo>
                    <a:pt x="0" y="12"/>
                    <a:pt x="1" y="11"/>
                    <a:pt x="2" y="12"/>
                  </a:cubicBezTo>
                  <a:cubicBezTo>
                    <a:pt x="2" y="12"/>
                    <a:pt x="6" y="13"/>
                    <a:pt x="12" y="14"/>
                  </a:cubicBezTo>
                  <a:cubicBezTo>
                    <a:pt x="18" y="15"/>
                    <a:pt x="27" y="16"/>
                    <a:pt x="37" y="16"/>
                  </a:cubicBezTo>
                  <a:cubicBezTo>
                    <a:pt x="54" y="16"/>
                    <a:pt x="75" y="13"/>
                    <a:pt x="91" y="1"/>
                  </a:cubicBezTo>
                  <a:cubicBezTo>
                    <a:pt x="92" y="0"/>
                    <a:pt x="93" y="0"/>
                    <a:pt x="93" y="1"/>
                  </a:cubicBezTo>
                  <a:cubicBezTo>
                    <a:pt x="94" y="2"/>
                    <a:pt x="93" y="3"/>
                    <a:pt x="93" y="3"/>
                  </a:cubicBezTo>
                  <a:cubicBezTo>
                    <a:pt x="76" y="16"/>
                    <a:pt x="55" y="19"/>
                    <a:pt x="37" y="19"/>
                  </a:cubicBezTo>
                  <a:cubicBezTo>
                    <a:pt x="17" y="19"/>
                    <a:pt x="1" y="15"/>
                    <a:pt x="1" y="15"/>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5" name="Freeform 504">
              <a:extLst>
                <a:ext uri="{FF2B5EF4-FFF2-40B4-BE49-F238E27FC236}">
                  <a16:creationId xmlns:a16="http://schemas.microsoft.com/office/drawing/2014/main" id="{6EEC396C-2F55-474B-B084-B39714D38891}"/>
                </a:ext>
              </a:extLst>
            </p:cNvPr>
            <p:cNvSpPr>
              <a:spLocks/>
            </p:cNvSpPr>
            <p:nvPr/>
          </p:nvSpPr>
          <p:spPr bwMode="auto">
            <a:xfrm>
              <a:off x="8362951" y="1679575"/>
              <a:ext cx="428625" cy="71438"/>
            </a:xfrm>
            <a:custGeom>
              <a:avLst/>
              <a:gdLst>
                <a:gd name="T0" fmla="*/ 1 w 114"/>
                <a:gd name="T1" fmla="*/ 3 h 19"/>
                <a:gd name="T2" fmla="*/ 1 w 114"/>
                <a:gd name="T3" fmla="*/ 1 h 19"/>
                <a:gd name="T4" fmla="*/ 3 w 114"/>
                <a:gd name="T5" fmla="*/ 1 h 19"/>
                <a:gd name="T6" fmla="*/ 23 w 114"/>
                <a:gd name="T7" fmla="*/ 8 h 19"/>
                <a:gd name="T8" fmla="*/ 74 w 114"/>
                <a:gd name="T9" fmla="*/ 16 h 19"/>
                <a:gd name="T10" fmla="*/ 112 w 114"/>
                <a:gd name="T11" fmla="*/ 12 h 19"/>
                <a:gd name="T12" fmla="*/ 114 w 114"/>
                <a:gd name="T13" fmla="*/ 13 h 19"/>
                <a:gd name="T14" fmla="*/ 112 w 114"/>
                <a:gd name="T15" fmla="*/ 15 h 19"/>
                <a:gd name="T16" fmla="*/ 74 w 114"/>
                <a:gd name="T17" fmla="*/ 19 h 19"/>
                <a:gd name="T18" fmla="*/ 1 w 114"/>
                <a:gd name="T19"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9">
                  <a:moveTo>
                    <a:pt x="1" y="3"/>
                  </a:moveTo>
                  <a:cubicBezTo>
                    <a:pt x="1" y="3"/>
                    <a:pt x="0" y="2"/>
                    <a:pt x="1" y="1"/>
                  </a:cubicBezTo>
                  <a:cubicBezTo>
                    <a:pt x="1" y="1"/>
                    <a:pt x="2" y="0"/>
                    <a:pt x="3" y="1"/>
                  </a:cubicBezTo>
                  <a:cubicBezTo>
                    <a:pt x="3" y="1"/>
                    <a:pt x="10" y="5"/>
                    <a:pt x="23" y="8"/>
                  </a:cubicBezTo>
                  <a:cubicBezTo>
                    <a:pt x="35" y="12"/>
                    <a:pt x="53" y="16"/>
                    <a:pt x="74" y="16"/>
                  </a:cubicBezTo>
                  <a:cubicBezTo>
                    <a:pt x="86" y="16"/>
                    <a:pt x="99" y="15"/>
                    <a:pt x="112" y="12"/>
                  </a:cubicBezTo>
                  <a:cubicBezTo>
                    <a:pt x="113" y="12"/>
                    <a:pt x="113" y="12"/>
                    <a:pt x="114" y="13"/>
                  </a:cubicBezTo>
                  <a:cubicBezTo>
                    <a:pt x="114" y="14"/>
                    <a:pt x="113" y="15"/>
                    <a:pt x="112" y="15"/>
                  </a:cubicBezTo>
                  <a:cubicBezTo>
                    <a:pt x="99" y="18"/>
                    <a:pt x="86" y="19"/>
                    <a:pt x="74" y="19"/>
                  </a:cubicBezTo>
                  <a:cubicBezTo>
                    <a:pt x="31" y="19"/>
                    <a:pt x="2" y="3"/>
                    <a:pt x="1" y="3"/>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6" name="Freeform 505">
              <a:extLst>
                <a:ext uri="{FF2B5EF4-FFF2-40B4-BE49-F238E27FC236}">
                  <a16:creationId xmlns:a16="http://schemas.microsoft.com/office/drawing/2014/main" id="{00CF3F7D-0AF9-41B8-9207-359AD2D8AD46}"/>
                </a:ext>
              </a:extLst>
            </p:cNvPr>
            <p:cNvSpPr>
              <a:spLocks/>
            </p:cNvSpPr>
            <p:nvPr/>
          </p:nvSpPr>
          <p:spPr bwMode="auto">
            <a:xfrm>
              <a:off x="8313738" y="1757362"/>
              <a:ext cx="492125" cy="76200"/>
            </a:xfrm>
            <a:custGeom>
              <a:avLst/>
              <a:gdLst>
                <a:gd name="T0" fmla="*/ 1 w 131"/>
                <a:gd name="T1" fmla="*/ 9 h 20"/>
                <a:gd name="T2" fmla="*/ 1 w 131"/>
                <a:gd name="T3" fmla="*/ 9 h 20"/>
                <a:gd name="T4" fmla="*/ 0 w 131"/>
                <a:gd name="T5" fmla="*/ 7 h 20"/>
                <a:gd name="T6" fmla="*/ 2 w 131"/>
                <a:gd name="T7" fmla="*/ 6 h 20"/>
                <a:gd name="T8" fmla="*/ 20 w 131"/>
                <a:gd name="T9" fmla="*/ 11 h 20"/>
                <a:gd name="T10" fmla="*/ 64 w 131"/>
                <a:gd name="T11" fmla="*/ 17 h 20"/>
                <a:gd name="T12" fmla="*/ 129 w 131"/>
                <a:gd name="T13" fmla="*/ 1 h 20"/>
                <a:gd name="T14" fmla="*/ 131 w 131"/>
                <a:gd name="T15" fmla="*/ 1 h 20"/>
                <a:gd name="T16" fmla="*/ 130 w 131"/>
                <a:gd name="T17" fmla="*/ 3 h 20"/>
                <a:gd name="T18" fmla="*/ 64 w 131"/>
                <a:gd name="T19" fmla="*/ 20 h 20"/>
                <a:gd name="T20" fmla="*/ 1 w 131"/>
                <a:gd name="T21"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20">
                  <a:moveTo>
                    <a:pt x="1" y="9"/>
                  </a:moveTo>
                  <a:cubicBezTo>
                    <a:pt x="1" y="9"/>
                    <a:pt x="1" y="9"/>
                    <a:pt x="1" y="9"/>
                  </a:cubicBezTo>
                  <a:cubicBezTo>
                    <a:pt x="0" y="9"/>
                    <a:pt x="0" y="8"/>
                    <a:pt x="0" y="7"/>
                  </a:cubicBezTo>
                  <a:cubicBezTo>
                    <a:pt x="0" y="6"/>
                    <a:pt x="1" y="6"/>
                    <a:pt x="2" y="6"/>
                  </a:cubicBezTo>
                  <a:cubicBezTo>
                    <a:pt x="2" y="6"/>
                    <a:pt x="9" y="9"/>
                    <a:pt x="20" y="11"/>
                  </a:cubicBezTo>
                  <a:cubicBezTo>
                    <a:pt x="31" y="14"/>
                    <a:pt x="47" y="17"/>
                    <a:pt x="64" y="17"/>
                  </a:cubicBezTo>
                  <a:cubicBezTo>
                    <a:pt x="84" y="17"/>
                    <a:pt x="108" y="13"/>
                    <a:pt x="129" y="1"/>
                  </a:cubicBezTo>
                  <a:cubicBezTo>
                    <a:pt x="129" y="0"/>
                    <a:pt x="130" y="1"/>
                    <a:pt x="131" y="1"/>
                  </a:cubicBezTo>
                  <a:cubicBezTo>
                    <a:pt x="131" y="2"/>
                    <a:pt x="131" y="3"/>
                    <a:pt x="130" y="3"/>
                  </a:cubicBezTo>
                  <a:cubicBezTo>
                    <a:pt x="108" y="16"/>
                    <a:pt x="85" y="20"/>
                    <a:pt x="64" y="20"/>
                  </a:cubicBezTo>
                  <a:cubicBezTo>
                    <a:pt x="29" y="20"/>
                    <a:pt x="1" y="9"/>
                    <a:pt x="1" y="9"/>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7" name="Freeform 506">
              <a:extLst>
                <a:ext uri="{FF2B5EF4-FFF2-40B4-BE49-F238E27FC236}">
                  <a16:creationId xmlns:a16="http://schemas.microsoft.com/office/drawing/2014/main" id="{25377DC0-FB53-40AF-8506-DFFC121F3FFD}"/>
                </a:ext>
              </a:extLst>
            </p:cNvPr>
            <p:cNvSpPr>
              <a:spLocks/>
            </p:cNvSpPr>
            <p:nvPr/>
          </p:nvSpPr>
          <p:spPr bwMode="auto">
            <a:xfrm>
              <a:off x="8355013" y="1874837"/>
              <a:ext cx="379413" cy="217488"/>
            </a:xfrm>
            <a:custGeom>
              <a:avLst/>
              <a:gdLst>
                <a:gd name="T0" fmla="*/ 98 w 101"/>
                <a:gd name="T1" fmla="*/ 40 h 58"/>
                <a:gd name="T2" fmla="*/ 99 w 101"/>
                <a:gd name="T3" fmla="*/ 49 h 58"/>
                <a:gd name="T4" fmla="*/ 88 w 101"/>
                <a:gd name="T5" fmla="*/ 54 h 58"/>
                <a:gd name="T6" fmla="*/ 50 w 101"/>
                <a:gd name="T7" fmla="*/ 38 h 58"/>
                <a:gd name="T8" fmla="*/ 15 w 101"/>
                <a:gd name="T9" fmla="*/ 54 h 58"/>
                <a:gd name="T10" fmla="*/ 4 w 101"/>
                <a:gd name="T11" fmla="*/ 54 h 58"/>
                <a:gd name="T12" fmla="*/ 1 w 101"/>
                <a:gd name="T13" fmla="*/ 45 h 58"/>
                <a:gd name="T14" fmla="*/ 98 w 101"/>
                <a:gd name="T15" fmla="*/ 4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8">
                  <a:moveTo>
                    <a:pt x="98" y="40"/>
                  </a:moveTo>
                  <a:cubicBezTo>
                    <a:pt x="98" y="40"/>
                    <a:pt x="101" y="44"/>
                    <a:pt x="99" y="49"/>
                  </a:cubicBezTo>
                  <a:cubicBezTo>
                    <a:pt x="98" y="52"/>
                    <a:pt x="94" y="55"/>
                    <a:pt x="88" y="54"/>
                  </a:cubicBezTo>
                  <a:cubicBezTo>
                    <a:pt x="79" y="52"/>
                    <a:pt x="74" y="39"/>
                    <a:pt x="50" y="38"/>
                  </a:cubicBezTo>
                  <a:cubicBezTo>
                    <a:pt x="40" y="38"/>
                    <a:pt x="28" y="41"/>
                    <a:pt x="15" y="54"/>
                  </a:cubicBezTo>
                  <a:cubicBezTo>
                    <a:pt x="15" y="54"/>
                    <a:pt x="9" y="58"/>
                    <a:pt x="4" y="54"/>
                  </a:cubicBezTo>
                  <a:cubicBezTo>
                    <a:pt x="2" y="52"/>
                    <a:pt x="0" y="50"/>
                    <a:pt x="1" y="45"/>
                  </a:cubicBezTo>
                  <a:cubicBezTo>
                    <a:pt x="3" y="32"/>
                    <a:pt x="55" y="0"/>
                    <a:pt x="98" y="40"/>
                  </a:cubicBezTo>
                  <a:close/>
                </a:path>
              </a:pathLst>
            </a:custGeom>
            <a:solidFill>
              <a:srgbClr val="FFC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8" name="Freeform 507">
              <a:extLst>
                <a:ext uri="{FF2B5EF4-FFF2-40B4-BE49-F238E27FC236}">
                  <a16:creationId xmlns:a16="http://schemas.microsoft.com/office/drawing/2014/main" id="{8DCD7708-51E0-460E-8C96-E6A9C481FFC6}"/>
                </a:ext>
              </a:extLst>
            </p:cNvPr>
            <p:cNvSpPr>
              <a:spLocks noEditPoints="1"/>
            </p:cNvSpPr>
            <p:nvPr/>
          </p:nvSpPr>
          <p:spPr bwMode="auto">
            <a:xfrm>
              <a:off x="8351838" y="1946275"/>
              <a:ext cx="382588" cy="142875"/>
            </a:xfrm>
            <a:custGeom>
              <a:avLst/>
              <a:gdLst>
                <a:gd name="T0" fmla="*/ 4 w 102"/>
                <a:gd name="T1" fmla="*/ 36 h 38"/>
                <a:gd name="T2" fmla="*/ 0 w 102"/>
                <a:gd name="T3" fmla="*/ 28 h 38"/>
                <a:gd name="T4" fmla="*/ 0 w 102"/>
                <a:gd name="T5" fmla="*/ 26 h 38"/>
                <a:gd name="T6" fmla="*/ 52 w 102"/>
                <a:gd name="T7" fmla="*/ 0 h 38"/>
                <a:gd name="T8" fmla="*/ 100 w 102"/>
                <a:gd name="T9" fmla="*/ 20 h 38"/>
                <a:gd name="T10" fmla="*/ 99 w 102"/>
                <a:gd name="T11" fmla="*/ 21 h 38"/>
                <a:gd name="T12" fmla="*/ 100 w 102"/>
                <a:gd name="T13" fmla="*/ 20 h 38"/>
                <a:gd name="T14" fmla="*/ 102 w 102"/>
                <a:gd name="T15" fmla="*/ 27 h 38"/>
                <a:gd name="T16" fmla="*/ 101 w 102"/>
                <a:gd name="T17" fmla="*/ 31 h 38"/>
                <a:gd name="T18" fmla="*/ 92 w 102"/>
                <a:gd name="T19" fmla="*/ 37 h 38"/>
                <a:gd name="T20" fmla="*/ 89 w 102"/>
                <a:gd name="T21" fmla="*/ 37 h 38"/>
                <a:gd name="T22" fmla="*/ 51 w 102"/>
                <a:gd name="T23" fmla="*/ 21 h 38"/>
                <a:gd name="T24" fmla="*/ 50 w 102"/>
                <a:gd name="T25" fmla="*/ 21 h 38"/>
                <a:gd name="T26" fmla="*/ 17 w 102"/>
                <a:gd name="T27" fmla="*/ 36 h 38"/>
                <a:gd name="T28" fmla="*/ 17 w 102"/>
                <a:gd name="T29" fmla="*/ 36 h 38"/>
                <a:gd name="T30" fmla="*/ 10 w 102"/>
                <a:gd name="T31" fmla="*/ 38 h 38"/>
                <a:gd name="T32" fmla="*/ 10 w 102"/>
                <a:gd name="T33" fmla="*/ 38 h 38"/>
                <a:gd name="T34" fmla="*/ 4 w 102"/>
                <a:gd name="T35" fmla="*/ 36 h 38"/>
                <a:gd name="T36" fmla="*/ 3 w 102"/>
                <a:gd name="T37" fmla="*/ 26 h 38"/>
                <a:gd name="T38" fmla="*/ 3 w 102"/>
                <a:gd name="T39" fmla="*/ 28 h 38"/>
                <a:gd name="T40" fmla="*/ 5 w 102"/>
                <a:gd name="T41" fmla="*/ 34 h 38"/>
                <a:gd name="T42" fmla="*/ 10 w 102"/>
                <a:gd name="T43" fmla="*/ 35 h 38"/>
                <a:gd name="T44" fmla="*/ 15 w 102"/>
                <a:gd name="T45" fmla="*/ 34 h 38"/>
                <a:gd name="T46" fmla="*/ 50 w 102"/>
                <a:gd name="T47" fmla="*/ 18 h 38"/>
                <a:gd name="T48" fmla="*/ 51 w 102"/>
                <a:gd name="T49" fmla="*/ 18 h 38"/>
                <a:gd name="T50" fmla="*/ 90 w 102"/>
                <a:gd name="T51" fmla="*/ 34 h 38"/>
                <a:gd name="T52" fmla="*/ 92 w 102"/>
                <a:gd name="T53" fmla="*/ 34 h 38"/>
                <a:gd name="T54" fmla="*/ 99 w 102"/>
                <a:gd name="T55" fmla="*/ 30 h 38"/>
                <a:gd name="T56" fmla="*/ 99 w 102"/>
                <a:gd name="T57" fmla="*/ 27 h 38"/>
                <a:gd name="T58" fmla="*/ 98 w 102"/>
                <a:gd name="T59" fmla="*/ 23 h 38"/>
                <a:gd name="T60" fmla="*/ 97 w 102"/>
                <a:gd name="T61" fmla="*/ 22 h 38"/>
                <a:gd name="T62" fmla="*/ 52 w 102"/>
                <a:gd name="T63" fmla="*/ 3 h 38"/>
                <a:gd name="T64" fmla="*/ 51 w 102"/>
                <a:gd name="T65" fmla="*/ 3 h 38"/>
                <a:gd name="T66" fmla="*/ 3 w 102"/>
                <a:gd name="T6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38">
                  <a:moveTo>
                    <a:pt x="4" y="36"/>
                  </a:moveTo>
                  <a:cubicBezTo>
                    <a:pt x="2" y="35"/>
                    <a:pt x="0" y="32"/>
                    <a:pt x="0" y="28"/>
                  </a:cubicBezTo>
                  <a:cubicBezTo>
                    <a:pt x="0" y="27"/>
                    <a:pt x="0" y="27"/>
                    <a:pt x="0" y="26"/>
                  </a:cubicBezTo>
                  <a:cubicBezTo>
                    <a:pt x="2" y="16"/>
                    <a:pt x="24" y="0"/>
                    <a:pt x="52" y="0"/>
                  </a:cubicBezTo>
                  <a:cubicBezTo>
                    <a:pt x="67" y="0"/>
                    <a:pt x="84" y="5"/>
                    <a:pt x="100" y="20"/>
                  </a:cubicBezTo>
                  <a:cubicBezTo>
                    <a:pt x="99" y="21"/>
                    <a:pt x="99" y="21"/>
                    <a:pt x="99" y="21"/>
                  </a:cubicBezTo>
                  <a:cubicBezTo>
                    <a:pt x="100" y="20"/>
                    <a:pt x="100" y="20"/>
                    <a:pt x="100" y="20"/>
                  </a:cubicBezTo>
                  <a:cubicBezTo>
                    <a:pt x="100" y="20"/>
                    <a:pt x="102" y="23"/>
                    <a:pt x="102" y="27"/>
                  </a:cubicBezTo>
                  <a:cubicBezTo>
                    <a:pt x="102" y="28"/>
                    <a:pt x="102" y="30"/>
                    <a:pt x="101" y="31"/>
                  </a:cubicBezTo>
                  <a:cubicBezTo>
                    <a:pt x="100" y="34"/>
                    <a:pt x="97" y="37"/>
                    <a:pt x="92" y="37"/>
                  </a:cubicBezTo>
                  <a:cubicBezTo>
                    <a:pt x="91" y="37"/>
                    <a:pt x="90" y="37"/>
                    <a:pt x="89" y="37"/>
                  </a:cubicBezTo>
                  <a:cubicBezTo>
                    <a:pt x="79" y="34"/>
                    <a:pt x="74" y="21"/>
                    <a:pt x="51" y="21"/>
                  </a:cubicBezTo>
                  <a:cubicBezTo>
                    <a:pt x="51" y="21"/>
                    <a:pt x="50" y="21"/>
                    <a:pt x="50" y="21"/>
                  </a:cubicBezTo>
                  <a:cubicBezTo>
                    <a:pt x="41" y="21"/>
                    <a:pt x="29" y="24"/>
                    <a:pt x="17" y="36"/>
                  </a:cubicBezTo>
                  <a:cubicBezTo>
                    <a:pt x="17" y="36"/>
                    <a:pt x="17" y="36"/>
                    <a:pt x="17" y="36"/>
                  </a:cubicBezTo>
                  <a:cubicBezTo>
                    <a:pt x="17" y="36"/>
                    <a:pt x="14" y="38"/>
                    <a:pt x="10" y="38"/>
                  </a:cubicBezTo>
                  <a:cubicBezTo>
                    <a:pt x="10" y="38"/>
                    <a:pt x="10" y="38"/>
                    <a:pt x="10" y="38"/>
                  </a:cubicBezTo>
                  <a:cubicBezTo>
                    <a:pt x="8" y="38"/>
                    <a:pt x="6" y="37"/>
                    <a:pt x="4" y="36"/>
                  </a:cubicBezTo>
                  <a:close/>
                  <a:moveTo>
                    <a:pt x="3" y="26"/>
                  </a:moveTo>
                  <a:cubicBezTo>
                    <a:pt x="3" y="27"/>
                    <a:pt x="3" y="28"/>
                    <a:pt x="3" y="28"/>
                  </a:cubicBezTo>
                  <a:cubicBezTo>
                    <a:pt x="3" y="31"/>
                    <a:pt x="4" y="33"/>
                    <a:pt x="5" y="34"/>
                  </a:cubicBezTo>
                  <a:cubicBezTo>
                    <a:pt x="7" y="35"/>
                    <a:pt x="9" y="35"/>
                    <a:pt x="10" y="35"/>
                  </a:cubicBezTo>
                  <a:cubicBezTo>
                    <a:pt x="12" y="35"/>
                    <a:pt x="15" y="34"/>
                    <a:pt x="15" y="34"/>
                  </a:cubicBezTo>
                  <a:cubicBezTo>
                    <a:pt x="28" y="22"/>
                    <a:pt x="40" y="18"/>
                    <a:pt x="50" y="18"/>
                  </a:cubicBezTo>
                  <a:cubicBezTo>
                    <a:pt x="50" y="18"/>
                    <a:pt x="51" y="18"/>
                    <a:pt x="51" y="18"/>
                  </a:cubicBezTo>
                  <a:cubicBezTo>
                    <a:pt x="75" y="18"/>
                    <a:pt x="82" y="33"/>
                    <a:pt x="90" y="34"/>
                  </a:cubicBezTo>
                  <a:cubicBezTo>
                    <a:pt x="90" y="34"/>
                    <a:pt x="91" y="34"/>
                    <a:pt x="92" y="34"/>
                  </a:cubicBezTo>
                  <a:cubicBezTo>
                    <a:pt x="95" y="34"/>
                    <a:pt x="98" y="32"/>
                    <a:pt x="99" y="30"/>
                  </a:cubicBezTo>
                  <a:cubicBezTo>
                    <a:pt x="99" y="29"/>
                    <a:pt x="99" y="28"/>
                    <a:pt x="99" y="27"/>
                  </a:cubicBezTo>
                  <a:cubicBezTo>
                    <a:pt x="99" y="25"/>
                    <a:pt x="99" y="24"/>
                    <a:pt x="98" y="23"/>
                  </a:cubicBezTo>
                  <a:cubicBezTo>
                    <a:pt x="98" y="22"/>
                    <a:pt x="98" y="22"/>
                    <a:pt x="97" y="22"/>
                  </a:cubicBezTo>
                  <a:cubicBezTo>
                    <a:pt x="82" y="8"/>
                    <a:pt x="66" y="3"/>
                    <a:pt x="52" y="3"/>
                  </a:cubicBezTo>
                  <a:cubicBezTo>
                    <a:pt x="51" y="3"/>
                    <a:pt x="51" y="3"/>
                    <a:pt x="51" y="3"/>
                  </a:cubicBezTo>
                  <a:cubicBezTo>
                    <a:pt x="25" y="3"/>
                    <a:pt x="4" y="19"/>
                    <a:pt x="3" y="26"/>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9" name="Freeform 508">
              <a:extLst>
                <a:ext uri="{FF2B5EF4-FFF2-40B4-BE49-F238E27FC236}">
                  <a16:creationId xmlns:a16="http://schemas.microsoft.com/office/drawing/2014/main" id="{286F7B13-233B-4F7F-AF66-FB530A97F10B}"/>
                </a:ext>
              </a:extLst>
            </p:cNvPr>
            <p:cNvSpPr>
              <a:spLocks noEditPoints="1"/>
            </p:cNvSpPr>
            <p:nvPr/>
          </p:nvSpPr>
          <p:spPr bwMode="auto">
            <a:xfrm>
              <a:off x="8377238" y="1949450"/>
              <a:ext cx="327025" cy="115888"/>
            </a:xfrm>
            <a:custGeom>
              <a:avLst/>
              <a:gdLst>
                <a:gd name="T0" fmla="*/ 75 w 87"/>
                <a:gd name="T1" fmla="*/ 8 h 31"/>
                <a:gd name="T2" fmla="*/ 64 w 87"/>
                <a:gd name="T3" fmla="*/ 23 h 31"/>
                <a:gd name="T4" fmla="*/ 76 w 87"/>
                <a:gd name="T5" fmla="*/ 31 h 31"/>
                <a:gd name="T6" fmla="*/ 87 w 87"/>
                <a:gd name="T7" fmla="*/ 16 h 31"/>
                <a:gd name="T8" fmla="*/ 75 w 87"/>
                <a:gd name="T9" fmla="*/ 8 h 31"/>
                <a:gd name="T10" fmla="*/ 36 w 87"/>
                <a:gd name="T11" fmla="*/ 1 h 31"/>
                <a:gd name="T12" fmla="*/ 36 w 87"/>
                <a:gd name="T13" fmla="*/ 19 h 31"/>
                <a:gd name="T14" fmla="*/ 44 w 87"/>
                <a:gd name="T15" fmla="*/ 18 h 31"/>
                <a:gd name="T16" fmla="*/ 51 w 87"/>
                <a:gd name="T17" fmla="*/ 19 h 31"/>
                <a:gd name="T18" fmla="*/ 51 w 87"/>
                <a:gd name="T19" fmla="*/ 1 h 31"/>
                <a:gd name="T20" fmla="*/ 36 w 87"/>
                <a:gd name="T21" fmla="*/ 1 h 31"/>
                <a:gd name="T22" fmla="*/ 0 w 87"/>
                <a:gd name="T23" fmla="*/ 17 h 31"/>
                <a:gd name="T24" fmla="*/ 12 w 87"/>
                <a:gd name="T25" fmla="*/ 31 h 31"/>
                <a:gd name="T26" fmla="*/ 23 w 87"/>
                <a:gd name="T27" fmla="*/ 23 h 31"/>
                <a:gd name="T28" fmla="*/ 12 w 87"/>
                <a:gd name="T29" fmla="*/ 9 h 31"/>
                <a:gd name="T30" fmla="*/ 0 w 87"/>
                <a:gd name="T31"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31">
                  <a:moveTo>
                    <a:pt x="75" y="8"/>
                  </a:moveTo>
                  <a:cubicBezTo>
                    <a:pt x="64" y="23"/>
                    <a:pt x="64" y="23"/>
                    <a:pt x="64" y="23"/>
                  </a:cubicBezTo>
                  <a:cubicBezTo>
                    <a:pt x="69" y="25"/>
                    <a:pt x="73" y="28"/>
                    <a:pt x="76" y="31"/>
                  </a:cubicBezTo>
                  <a:cubicBezTo>
                    <a:pt x="87" y="16"/>
                    <a:pt x="87" y="16"/>
                    <a:pt x="87" y="16"/>
                  </a:cubicBezTo>
                  <a:cubicBezTo>
                    <a:pt x="83" y="13"/>
                    <a:pt x="79" y="10"/>
                    <a:pt x="75" y="8"/>
                  </a:cubicBezTo>
                  <a:close/>
                  <a:moveTo>
                    <a:pt x="36" y="1"/>
                  </a:moveTo>
                  <a:cubicBezTo>
                    <a:pt x="36" y="19"/>
                    <a:pt x="36" y="19"/>
                    <a:pt x="36" y="19"/>
                  </a:cubicBezTo>
                  <a:cubicBezTo>
                    <a:pt x="39" y="18"/>
                    <a:pt x="42" y="18"/>
                    <a:pt x="44" y="18"/>
                  </a:cubicBezTo>
                  <a:cubicBezTo>
                    <a:pt x="46" y="18"/>
                    <a:pt x="49" y="18"/>
                    <a:pt x="51" y="19"/>
                  </a:cubicBezTo>
                  <a:cubicBezTo>
                    <a:pt x="51" y="1"/>
                    <a:pt x="51" y="1"/>
                    <a:pt x="51" y="1"/>
                  </a:cubicBezTo>
                  <a:cubicBezTo>
                    <a:pt x="46" y="0"/>
                    <a:pt x="41" y="0"/>
                    <a:pt x="36" y="1"/>
                  </a:cubicBezTo>
                  <a:close/>
                  <a:moveTo>
                    <a:pt x="0" y="17"/>
                  </a:moveTo>
                  <a:cubicBezTo>
                    <a:pt x="12" y="31"/>
                    <a:pt x="12" y="31"/>
                    <a:pt x="12" y="31"/>
                  </a:cubicBezTo>
                  <a:cubicBezTo>
                    <a:pt x="16" y="28"/>
                    <a:pt x="20" y="25"/>
                    <a:pt x="23" y="23"/>
                  </a:cubicBezTo>
                  <a:cubicBezTo>
                    <a:pt x="12" y="9"/>
                    <a:pt x="12" y="9"/>
                    <a:pt x="12" y="9"/>
                  </a:cubicBezTo>
                  <a:cubicBezTo>
                    <a:pt x="7" y="11"/>
                    <a:pt x="3" y="14"/>
                    <a:pt x="0" y="17"/>
                  </a:cubicBezTo>
                  <a:close/>
                </a:path>
              </a:pathLst>
            </a:custGeom>
            <a:solidFill>
              <a:srgbClr val="FFF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0" name="Freeform 509">
              <a:extLst>
                <a:ext uri="{FF2B5EF4-FFF2-40B4-BE49-F238E27FC236}">
                  <a16:creationId xmlns:a16="http://schemas.microsoft.com/office/drawing/2014/main" id="{D001174C-8913-4CCE-A6C6-B340B1F54BE4}"/>
                </a:ext>
              </a:extLst>
            </p:cNvPr>
            <p:cNvSpPr>
              <a:spLocks noEditPoints="1"/>
            </p:cNvSpPr>
            <p:nvPr/>
          </p:nvSpPr>
          <p:spPr bwMode="auto">
            <a:xfrm>
              <a:off x="8374063" y="1946275"/>
              <a:ext cx="338138" cy="127000"/>
            </a:xfrm>
            <a:custGeom>
              <a:avLst/>
              <a:gdLst>
                <a:gd name="T0" fmla="*/ 12 w 90"/>
                <a:gd name="T1" fmla="*/ 34 h 34"/>
                <a:gd name="T2" fmla="*/ 11 w 90"/>
                <a:gd name="T3" fmla="*/ 33 h 34"/>
                <a:gd name="T4" fmla="*/ 0 w 90"/>
                <a:gd name="T5" fmla="*/ 19 h 34"/>
                <a:gd name="T6" fmla="*/ 0 w 90"/>
                <a:gd name="T7" fmla="*/ 17 h 34"/>
                <a:gd name="T8" fmla="*/ 12 w 90"/>
                <a:gd name="T9" fmla="*/ 8 h 34"/>
                <a:gd name="T10" fmla="*/ 14 w 90"/>
                <a:gd name="T11" fmla="*/ 9 h 34"/>
                <a:gd name="T12" fmla="*/ 25 w 90"/>
                <a:gd name="T13" fmla="*/ 23 h 34"/>
                <a:gd name="T14" fmla="*/ 26 w 90"/>
                <a:gd name="T15" fmla="*/ 25 h 34"/>
                <a:gd name="T16" fmla="*/ 25 w 90"/>
                <a:gd name="T17" fmla="*/ 26 h 34"/>
                <a:gd name="T18" fmla="*/ 14 w 90"/>
                <a:gd name="T19" fmla="*/ 34 h 34"/>
                <a:gd name="T20" fmla="*/ 13 w 90"/>
                <a:gd name="T21" fmla="*/ 34 h 34"/>
                <a:gd name="T22" fmla="*/ 12 w 90"/>
                <a:gd name="T23" fmla="*/ 34 h 34"/>
                <a:gd name="T24" fmla="*/ 13 w 90"/>
                <a:gd name="T25" fmla="*/ 30 h 34"/>
                <a:gd name="T26" fmla="*/ 22 w 90"/>
                <a:gd name="T27" fmla="*/ 24 h 34"/>
                <a:gd name="T28" fmla="*/ 13 w 90"/>
                <a:gd name="T29" fmla="*/ 12 h 34"/>
                <a:gd name="T30" fmla="*/ 3 w 90"/>
                <a:gd name="T31" fmla="*/ 18 h 34"/>
                <a:gd name="T32" fmla="*/ 13 w 90"/>
                <a:gd name="T33" fmla="*/ 30 h 34"/>
                <a:gd name="T34" fmla="*/ 76 w 90"/>
                <a:gd name="T35" fmla="*/ 33 h 34"/>
                <a:gd name="T36" fmla="*/ 64 w 90"/>
                <a:gd name="T37" fmla="*/ 25 h 34"/>
                <a:gd name="T38" fmla="*/ 64 w 90"/>
                <a:gd name="T39" fmla="*/ 24 h 34"/>
                <a:gd name="T40" fmla="*/ 64 w 90"/>
                <a:gd name="T41" fmla="*/ 23 h 34"/>
                <a:gd name="T42" fmla="*/ 75 w 90"/>
                <a:gd name="T43" fmla="*/ 8 h 34"/>
                <a:gd name="T44" fmla="*/ 77 w 90"/>
                <a:gd name="T45" fmla="*/ 8 h 34"/>
                <a:gd name="T46" fmla="*/ 89 w 90"/>
                <a:gd name="T47" fmla="*/ 16 h 34"/>
                <a:gd name="T48" fmla="*/ 89 w 90"/>
                <a:gd name="T49" fmla="*/ 18 h 34"/>
                <a:gd name="T50" fmla="*/ 78 w 90"/>
                <a:gd name="T51" fmla="*/ 33 h 34"/>
                <a:gd name="T52" fmla="*/ 77 w 90"/>
                <a:gd name="T53" fmla="*/ 33 h 34"/>
                <a:gd name="T54" fmla="*/ 76 w 90"/>
                <a:gd name="T55" fmla="*/ 33 h 34"/>
                <a:gd name="T56" fmla="*/ 77 w 90"/>
                <a:gd name="T57" fmla="*/ 30 h 34"/>
                <a:gd name="T58" fmla="*/ 86 w 90"/>
                <a:gd name="T59" fmla="*/ 17 h 34"/>
                <a:gd name="T60" fmla="*/ 77 w 90"/>
                <a:gd name="T61" fmla="*/ 11 h 34"/>
                <a:gd name="T62" fmla="*/ 67 w 90"/>
                <a:gd name="T63" fmla="*/ 23 h 34"/>
                <a:gd name="T64" fmla="*/ 77 w 90"/>
                <a:gd name="T65" fmla="*/ 30 h 34"/>
                <a:gd name="T66" fmla="*/ 76 w 90"/>
                <a:gd name="T67" fmla="*/ 10 h 34"/>
                <a:gd name="T68" fmla="*/ 76 w 90"/>
                <a:gd name="T69" fmla="*/ 9 h 34"/>
                <a:gd name="T70" fmla="*/ 76 w 90"/>
                <a:gd name="T71" fmla="*/ 10 h 34"/>
                <a:gd name="T72" fmla="*/ 51 w 90"/>
                <a:gd name="T73" fmla="*/ 21 h 34"/>
                <a:gd name="T74" fmla="*/ 45 w 90"/>
                <a:gd name="T75" fmla="*/ 21 h 34"/>
                <a:gd name="T76" fmla="*/ 44 w 90"/>
                <a:gd name="T77" fmla="*/ 21 h 34"/>
                <a:gd name="T78" fmla="*/ 38 w 90"/>
                <a:gd name="T79" fmla="*/ 21 h 34"/>
                <a:gd name="T80" fmla="*/ 36 w 90"/>
                <a:gd name="T81" fmla="*/ 21 h 34"/>
                <a:gd name="T82" fmla="*/ 36 w 90"/>
                <a:gd name="T83" fmla="*/ 20 h 34"/>
                <a:gd name="T84" fmla="*/ 36 w 90"/>
                <a:gd name="T85" fmla="*/ 2 h 34"/>
                <a:gd name="T86" fmla="*/ 37 w 90"/>
                <a:gd name="T87" fmla="*/ 0 h 34"/>
                <a:gd name="T88" fmla="*/ 46 w 90"/>
                <a:gd name="T89" fmla="*/ 0 h 34"/>
                <a:gd name="T90" fmla="*/ 52 w 90"/>
                <a:gd name="T91" fmla="*/ 0 h 34"/>
                <a:gd name="T92" fmla="*/ 53 w 90"/>
                <a:gd name="T93" fmla="*/ 2 h 34"/>
                <a:gd name="T94" fmla="*/ 53 w 90"/>
                <a:gd name="T95" fmla="*/ 20 h 34"/>
                <a:gd name="T96" fmla="*/ 53 w 90"/>
                <a:gd name="T97" fmla="*/ 21 h 34"/>
                <a:gd name="T98" fmla="*/ 52 w 90"/>
                <a:gd name="T99" fmla="*/ 21 h 34"/>
                <a:gd name="T100" fmla="*/ 51 w 90"/>
                <a:gd name="T101" fmla="*/ 21 h 34"/>
                <a:gd name="T102" fmla="*/ 44 w 90"/>
                <a:gd name="T103" fmla="*/ 18 h 34"/>
                <a:gd name="T104" fmla="*/ 45 w 90"/>
                <a:gd name="T105" fmla="*/ 18 h 34"/>
                <a:gd name="T106" fmla="*/ 50 w 90"/>
                <a:gd name="T107" fmla="*/ 18 h 34"/>
                <a:gd name="T108" fmla="*/ 50 w 90"/>
                <a:gd name="T109" fmla="*/ 3 h 34"/>
                <a:gd name="T110" fmla="*/ 46 w 90"/>
                <a:gd name="T111" fmla="*/ 3 h 34"/>
                <a:gd name="T112" fmla="*/ 39 w 90"/>
                <a:gd name="T113" fmla="*/ 3 h 34"/>
                <a:gd name="T114" fmla="*/ 39 w 90"/>
                <a:gd name="T115" fmla="*/ 18 h 34"/>
                <a:gd name="T116" fmla="*/ 44 w 90"/>
                <a:gd name="T117"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34">
                  <a:moveTo>
                    <a:pt x="12" y="34"/>
                  </a:moveTo>
                  <a:cubicBezTo>
                    <a:pt x="12" y="34"/>
                    <a:pt x="12" y="34"/>
                    <a:pt x="11" y="33"/>
                  </a:cubicBezTo>
                  <a:cubicBezTo>
                    <a:pt x="0" y="19"/>
                    <a:pt x="0" y="19"/>
                    <a:pt x="0" y="19"/>
                  </a:cubicBezTo>
                  <a:cubicBezTo>
                    <a:pt x="0" y="18"/>
                    <a:pt x="0" y="17"/>
                    <a:pt x="0" y="17"/>
                  </a:cubicBezTo>
                  <a:cubicBezTo>
                    <a:pt x="3" y="14"/>
                    <a:pt x="7" y="11"/>
                    <a:pt x="12" y="8"/>
                  </a:cubicBezTo>
                  <a:cubicBezTo>
                    <a:pt x="13" y="8"/>
                    <a:pt x="14" y="8"/>
                    <a:pt x="14" y="9"/>
                  </a:cubicBezTo>
                  <a:cubicBezTo>
                    <a:pt x="25" y="23"/>
                    <a:pt x="25" y="23"/>
                    <a:pt x="25" y="23"/>
                  </a:cubicBezTo>
                  <a:cubicBezTo>
                    <a:pt x="26" y="24"/>
                    <a:pt x="26" y="24"/>
                    <a:pt x="26" y="25"/>
                  </a:cubicBezTo>
                  <a:cubicBezTo>
                    <a:pt x="26" y="25"/>
                    <a:pt x="25" y="25"/>
                    <a:pt x="25" y="26"/>
                  </a:cubicBezTo>
                  <a:cubicBezTo>
                    <a:pt x="21" y="28"/>
                    <a:pt x="18" y="30"/>
                    <a:pt x="14" y="34"/>
                  </a:cubicBezTo>
                  <a:cubicBezTo>
                    <a:pt x="13" y="34"/>
                    <a:pt x="13" y="34"/>
                    <a:pt x="13" y="34"/>
                  </a:cubicBezTo>
                  <a:lnTo>
                    <a:pt x="12" y="34"/>
                  </a:lnTo>
                  <a:close/>
                  <a:moveTo>
                    <a:pt x="13" y="30"/>
                  </a:moveTo>
                  <a:cubicBezTo>
                    <a:pt x="16" y="28"/>
                    <a:pt x="19" y="26"/>
                    <a:pt x="22" y="24"/>
                  </a:cubicBezTo>
                  <a:cubicBezTo>
                    <a:pt x="13" y="12"/>
                    <a:pt x="13" y="12"/>
                    <a:pt x="13" y="12"/>
                  </a:cubicBezTo>
                  <a:cubicBezTo>
                    <a:pt x="9" y="14"/>
                    <a:pt x="6" y="16"/>
                    <a:pt x="3" y="18"/>
                  </a:cubicBezTo>
                  <a:lnTo>
                    <a:pt x="13" y="30"/>
                  </a:lnTo>
                  <a:close/>
                  <a:moveTo>
                    <a:pt x="76" y="33"/>
                  </a:moveTo>
                  <a:cubicBezTo>
                    <a:pt x="73" y="31"/>
                    <a:pt x="69" y="28"/>
                    <a:pt x="64" y="25"/>
                  </a:cubicBezTo>
                  <a:cubicBezTo>
                    <a:pt x="64" y="25"/>
                    <a:pt x="64" y="25"/>
                    <a:pt x="64" y="24"/>
                  </a:cubicBezTo>
                  <a:cubicBezTo>
                    <a:pt x="63" y="24"/>
                    <a:pt x="64" y="23"/>
                    <a:pt x="64" y="23"/>
                  </a:cubicBezTo>
                  <a:cubicBezTo>
                    <a:pt x="75" y="8"/>
                    <a:pt x="75" y="8"/>
                    <a:pt x="75" y="8"/>
                  </a:cubicBezTo>
                  <a:cubicBezTo>
                    <a:pt x="76" y="7"/>
                    <a:pt x="76" y="7"/>
                    <a:pt x="77" y="8"/>
                  </a:cubicBezTo>
                  <a:cubicBezTo>
                    <a:pt x="81" y="10"/>
                    <a:pt x="85" y="13"/>
                    <a:pt x="89" y="16"/>
                  </a:cubicBezTo>
                  <a:cubicBezTo>
                    <a:pt x="90" y="16"/>
                    <a:pt x="90" y="17"/>
                    <a:pt x="89" y="18"/>
                  </a:cubicBezTo>
                  <a:cubicBezTo>
                    <a:pt x="78" y="33"/>
                    <a:pt x="78" y="33"/>
                    <a:pt x="78" y="33"/>
                  </a:cubicBezTo>
                  <a:cubicBezTo>
                    <a:pt x="78" y="33"/>
                    <a:pt x="77" y="33"/>
                    <a:pt x="77" y="33"/>
                  </a:cubicBezTo>
                  <a:lnTo>
                    <a:pt x="76" y="33"/>
                  </a:lnTo>
                  <a:close/>
                  <a:moveTo>
                    <a:pt x="77" y="30"/>
                  </a:moveTo>
                  <a:cubicBezTo>
                    <a:pt x="86" y="17"/>
                    <a:pt x="86" y="17"/>
                    <a:pt x="86" y="17"/>
                  </a:cubicBezTo>
                  <a:cubicBezTo>
                    <a:pt x="83" y="15"/>
                    <a:pt x="80" y="13"/>
                    <a:pt x="77" y="11"/>
                  </a:cubicBezTo>
                  <a:cubicBezTo>
                    <a:pt x="67" y="23"/>
                    <a:pt x="67" y="23"/>
                    <a:pt x="67" y="23"/>
                  </a:cubicBezTo>
                  <a:cubicBezTo>
                    <a:pt x="71" y="25"/>
                    <a:pt x="74" y="28"/>
                    <a:pt x="77" y="30"/>
                  </a:cubicBezTo>
                  <a:close/>
                  <a:moveTo>
                    <a:pt x="76" y="10"/>
                  </a:moveTo>
                  <a:cubicBezTo>
                    <a:pt x="76" y="9"/>
                    <a:pt x="76" y="9"/>
                    <a:pt x="76" y="9"/>
                  </a:cubicBezTo>
                  <a:lnTo>
                    <a:pt x="76" y="10"/>
                  </a:lnTo>
                  <a:close/>
                  <a:moveTo>
                    <a:pt x="51" y="21"/>
                  </a:moveTo>
                  <a:cubicBezTo>
                    <a:pt x="49" y="21"/>
                    <a:pt x="47" y="21"/>
                    <a:pt x="45" y="21"/>
                  </a:cubicBezTo>
                  <a:cubicBezTo>
                    <a:pt x="45" y="21"/>
                    <a:pt x="44" y="21"/>
                    <a:pt x="44" y="21"/>
                  </a:cubicBezTo>
                  <a:cubicBezTo>
                    <a:pt x="42" y="21"/>
                    <a:pt x="40" y="21"/>
                    <a:pt x="38" y="21"/>
                  </a:cubicBezTo>
                  <a:cubicBezTo>
                    <a:pt x="37" y="21"/>
                    <a:pt x="37" y="21"/>
                    <a:pt x="36" y="21"/>
                  </a:cubicBezTo>
                  <a:cubicBezTo>
                    <a:pt x="36" y="21"/>
                    <a:pt x="36" y="20"/>
                    <a:pt x="36" y="20"/>
                  </a:cubicBezTo>
                  <a:cubicBezTo>
                    <a:pt x="36" y="2"/>
                    <a:pt x="36" y="2"/>
                    <a:pt x="36" y="2"/>
                  </a:cubicBezTo>
                  <a:cubicBezTo>
                    <a:pt x="36" y="1"/>
                    <a:pt x="36" y="0"/>
                    <a:pt x="37" y="0"/>
                  </a:cubicBezTo>
                  <a:cubicBezTo>
                    <a:pt x="40" y="0"/>
                    <a:pt x="43" y="0"/>
                    <a:pt x="46" y="0"/>
                  </a:cubicBezTo>
                  <a:cubicBezTo>
                    <a:pt x="48" y="0"/>
                    <a:pt x="50" y="0"/>
                    <a:pt x="52" y="0"/>
                  </a:cubicBezTo>
                  <a:cubicBezTo>
                    <a:pt x="53" y="0"/>
                    <a:pt x="53" y="1"/>
                    <a:pt x="53" y="2"/>
                  </a:cubicBezTo>
                  <a:cubicBezTo>
                    <a:pt x="53" y="20"/>
                    <a:pt x="53" y="20"/>
                    <a:pt x="53" y="20"/>
                  </a:cubicBezTo>
                  <a:cubicBezTo>
                    <a:pt x="53" y="20"/>
                    <a:pt x="53" y="21"/>
                    <a:pt x="53" y="21"/>
                  </a:cubicBezTo>
                  <a:cubicBezTo>
                    <a:pt x="52" y="21"/>
                    <a:pt x="52" y="21"/>
                    <a:pt x="52" y="21"/>
                  </a:cubicBezTo>
                  <a:lnTo>
                    <a:pt x="51" y="21"/>
                  </a:lnTo>
                  <a:close/>
                  <a:moveTo>
                    <a:pt x="44" y="18"/>
                  </a:moveTo>
                  <a:cubicBezTo>
                    <a:pt x="44" y="18"/>
                    <a:pt x="45" y="18"/>
                    <a:pt x="45" y="18"/>
                  </a:cubicBezTo>
                  <a:cubicBezTo>
                    <a:pt x="47" y="18"/>
                    <a:pt x="49" y="18"/>
                    <a:pt x="50" y="18"/>
                  </a:cubicBezTo>
                  <a:cubicBezTo>
                    <a:pt x="50" y="3"/>
                    <a:pt x="50" y="3"/>
                    <a:pt x="50" y="3"/>
                  </a:cubicBezTo>
                  <a:cubicBezTo>
                    <a:pt x="49" y="3"/>
                    <a:pt x="47" y="3"/>
                    <a:pt x="46" y="3"/>
                  </a:cubicBezTo>
                  <a:cubicBezTo>
                    <a:pt x="43" y="3"/>
                    <a:pt x="41" y="3"/>
                    <a:pt x="39" y="3"/>
                  </a:cubicBezTo>
                  <a:cubicBezTo>
                    <a:pt x="39" y="18"/>
                    <a:pt x="39" y="18"/>
                    <a:pt x="39" y="18"/>
                  </a:cubicBezTo>
                  <a:cubicBezTo>
                    <a:pt x="40" y="18"/>
                    <a:pt x="42" y="18"/>
                    <a:pt x="44" y="18"/>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1" name="Oval 510">
              <a:extLst>
                <a:ext uri="{FF2B5EF4-FFF2-40B4-BE49-F238E27FC236}">
                  <a16:creationId xmlns:a16="http://schemas.microsoft.com/office/drawing/2014/main" id="{B25E3113-4F5F-4F15-9DE6-7CB0AB4E508B}"/>
                </a:ext>
              </a:extLst>
            </p:cNvPr>
            <p:cNvSpPr>
              <a:spLocks noChangeArrowheads="1"/>
            </p:cNvSpPr>
            <p:nvPr/>
          </p:nvSpPr>
          <p:spPr bwMode="auto">
            <a:xfrm>
              <a:off x="8382001" y="2009775"/>
              <a:ext cx="327025" cy="315913"/>
            </a:xfrm>
            <a:prstGeom prst="ellipse">
              <a:avLst/>
            </a:prstGeom>
            <a:solidFill>
              <a:srgbClr val="5C9F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2" name="Freeform 511">
              <a:extLst>
                <a:ext uri="{FF2B5EF4-FFF2-40B4-BE49-F238E27FC236}">
                  <a16:creationId xmlns:a16="http://schemas.microsoft.com/office/drawing/2014/main" id="{24D5DE65-4E68-4923-89CD-8E431C977FBE}"/>
                </a:ext>
              </a:extLst>
            </p:cNvPr>
            <p:cNvSpPr>
              <a:spLocks noEditPoints="1"/>
            </p:cNvSpPr>
            <p:nvPr/>
          </p:nvSpPr>
          <p:spPr bwMode="auto">
            <a:xfrm>
              <a:off x="8374063" y="2005012"/>
              <a:ext cx="338138" cy="323850"/>
            </a:xfrm>
            <a:custGeom>
              <a:avLst/>
              <a:gdLst>
                <a:gd name="T0" fmla="*/ 0 w 90"/>
                <a:gd name="T1" fmla="*/ 43 h 86"/>
                <a:gd name="T2" fmla="*/ 45 w 90"/>
                <a:gd name="T3" fmla="*/ 0 h 86"/>
                <a:gd name="T4" fmla="*/ 90 w 90"/>
                <a:gd name="T5" fmla="*/ 43 h 86"/>
                <a:gd name="T6" fmla="*/ 45 w 90"/>
                <a:gd name="T7" fmla="*/ 86 h 86"/>
                <a:gd name="T8" fmla="*/ 0 w 90"/>
                <a:gd name="T9" fmla="*/ 43 h 86"/>
                <a:gd name="T10" fmla="*/ 45 w 90"/>
                <a:gd name="T11" fmla="*/ 83 h 86"/>
                <a:gd name="T12" fmla="*/ 87 w 90"/>
                <a:gd name="T13" fmla="*/ 43 h 86"/>
                <a:gd name="T14" fmla="*/ 45 w 90"/>
                <a:gd name="T15" fmla="*/ 3 h 86"/>
                <a:gd name="T16" fmla="*/ 3 w 90"/>
                <a:gd name="T17" fmla="*/ 43 h 86"/>
                <a:gd name="T18" fmla="*/ 45 w 90"/>
                <a:gd name="T19"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6">
                  <a:moveTo>
                    <a:pt x="0" y="43"/>
                  </a:moveTo>
                  <a:cubicBezTo>
                    <a:pt x="0" y="19"/>
                    <a:pt x="20" y="0"/>
                    <a:pt x="45" y="0"/>
                  </a:cubicBezTo>
                  <a:cubicBezTo>
                    <a:pt x="70" y="0"/>
                    <a:pt x="90" y="19"/>
                    <a:pt x="90" y="43"/>
                  </a:cubicBezTo>
                  <a:cubicBezTo>
                    <a:pt x="90" y="67"/>
                    <a:pt x="70" y="86"/>
                    <a:pt x="45" y="86"/>
                  </a:cubicBezTo>
                  <a:cubicBezTo>
                    <a:pt x="20" y="86"/>
                    <a:pt x="0" y="67"/>
                    <a:pt x="0" y="43"/>
                  </a:cubicBezTo>
                  <a:close/>
                  <a:moveTo>
                    <a:pt x="45" y="83"/>
                  </a:moveTo>
                  <a:cubicBezTo>
                    <a:pt x="68" y="83"/>
                    <a:pt x="87" y="65"/>
                    <a:pt x="87" y="43"/>
                  </a:cubicBezTo>
                  <a:cubicBezTo>
                    <a:pt x="87" y="21"/>
                    <a:pt x="68" y="3"/>
                    <a:pt x="45" y="3"/>
                  </a:cubicBezTo>
                  <a:cubicBezTo>
                    <a:pt x="22" y="3"/>
                    <a:pt x="3" y="21"/>
                    <a:pt x="3" y="43"/>
                  </a:cubicBezTo>
                  <a:cubicBezTo>
                    <a:pt x="3" y="65"/>
                    <a:pt x="22" y="83"/>
                    <a:pt x="45" y="83"/>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3" name="Oval 512">
              <a:extLst>
                <a:ext uri="{FF2B5EF4-FFF2-40B4-BE49-F238E27FC236}">
                  <a16:creationId xmlns:a16="http://schemas.microsoft.com/office/drawing/2014/main" id="{DF3196CC-796B-48B8-AB22-7E5753A21B8D}"/>
                </a:ext>
              </a:extLst>
            </p:cNvPr>
            <p:cNvSpPr>
              <a:spLocks noChangeArrowheads="1"/>
            </p:cNvSpPr>
            <p:nvPr/>
          </p:nvSpPr>
          <p:spPr bwMode="auto">
            <a:xfrm>
              <a:off x="8404226" y="2032000"/>
              <a:ext cx="277813"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4" name="Freeform 513">
              <a:extLst>
                <a:ext uri="{FF2B5EF4-FFF2-40B4-BE49-F238E27FC236}">
                  <a16:creationId xmlns:a16="http://schemas.microsoft.com/office/drawing/2014/main" id="{852EC1F7-C02C-42AC-9C14-5A192E1EACB0}"/>
                </a:ext>
              </a:extLst>
            </p:cNvPr>
            <p:cNvSpPr>
              <a:spLocks noEditPoints="1"/>
            </p:cNvSpPr>
            <p:nvPr/>
          </p:nvSpPr>
          <p:spPr bwMode="auto">
            <a:xfrm>
              <a:off x="8396288" y="2028825"/>
              <a:ext cx="293688" cy="280988"/>
            </a:xfrm>
            <a:custGeom>
              <a:avLst/>
              <a:gdLst>
                <a:gd name="T0" fmla="*/ 0 w 78"/>
                <a:gd name="T1" fmla="*/ 37 h 75"/>
                <a:gd name="T2" fmla="*/ 39 w 78"/>
                <a:gd name="T3" fmla="*/ 0 h 75"/>
                <a:gd name="T4" fmla="*/ 78 w 78"/>
                <a:gd name="T5" fmla="*/ 37 h 75"/>
                <a:gd name="T6" fmla="*/ 39 w 78"/>
                <a:gd name="T7" fmla="*/ 75 h 75"/>
                <a:gd name="T8" fmla="*/ 0 w 78"/>
                <a:gd name="T9" fmla="*/ 37 h 75"/>
                <a:gd name="T10" fmla="*/ 39 w 78"/>
                <a:gd name="T11" fmla="*/ 72 h 75"/>
                <a:gd name="T12" fmla="*/ 75 w 78"/>
                <a:gd name="T13" fmla="*/ 37 h 75"/>
                <a:gd name="T14" fmla="*/ 39 w 78"/>
                <a:gd name="T15" fmla="*/ 3 h 75"/>
                <a:gd name="T16" fmla="*/ 3 w 78"/>
                <a:gd name="T17" fmla="*/ 37 h 75"/>
                <a:gd name="T18" fmla="*/ 39 w 78"/>
                <a:gd name="T19"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5">
                  <a:moveTo>
                    <a:pt x="0" y="37"/>
                  </a:moveTo>
                  <a:cubicBezTo>
                    <a:pt x="0" y="16"/>
                    <a:pt x="18" y="0"/>
                    <a:pt x="39" y="0"/>
                  </a:cubicBezTo>
                  <a:cubicBezTo>
                    <a:pt x="61" y="0"/>
                    <a:pt x="78" y="16"/>
                    <a:pt x="78" y="37"/>
                  </a:cubicBezTo>
                  <a:cubicBezTo>
                    <a:pt x="78" y="58"/>
                    <a:pt x="61" y="75"/>
                    <a:pt x="39" y="75"/>
                  </a:cubicBezTo>
                  <a:cubicBezTo>
                    <a:pt x="18" y="75"/>
                    <a:pt x="0" y="58"/>
                    <a:pt x="0" y="37"/>
                  </a:cubicBezTo>
                  <a:close/>
                  <a:moveTo>
                    <a:pt x="39" y="72"/>
                  </a:moveTo>
                  <a:cubicBezTo>
                    <a:pt x="59" y="72"/>
                    <a:pt x="75" y="56"/>
                    <a:pt x="75" y="37"/>
                  </a:cubicBezTo>
                  <a:cubicBezTo>
                    <a:pt x="75" y="18"/>
                    <a:pt x="59" y="3"/>
                    <a:pt x="39" y="3"/>
                  </a:cubicBezTo>
                  <a:cubicBezTo>
                    <a:pt x="19" y="3"/>
                    <a:pt x="3" y="18"/>
                    <a:pt x="3" y="37"/>
                  </a:cubicBezTo>
                  <a:cubicBezTo>
                    <a:pt x="3" y="56"/>
                    <a:pt x="19" y="72"/>
                    <a:pt x="39" y="72"/>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5" name="Freeform 514">
              <a:extLst>
                <a:ext uri="{FF2B5EF4-FFF2-40B4-BE49-F238E27FC236}">
                  <a16:creationId xmlns:a16="http://schemas.microsoft.com/office/drawing/2014/main" id="{F26281D6-B8DE-4593-953B-0C501BB00898}"/>
                </a:ext>
              </a:extLst>
            </p:cNvPr>
            <p:cNvSpPr>
              <a:spLocks/>
            </p:cNvSpPr>
            <p:nvPr/>
          </p:nvSpPr>
          <p:spPr bwMode="auto">
            <a:xfrm>
              <a:off x="8555038" y="1360487"/>
              <a:ext cx="66675" cy="160338"/>
            </a:xfrm>
            <a:custGeom>
              <a:avLst/>
              <a:gdLst>
                <a:gd name="T0" fmla="*/ 18 w 42"/>
                <a:gd name="T1" fmla="*/ 101 h 101"/>
                <a:gd name="T2" fmla="*/ 42 w 42"/>
                <a:gd name="T3" fmla="*/ 4 h 101"/>
                <a:gd name="T4" fmla="*/ 26 w 42"/>
                <a:gd name="T5" fmla="*/ 0 h 101"/>
                <a:gd name="T6" fmla="*/ 0 w 42"/>
                <a:gd name="T7" fmla="*/ 101 h 101"/>
                <a:gd name="T8" fmla="*/ 18 w 42"/>
                <a:gd name="T9" fmla="*/ 101 h 101"/>
              </a:gdLst>
              <a:ahLst/>
              <a:cxnLst>
                <a:cxn ang="0">
                  <a:pos x="T0" y="T1"/>
                </a:cxn>
                <a:cxn ang="0">
                  <a:pos x="T2" y="T3"/>
                </a:cxn>
                <a:cxn ang="0">
                  <a:pos x="T4" y="T5"/>
                </a:cxn>
                <a:cxn ang="0">
                  <a:pos x="T6" y="T7"/>
                </a:cxn>
                <a:cxn ang="0">
                  <a:pos x="T8" y="T9"/>
                </a:cxn>
              </a:cxnLst>
              <a:rect l="0" t="0" r="r" b="b"/>
              <a:pathLst>
                <a:path w="42" h="101">
                  <a:moveTo>
                    <a:pt x="18" y="101"/>
                  </a:moveTo>
                  <a:lnTo>
                    <a:pt x="42" y="4"/>
                  </a:lnTo>
                  <a:lnTo>
                    <a:pt x="26" y="0"/>
                  </a:lnTo>
                  <a:lnTo>
                    <a:pt x="0" y="101"/>
                  </a:lnTo>
                  <a:lnTo>
                    <a:pt x="18" y="101"/>
                  </a:lnTo>
                  <a:close/>
                </a:path>
              </a:pathLst>
            </a:custGeom>
            <a:solidFill>
              <a:srgbClr val="C7A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6" name="Freeform 515">
              <a:extLst>
                <a:ext uri="{FF2B5EF4-FFF2-40B4-BE49-F238E27FC236}">
                  <a16:creationId xmlns:a16="http://schemas.microsoft.com/office/drawing/2014/main" id="{3036C3E1-F4A2-47A9-9979-7B3ABCBC4C3F}"/>
                </a:ext>
              </a:extLst>
            </p:cNvPr>
            <p:cNvSpPr>
              <a:spLocks noEditPoints="1"/>
            </p:cNvSpPr>
            <p:nvPr/>
          </p:nvSpPr>
          <p:spPr bwMode="auto">
            <a:xfrm>
              <a:off x="8550276" y="1352550"/>
              <a:ext cx="79375" cy="176213"/>
            </a:xfrm>
            <a:custGeom>
              <a:avLst/>
              <a:gdLst>
                <a:gd name="T0" fmla="*/ 1 w 21"/>
                <a:gd name="T1" fmla="*/ 47 h 47"/>
                <a:gd name="T2" fmla="*/ 0 w 21"/>
                <a:gd name="T3" fmla="*/ 46 h 47"/>
                <a:gd name="T4" fmla="*/ 0 w 21"/>
                <a:gd name="T5" fmla="*/ 45 h 47"/>
                <a:gd name="T6" fmla="*/ 10 w 21"/>
                <a:gd name="T7" fmla="*/ 2 h 47"/>
                <a:gd name="T8" fmla="*/ 12 w 21"/>
                <a:gd name="T9" fmla="*/ 0 h 47"/>
                <a:gd name="T10" fmla="*/ 20 w 21"/>
                <a:gd name="T11" fmla="*/ 2 h 47"/>
                <a:gd name="T12" fmla="*/ 21 w 21"/>
                <a:gd name="T13" fmla="*/ 3 h 47"/>
                <a:gd name="T14" fmla="*/ 21 w 21"/>
                <a:gd name="T15" fmla="*/ 4 h 47"/>
                <a:gd name="T16" fmla="*/ 11 w 21"/>
                <a:gd name="T17" fmla="*/ 45 h 47"/>
                <a:gd name="T18" fmla="*/ 9 w 21"/>
                <a:gd name="T19" fmla="*/ 47 h 47"/>
                <a:gd name="T20" fmla="*/ 1 w 21"/>
                <a:gd name="T21" fmla="*/ 47 h 47"/>
                <a:gd name="T22" fmla="*/ 9 w 21"/>
                <a:gd name="T23" fmla="*/ 45 h 47"/>
                <a:gd name="T24" fmla="*/ 9 w 21"/>
                <a:gd name="T25" fmla="*/ 44 h 47"/>
                <a:gd name="T26" fmla="*/ 9 w 21"/>
                <a:gd name="T27" fmla="*/ 45 h 47"/>
                <a:gd name="T28" fmla="*/ 3 w 21"/>
                <a:gd name="T29" fmla="*/ 44 h 47"/>
                <a:gd name="T30" fmla="*/ 8 w 21"/>
                <a:gd name="T31" fmla="*/ 44 h 47"/>
                <a:gd name="T32" fmla="*/ 18 w 21"/>
                <a:gd name="T33" fmla="*/ 5 h 47"/>
                <a:gd name="T34" fmla="*/ 13 w 21"/>
                <a:gd name="T35" fmla="*/ 4 h 47"/>
                <a:gd name="T36" fmla="*/ 3 w 21"/>
                <a:gd name="T3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47">
                  <a:moveTo>
                    <a:pt x="1" y="47"/>
                  </a:moveTo>
                  <a:cubicBezTo>
                    <a:pt x="1" y="47"/>
                    <a:pt x="0" y="46"/>
                    <a:pt x="0" y="46"/>
                  </a:cubicBezTo>
                  <a:cubicBezTo>
                    <a:pt x="0" y="46"/>
                    <a:pt x="0" y="45"/>
                    <a:pt x="0" y="45"/>
                  </a:cubicBezTo>
                  <a:cubicBezTo>
                    <a:pt x="10" y="2"/>
                    <a:pt x="10" y="2"/>
                    <a:pt x="10" y="2"/>
                  </a:cubicBezTo>
                  <a:cubicBezTo>
                    <a:pt x="10" y="1"/>
                    <a:pt x="11" y="0"/>
                    <a:pt x="12" y="0"/>
                  </a:cubicBezTo>
                  <a:cubicBezTo>
                    <a:pt x="20" y="2"/>
                    <a:pt x="20" y="2"/>
                    <a:pt x="20" y="2"/>
                  </a:cubicBezTo>
                  <a:cubicBezTo>
                    <a:pt x="20" y="2"/>
                    <a:pt x="21" y="3"/>
                    <a:pt x="21" y="3"/>
                  </a:cubicBezTo>
                  <a:cubicBezTo>
                    <a:pt x="21" y="3"/>
                    <a:pt x="21" y="4"/>
                    <a:pt x="21" y="4"/>
                  </a:cubicBezTo>
                  <a:cubicBezTo>
                    <a:pt x="11" y="45"/>
                    <a:pt x="11" y="45"/>
                    <a:pt x="11" y="45"/>
                  </a:cubicBezTo>
                  <a:cubicBezTo>
                    <a:pt x="11" y="46"/>
                    <a:pt x="10" y="47"/>
                    <a:pt x="9" y="47"/>
                  </a:cubicBezTo>
                  <a:lnTo>
                    <a:pt x="1" y="47"/>
                  </a:lnTo>
                  <a:close/>
                  <a:moveTo>
                    <a:pt x="9" y="45"/>
                  </a:moveTo>
                  <a:cubicBezTo>
                    <a:pt x="9" y="44"/>
                    <a:pt x="9" y="44"/>
                    <a:pt x="9" y="44"/>
                  </a:cubicBezTo>
                  <a:lnTo>
                    <a:pt x="9" y="45"/>
                  </a:lnTo>
                  <a:close/>
                  <a:moveTo>
                    <a:pt x="3" y="44"/>
                  </a:moveTo>
                  <a:cubicBezTo>
                    <a:pt x="8" y="44"/>
                    <a:pt x="8" y="44"/>
                    <a:pt x="8" y="44"/>
                  </a:cubicBezTo>
                  <a:cubicBezTo>
                    <a:pt x="18" y="5"/>
                    <a:pt x="18" y="5"/>
                    <a:pt x="18" y="5"/>
                  </a:cubicBezTo>
                  <a:cubicBezTo>
                    <a:pt x="13" y="4"/>
                    <a:pt x="13" y="4"/>
                    <a:pt x="13" y="4"/>
                  </a:cubicBezTo>
                  <a:lnTo>
                    <a:pt x="3" y="44"/>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7" name="Freeform 516">
              <a:extLst>
                <a:ext uri="{FF2B5EF4-FFF2-40B4-BE49-F238E27FC236}">
                  <a16:creationId xmlns:a16="http://schemas.microsoft.com/office/drawing/2014/main" id="{0DA01BE9-AE21-4ECB-B009-12E4F158DBC2}"/>
                </a:ext>
              </a:extLst>
            </p:cNvPr>
            <p:cNvSpPr>
              <a:spLocks/>
            </p:cNvSpPr>
            <p:nvPr/>
          </p:nvSpPr>
          <p:spPr bwMode="auto">
            <a:xfrm>
              <a:off x="8448676" y="1258887"/>
              <a:ext cx="331788" cy="179388"/>
            </a:xfrm>
            <a:custGeom>
              <a:avLst/>
              <a:gdLst>
                <a:gd name="T0" fmla="*/ 85 w 88"/>
                <a:gd name="T1" fmla="*/ 33 h 48"/>
                <a:gd name="T2" fmla="*/ 64 w 88"/>
                <a:gd name="T3" fmla="*/ 46 h 48"/>
                <a:gd name="T4" fmla="*/ 16 w 88"/>
                <a:gd name="T5" fmla="*/ 34 h 48"/>
                <a:gd name="T6" fmla="*/ 3 w 88"/>
                <a:gd name="T7" fmla="*/ 14 h 48"/>
                <a:gd name="T8" fmla="*/ 24 w 88"/>
                <a:gd name="T9" fmla="*/ 2 h 48"/>
                <a:gd name="T10" fmla="*/ 72 w 88"/>
                <a:gd name="T11" fmla="*/ 13 h 48"/>
                <a:gd name="T12" fmla="*/ 85 w 88"/>
                <a:gd name="T13" fmla="*/ 33 h 48"/>
              </a:gdLst>
              <a:ahLst/>
              <a:cxnLst>
                <a:cxn ang="0">
                  <a:pos x="T0" y="T1"/>
                </a:cxn>
                <a:cxn ang="0">
                  <a:pos x="T2" y="T3"/>
                </a:cxn>
                <a:cxn ang="0">
                  <a:pos x="T4" y="T5"/>
                </a:cxn>
                <a:cxn ang="0">
                  <a:pos x="T6" y="T7"/>
                </a:cxn>
                <a:cxn ang="0">
                  <a:pos x="T8" y="T9"/>
                </a:cxn>
                <a:cxn ang="0">
                  <a:pos x="T10" y="T11"/>
                </a:cxn>
                <a:cxn ang="0">
                  <a:pos x="T12" y="T13"/>
                </a:cxn>
              </a:cxnLst>
              <a:rect l="0" t="0" r="r" b="b"/>
              <a:pathLst>
                <a:path w="88" h="48">
                  <a:moveTo>
                    <a:pt x="85" y="33"/>
                  </a:moveTo>
                  <a:cubicBezTo>
                    <a:pt x="83" y="42"/>
                    <a:pt x="74" y="48"/>
                    <a:pt x="64" y="46"/>
                  </a:cubicBezTo>
                  <a:cubicBezTo>
                    <a:pt x="16" y="34"/>
                    <a:pt x="16" y="34"/>
                    <a:pt x="16" y="34"/>
                  </a:cubicBezTo>
                  <a:cubicBezTo>
                    <a:pt x="6" y="32"/>
                    <a:pt x="0" y="23"/>
                    <a:pt x="3" y="14"/>
                  </a:cubicBezTo>
                  <a:cubicBezTo>
                    <a:pt x="5" y="5"/>
                    <a:pt x="14" y="0"/>
                    <a:pt x="24" y="2"/>
                  </a:cubicBezTo>
                  <a:cubicBezTo>
                    <a:pt x="72" y="13"/>
                    <a:pt x="72" y="13"/>
                    <a:pt x="72" y="13"/>
                  </a:cubicBezTo>
                  <a:cubicBezTo>
                    <a:pt x="82" y="15"/>
                    <a:pt x="88" y="24"/>
                    <a:pt x="85" y="33"/>
                  </a:cubicBezTo>
                  <a:close/>
                </a:path>
              </a:pathLst>
            </a:custGeom>
            <a:solidFill>
              <a:srgbClr val="EBD6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8" name="Freeform 517">
              <a:extLst>
                <a:ext uri="{FF2B5EF4-FFF2-40B4-BE49-F238E27FC236}">
                  <a16:creationId xmlns:a16="http://schemas.microsoft.com/office/drawing/2014/main" id="{903372C0-C97D-418E-8E00-C4B67C3AE24E}"/>
                </a:ext>
              </a:extLst>
            </p:cNvPr>
            <p:cNvSpPr>
              <a:spLocks noEditPoints="1"/>
            </p:cNvSpPr>
            <p:nvPr/>
          </p:nvSpPr>
          <p:spPr bwMode="auto">
            <a:xfrm>
              <a:off x="8453438" y="1258887"/>
              <a:ext cx="322263" cy="176213"/>
            </a:xfrm>
            <a:custGeom>
              <a:avLst/>
              <a:gdLst>
                <a:gd name="T0" fmla="*/ 67 w 86"/>
                <a:gd name="T1" fmla="*/ 47 h 47"/>
                <a:gd name="T2" fmla="*/ 63 w 86"/>
                <a:gd name="T3" fmla="*/ 47 h 47"/>
                <a:gd name="T4" fmla="*/ 14 w 86"/>
                <a:gd name="T5" fmla="*/ 36 h 47"/>
                <a:gd name="T6" fmla="*/ 0 w 86"/>
                <a:gd name="T7" fmla="*/ 18 h 47"/>
                <a:gd name="T8" fmla="*/ 0 w 86"/>
                <a:gd name="T9" fmla="*/ 14 h 47"/>
                <a:gd name="T10" fmla="*/ 19 w 86"/>
                <a:gd name="T11" fmla="*/ 0 h 47"/>
                <a:gd name="T12" fmla="*/ 23 w 86"/>
                <a:gd name="T13" fmla="*/ 0 h 47"/>
                <a:gd name="T14" fmla="*/ 72 w 86"/>
                <a:gd name="T15" fmla="*/ 11 h 47"/>
                <a:gd name="T16" fmla="*/ 86 w 86"/>
                <a:gd name="T17" fmla="*/ 29 h 47"/>
                <a:gd name="T18" fmla="*/ 86 w 86"/>
                <a:gd name="T19" fmla="*/ 33 h 47"/>
                <a:gd name="T20" fmla="*/ 84 w 86"/>
                <a:gd name="T21" fmla="*/ 33 h 47"/>
                <a:gd name="T22" fmla="*/ 86 w 86"/>
                <a:gd name="T23" fmla="*/ 33 h 47"/>
                <a:gd name="T24" fmla="*/ 67 w 86"/>
                <a:gd name="T25" fmla="*/ 47 h 47"/>
                <a:gd name="T26" fmla="*/ 3 w 86"/>
                <a:gd name="T27" fmla="*/ 15 h 47"/>
                <a:gd name="T28" fmla="*/ 3 w 86"/>
                <a:gd name="T29" fmla="*/ 18 h 47"/>
                <a:gd name="T30" fmla="*/ 15 w 86"/>
                <a:gd name="T31" fmla="*/ 33 h 47"/>
                <a:gd name="T32" fmla="*/ 64 w 86"/>
                <a:gd name="T33" fmla="*/ 44 h 47"/>
                <a:gd name="T34" fmla="*/ 67 w 86"/>
                <a:gd name="T35" fmla="*/ 44 h 47"/>
                <a:gd name="T36" fmla="*/ 83 w 86"/>
                <a:gd name="T37" fmla="*/ 33 h 47"/>
                <a:gd name="T38" fmla="*/ 83 w 86"/>
                <a:gd name="T39" fmla="*/ 29 h 47"/>
                <a:gd name="T40" fmla="*/ 71 w 86"/>
                <a:gd name="T41" fmla="*/ 14 h 47"/>
                <a:gd name="T42" fmla="*/ 22 w 86"/>
                <a:gd name="T43" fmla="*/ 3 h 47"/>
                <a:gd name="T44" fmla="*/ 19 w 86"/>
                <a:gd name="T45" fmla="*/ 3 h 47"/>
                <a:gd name="T46" fmla="*/ 3 w 86"/>
                <a:gd name="T47"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47">
                  <a:moveTo>
                    <a:pt x="67" y="47"/>
                  </a:moveTo>
                  <a:cubicBezTo>
                    <a:pt x="66" y="47"/>
                    <a:pt x="65" y="47"/>
                    <a:pt x="63" y="47"/>
                  </a:cubicBezTo>
                  <a:cubicBezTo>
                    <a:pt x="14" y="36"/>
                    <a:pt x="14" y="36"/>
                    <a:pt x="14" y="36"/>
                  </a:cubicBezTo>
                  <a:cubicBezTo>
                    <a:pt x="6" y="34"/>
                    <a:pt x="0" y="26"/>
                    <a:pt x="0" y="18"/>
                  </a:cubicBezTo>
                  <a:cubicBezTo>
                    <a:pt x="0" y="17"/>
                    <a:pt x="0" y="15"/>
                    <a:pt x="0" y="14"/>
                  </a:cubicBezTo>
                  <a:cubicBezTo>
                    <a:pt x="2" y="5"/>
                    <a:pt x="10" y="0"/>
                    <a:pt x="19" y="0"/>
                  </a:cubicBezTo>
                  <a:cubicBezTo>
                    <a:pt x="20" y="0"/>
                    <a:pt x="21" y="0"/>
                    <a:pt x="23" y="0"/>
                  </a:cubicBezTo>
                  <a:cubicBezTo>
                    <a:pt x="72" y="11"/>
                    <a:pt x="72" y="11"/>
                    <a:pt x="72" y="11"/>
                  </a:cubicBezTo>
                  <a:cubicBezTo>
                    <a:pt x="80" y="13"/>
                    <a:pt x="86" y="21"/>
                    <a:pt x="86" y="29"/>
                  </a:cubicBezTo>
                  <a:cubicBezTo>
                    <a:pt x="86" y="31"/>
                    <a:pt x="86" y="32"/>
                    <a:pt x="86" y="33"/>
                  </a:cubicBezTo>
                  <a:cubicBezTo>
                    <a:pt x="84" y="33"/>
                    <a:pt x="84" y="33"/>
                    <a:pt x="84" y="33"/>
                  </a:cubicBezTo>
                  <a:cubicBezTo>
                    <a:pt x="86" y="33"/>
                    <a:pt x="86" y="33"/>
                    <a:pt x="86" y="33"/>
                  </a:cubicBezTo>
                  <a:cubicBezTo>
                    <a:pt x="84" y="42"/>
                    <a:pt x="76" y="47"/>
                    <a:pt x="67" y="47"/>
                  </a:cubicBezTo>
                  <a:close/>
                  <a:moveTo>
                    <a:pt x="3" y="15"/>
                  </a:moveTo>
                  <a:cubicBezTo>
                    <a:pt x="3" y="16"/>
                    <a:pt x="3" y="17"/>
                    <a:pt x="3" y="18"/>
                  </a:cubicBezTo>
                  <a:cubicBezTo>
                    <a:pt x="3" y="25"/>
                    <a:pt x="8" y="31"/>
                    <a:pt x="15" y="33"/>
                  </a:cubicBezTo>
                  <a:cubicBezTo>
                    <a:pt x="64" y="44"/>
                    <a:pt x="64" y="44"/>
                    <a:pt x="64" y="44"/>
                  </a:cubicBezTo>
                  <a:cubicBezTo>
                    <a:pt x="65" y="44"/>
                    <a:pt x="66" y="44"/>
                    <a:pt x="67" y="44"/>
                  </a:cubicBezTo>
                  <a:cubicBezTo>
                    <a:pt x="75" y="44"/>
                    <a:pt x="81" y="40"/>
                    <a:pt x="83" y="33"/>
                  </a:cubicBezTo>
                  <a:cubicBezTo>
                    <a:pt x="83" y="31"/>
                    <a:pt x="83" y="30"/>
                    <a:pt x="83" y="29"/>
                  </a:cubicBezTo>
                  <a:cubicBezTo>
                    <a:pt x="83" y="22"/>
                    <a:pt x="78" y="16"/>
                    <a:pt x="71" y="14"/>
                  </a:cubicBezTo>
                  <a:cubicBezTo>
                    <a:pt x="22" y="3"/>
                    <a:pt x="22" y="3"/>
                    <a:pt x="22" y="3"/>
                  </a:cubicBezTo>
                  <a:cubicBezTo>
                    <a:pt x="21" y="3"/>
                    <a:pt x="20" y="3"/>
                    <a:pt x="19" y="3"/>
                  </a:cubicBezTo>
                  <a:cubicBezTo>
                    <a:pt x="11" y="3"/>
                    <a:pt x="5" y="8"/>
                    <a:pt x="3" y="15"/>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89" name="Freeform 518">
              <a:extLst>
                <a:ext uri="{FF2B5EF4-FFF2-40B4-BE49-F238E27FC236}">
                  <a16:creationId xmlns:a16="http://schemas.microsoft.com/office/drawing/2014/main" id="{8BD17226-3998-49E5-BE14-A36C4B600F0D}"/>
                </a:ext>
              </a:extLst>
            </p:cNvPr>
            <p:cNvSpPr>
              <a:spLocks/>
            </p:cNvSpPr>
            <p:nvPr/>
          </p:nvSpPr>
          <p:spPr bwMode="auto">
            <a:xfrm>
              <a:off x="7416801" y="1547812"/>
              <a:ext cx="63500" cy="157163"/>
            </a:xfrm>
            <a:custGeom>
              <a:avLst/>
              <a:gdLst>
                <a:gd name="T0" fmla="*/ 40 w 40"/>
                <a:gd name="T1" fmla="*/ 99 h 99"/>
                <a:gd name="T2" fmla="*/ 19 w 40"/>
                <a:gd name="T3" fmla="*/ 0 h 99"/>
                <a:gd name="T4" fmla="*/ 0 w 40"/>
                <a:gd name="T5" fmla="*/ 2 h 99"/>
                <a:gd name="T6" fmla="*/ 21 w 40"/>
                <a:gd name="T7" fmla="*/ 99 h 99"/>
                <a:gd name="T8" fmla="*/ 40 w 40"/>
                <a:gd name="T9" fmla="*/ 99 h 99"/>
              </a:gdLst>
              <a:ahLst/>
              <a:cxnLst>
                <a:cxn ang="0">
                  <a:pos x="T0" y="T1"/>
                </a:cxn>
                <a:cxn ang="0">
                  <a:pos x="T2" y="T3"/>
                </a:cxn>
                <a:cxn ang="0">
                  <a:pos x="T4" y="T5"/>
                </a:cxn>
                <a:cxn ang="0">
                  <a:pos x="T6" y="T7"/>
                </a:cxn>
                <a:cxn ang="0">
                  <a:pos x="T8" y="T9"/>
                </a:cxn>
              </a:cxnLst>
              <a:rect l="0" t="0" r="r" b="b"/>
              <a:pathLst>
                <a:path w="40" h="99">
                  <a:moveTo>
                    <a:pt x="40" y="99"/>
                  </a:moveTo>
                  <a:lnTo>
                    <a:pt x="19" y="0"/>
                  </a:lnTo>
                  <a:lnTo>
                    <a:pt x="0" y="2"/>
                  </a:lnTo>
                  <a:lnTo>
                    <a:pt x="21" y="99"/>
                  </a:lnTo>
                  <a:lnTo>
                    <a:pt x="40" y="99"/>
                  </a:lnTo>
                  <a:close/>
                </a:path>
              </a:pathLst>
            </a:custGeom>
            <a:solidFill>
              <a:srgbClr val="C7A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0" name="Freeform 519">
              <a:extLst>
                <a:ext uri="{FF2B5EF4-FFF2-40B4-BE49-F238E27FC236}">
                  <a16:creationId xmlns:a16="http://schemas.microsoft.com/office/drawing/2014/main" id="{DD46E2C6-1D3D-4C9C-B241-E673DB80A174}"/>
                </a:ext>
              </a:extLst>
            </p:cNvPr>
            <p:cNvSpPr>
              <a:spLocks noEditPoints="1"/>
            </p:cNvSpPr>
            <p:nvPr/>
          </p:nvSpPr>
          <p:spPr bwMode="auto">
            <a:xfrm>
              <a:off x="7408863" y="1539875"/>
              <a:ext cx="79375" cy="173038"/>
            </a:xfrm>
            <a:custGeom>
              <a:avLst/>
              <a:gdLst>
                <a:gd name="T0" fmla="*/ 11 w 21"/>
                <a:gd name="T1" fmla="*/ 46 h 46"/>
                <a:gd name="T2" fmla="*/ 10 w 21"/>
                <a:gd name="T3" fmla="*/ 45 h 46"/>
                <a:gd name="T4" fmla="*/ 0 w 21"/>
                <a:gd name="T5" fmla="*/ 4 h 46"/>
                <a:gd name="T6" fmla="*/ 1 w 21"/>
                <a:gd name="T7" fmla="*/ 2 h 46"/>
                <a:gd name="T8" fmla="*/ 1 w 21"/>
                <a:gd name="T9" fmla="*/ 2 h 46"/>
                <a:gd name="T10" fmla="*/ 9 w 21"/>
                <a:gd name="T11" fmla="*/ 0 h 46"/>
                <a:gd name="T12" fmla="*/ 11 w 21"/>
                <a:gd name="T13" fmla="*/ 1 h 46"/>
                <a:gd name="T14" fmla="*/ 21 w 21"/>
                <a:gd name="T15" fmla="*/ 44 h 46"/>
                <a:gd name="T16" fmla="*/ 19 w 21"/>
                <a:gd name="T17" fmla="*/ 44 h 46"/>
                <a:gd name="T18" fmla="*/ 19 w 21"/>
                <a:gd name="T19" fmla="*/ 43 h 46"/>
                <a:gd name="T20" fmla="*/ 19 w 21"/>
                <a:gd name="T21" fmla="*/ 44 h 46"/>
                <a:gd name="T22" fmla="*/ 21 w 21"/>
                <a:gd name="T23" fmla="*/ 44 h 46"/>
                <a:gd name="T24" fmla="*/ 21 w 21"/>
                <a:gd name="T25" fmla="*/ 45 h 46"/>
                <a:gd name="T26" fmla="*/ 19 w 21"/>
                <a:gd name="T27" fmla="*/ 46 h 46"/>
                <a:gd name="T28" fmla="*/ 11 w 21"/>
                <a:gd name="T29" fmla="*/ 46 h 46"/>
                <a:gd name="T30" fmla="*/ 4 w 21"/>
                <a:gd name="T31" fmla="*/ 4 h 46"/>
                <a:gd name="T32" fmla="*/ 12 w 21"/>
                <a:gd name="T33" fmla="*/ 43 h 46"/>
                <a:gd name="T34" fmla="*/ 18 w 21"/>
                <a:gd name="T35" fmla="*/ 43 h 46"/>
                <a:gd name="T36" fmla="*/ 8 w 21"/>
                <a:gd name="T37" fmla="*/ 3 h 46"/>
                <a:gd name="T38" fmla="*/ 4 w 21"/>
                <a:gd name="T39"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46">
                  <a:moveTo>
                    <a:pt x="11" y="46"/>
                  </a:moveTo>
                  <a:cubicBezTo>
                    <a:pt x="10" y="46"/>
                    <a:pt x="10" y="45"/>
                    <a:pt x="10" y="45"/>
                  </a:cubicBezTo>
                  <a:cubicBezTo>
                    <a:pt x="0" y="4"/>
                    <a:pt x="0" y="4"/>
                    <a:pt x="0" y="4"/>
                  </a:cubicBezTo>
                  <a:cubicBezTo>
                    <a:pt x="0" y="3"/>
                    <a:pt x="0" y="3"/>
                    <a:pt x="1" y="2"/>
                  </a:cubicBezTo>
                  <a:cubicBezTo>
                    <a:pt x="1" y="2"/>
                    <a:pt x="1" y="2"/>
                    <a:pt x="1" y="2"/>
                  </a:cubicBezTo>
                  <a:cubicBezTo>
                    <a:pt x="9" y="0"/>
                    <a:pt x="9" y="0"/>
                    <a:pt x="9" y="0"/>
                  </a:cubicBezTo>
                  <a:cubicBezTo>
                    <a:pt x="10" y="0"/>
                    <a:pt x="11" y="0"/>
                    <a:pt x="11" y="1"/>
                  </a:cubicBezTo>
                  <a:cubicBezTo>
                    <a:pt x="21" y="44"/>
                    <a:pt x="21" y="44"/>
                    <a:pt x="21" y="44"/>
                  </a:cubicBezTo>
                  <a:cubicBezTo>
                    <a:pt x="19" y="44"/>
                    <a:pt x="19" y="44"/>
                    <a:pt x="19" y="44"/>
                  </a:cubicBezTo>
                  <a:cubicBezTo>
                    <a:pt x="19" y="43"/>
                    <a:pt x="19" y="43"/>
                    <a:pt x="19" y="43"/>
                  </a:cubicBezTo>
                  <a:cubicBezTo>
                    <a:pt x="19" y="44"/>
                    <a:pt x="19" y="44"/>
                    <a:pt x="19" y="44"/>
                  </a:cubicBezTo>
                  <a:cubicBezTo>
                    <a:pt x="21" y="44"/>
                    <a:pt x="21" y="44"/>
                    <a:pt x="21" y="44"/>
                  </a:cubicBezTo>
                  <a:cubicBezTo>
                    <a:pt x="21" y="44"/>
                    <a:pt x="21" y="45"/>
                    <a:pt x="21" y="45"/>
                  </a:cubicBezTo>
                  <a:cubicBezTo>
                    <a:pt x="20" y="46"/>
                    <a:pt x="20" y="46"/>
                    <a:pt x="19" y="46"/>
                  </a:cubicBezTo>
                  <a:lnTo>
                    <a:pt x="11" y="46"/>
                  </a:lnTo>
                  <a:close/>
                  <a:moveTo>
                    <a:pt x="4" y="4"/>
                  </a:moveTo>
                  <a:cubicBezTo>
                    <a:pt x="12" y="43"/>
                    <a:pt x="12" y="43"/>
                    <a:pt x="12" y="43"/>
                  </a:cubicBezTo>
                  <a:cubicBezTo>
                    <a:pt x="18" y="43"/>
                    <a:pt x="18" y="43"/>
                    <a:pt x="18" y="43"/>
                  </a:cubicBezTo>
                  <a:cubicBezTo>
                    <a:pt x="8" y="3"/>
                    <a:pt x="8" y="3"/>
                    <a:pt x="8" y="3"/>
                  </a:cubicBezTo>
                  <a:lnTo>
                    <a:pt x="4" y="4"/>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1" name="Freeform 520">
              <a:extLst>
                <a:ext uri="{FF2B5EF4-FFF2-40B4-BE49-F238E27FC236}">
                  <a16:creationId xmlns:a16="http://schemas.microsoft.com/office/drawing/2014/main" id="{0CAE7F79-2DFB-4C5F-A81E-EB6DB16EBC52}"/>
                </a:ext>
              </a:extLst>
            </p:cNvPr>
            <p:cNvSpPr>
              <a:spLocks/>
            </p:cNvSpPr>
            <p:nvPr/>
          </p:nvSpPr>
          <p:spPr bwMode="auto">
            <a:xfrm>
              <a:off x="7265988" y="1443037"/>
              <a:ext cx="327025" cy="179388"/>
            </a:xfrm>
            <a:custGeom>
              <a:avLst/>
              <a:gdLst>
                <a:gd name="T0" fmla="*/ 85 w 87"/>
                <a:gd name="T1" fmla="*/ 15 h 48"/>
                <a:gd name="T2" fmla="*/ 71 w 87"/>
                <a:gd name="T3" fmla="*/ 35 h 48"/>
                <a:gd name="T4" fmla="*/ 22 w 87"/>
                <a:gd name="T5" fmla="*/ 46 h 48"/>
                <a:gd name="T6" fmla="*/ 2 w 87"/>
                <a:gd name="T7" fmla="*/ 33 h 48"/>
                <a:gd name="T8" fmla="*/ 15 w 87"/>
                <a:gd name="T9" fmla="*/ 13 h 48"/>
                <a:gd name="T10" fmla="*/ 64 w 87"/>
                <a:gd name="T11" fmla="*/ 2 h 48"/>
                <a:gd name="T12" fmla="*/ 85 w 87"/>
                <a:gd name="T13" fmla="*/ 15 h 48"/>
              </a:gdLst>
              <a:ahLst/>
              <a:cxnLst>
                <a:cxn ang="0">
                  <a:pos x="T0" y="T1"/>
                </a:cxn>
                <a:cxn ang="0">
                  <a:pos x="T2" y="T3"/>
                </a:cxn>
                <a:cxn ang="0">
                  <a:pos x="T4" y="T5"/>
                </a:cxn>
                <a:cxn ang="0">
                  <a:pos x="T6" y="T7"/>
                </a:cxn>
                <a:cxn ang="0">
                  <a:pos x="T8" y="T9"/>
                </a:cxn>
                <a:cxn ang="0">
                  <a:pos x="T10" y="T11"/>
                </a:cxn>
                <a:cxn ang="0">
                  <a:pos x="T12" y="T13"/>
                </a:cxn>
              </a:cxnLst>
              <a:rect l="0" t="0" r="r" b="b"/>
              <a:pathLst>
                <a:path w="87" h="48">
                  <a:moveTo>
                    <a:pt x="85" y="15"/>
                  </a:moveTo>
                  <a:cubicBezTo>
                    <a:pt x="87" y="24"/>
                    <a:pt x="81" y="33"/>
                    <a:pt x="71" y="35"/>
                  </a:cubicBezTo>
                  <a:cubicBezTo>
                    <a:pt x="22" y="46"/>
                    <a:pt x="22" y="46"/>
                    <a:pt x="22" y="46"/>
                  </a:cubicBezTo>
                  <a:cubicBezTo>
                    <a:pt x="13" y="48"/>
                    <a:pt x="4" y="42"/>
                    <a:pt x="2" y="33"/>
                  </a:cubicBezTo>
                  <a:cubicBezTo>
                    <a:pt x="0" y="24"/>
                    <a:pt x="6" y="15"/>
                    <a:pt x="15" y="13"/>
                  </a:cubicBezTo>
                  <a:cubicBezTo>
                    <a:pt x="64" y="2"/>
                    <a:pt x="64" y="2"/>
                    <a:pt x="64" y="2"/>
                  </a:cubicBezTo>
                  <a:cubicBezTo>
                    <a:pt x="73" y="0"/>
                    <a:pt x="83" y="6"/>
                    <a:pt x="85" y="15"/>
                  </a:cubicBezTo>
                  <a:close/>
                </a:path>
              </a:pathLst>
            </a:custGeom>
            <a:solidFill>
              <a:srgbClr val="EBD6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2" name="Freeform 521">
              <a:extLst>
                <a:ext uri="{FF2B5EF4-FFF2-40B4-BE49-F238E27FC236}">
                  <a16:creationId xmlns:a16="http://schemas.microsoft.com/office/drawing/2014/main" id="{9F1EAF2C-018C-4DB9-8A92-1E852AA358DF}"/>
                </a:ext>
              </a:extLst>
            </p:cNvPr>
            <p:cNvSpPr>
              <a:spLocks/>
            </p:cNvSpPr>
            <p:nvPr/>
          </p:nvSpPr>
          <p:spPr bwMode="auto">
            <a:xfrm>
              <a:off x="7265988" y="1446212"/>
              <a:ext cx="327025" cy="176213"/>
            </a:xfrm>
            <a:custGeom>
              <a:avLst/>
              <a:gdLst>
                <a:gd name="T0" fmla="*/ 19 w 87"/>
                <a:gd name="T1" fmla="*/ 47 h 47"/>
                <a:gd name="T2" fmla="*/ 0 w 87"/>
                <a:gd name="T3" fmla="*/ 32 h 47"/>
                <a:gd name="T4" fmla="*/ 0 w 87"/>
                <a:gd name="T5" fmla="*/ 28 h 47"/>
                <a:gd name="T6" fmla="*/ 15 w 87"/>
                <a:gd name="T7" fmla="*/ 10 h 47"/>
                <a:gd name="T8" fmla="*/ 64 w 87"/>
                <a:gd name="T9" fmla="*/ 0 h 47"/>
                <a:gd name="T10" fmla="*/ 68 w 87"/>
                <a:gd name="T11" fmla="*/ 0 h 47"/>
                <a:gd name="T12" fmla="*/ 86 w 87"/>
                <a:gd name="T13" fmla="*/ 14 h 47"/>
                <a:gd name="T14" fmla="*/ 85 w 87"/>
                <a:gd name="T15" fmla="*/ 14 h 47"/>
                <a:gd name="T16" fmla="*/ 83 w 87"/>
                <a:gd name="T17" fmla="*/ 15 h 47"/>
                <a:gd name="T18" fmla="*/ 68 w 87"/>
                <a:gd name="T19" fmla="*/ 3 h 47"/>
                <a:gd name="T20" fmla="*/ 64 w 87"/>
                <a:gd name="T21" fmla="*/ 3 h 47"/>
                <a:gd name="T22" fmla="*/ 15 w 87"/>
                <a:gd name="T23" fmla="*/ 13 h 47"/>
                <a:gd name="T24" fmla="*/ 3 w 87"/>
                <a:gd name="T25" fmla="*/ 28 h 47"/>
                <a:gd name="T26" fmla="*/ 3 w 87"/>
                <a:gd name="T27" fmla="*/ 32 h 47"/>
                <a:gd name="T28" fmla="*/ 19 w 87"/>
                <a:gd name="T29" fmla="*/ 44 h 47"/>
                <a:gd name="T30" fmla="*/ 22 w 87"/>
                <a:gd name="T31" fmla="*/ 43 h 47"/>
                <a:gd name="T32" fmla="*/ 71 w 87"/>
                <a:gd name="T33" fmla="*/ 33 h 47"/>
                <a:gd name="T34" fmla="*/ 84 w 87"/>
                <a:gd name="T35" fmla="*/ 18 h 47"/>
                <a:gd name="T36" fmla="*/ 83 w 87"/>
                <a:gd name="T37" fmla="*/ 15 h 47"/>
                <a:gd name="T38" fmla="*/ 85 w 87"/>
                <a:gd name="T39" fmla="*/ 14 h 47"/>
                <a:gd name="T40" fmla="*/ 86 w 87"/>
                <a:gd name="T41" fmla="*/ 14 h 47"/>
                <a:gd name="T42" fmla="*/ 87 w 87"/>
                <a:gd name="T43" fmla="*/ 18 h 47"/>
                <a:gd name="T44" fmla="*/ 72 w 87"/>
                <a:gd name="T45" fmla="*/ 36 h 47"/>
                <a:gd name="T46" fmla="*/ 23 w 87"/>
                <a:gd name="T47" fmla="*/ 46 h 47"/>
                <a:gd name="T48" fmla="*/ 19 w 87"/>
                <a:gd name="T4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47">
                  <a:moveTo>
                    <a:pt x="19" y="47"/>
                  </a:moveTo>
                  <a:cubicBezTo>
                    <a:pt x="10" y="47"/>
                    <a:pt x="2" y="41"/>
                    <a:pt x="0" y="32"/>
                  </a:cubicBezTo>
                  <a:cubicBezTo>
                    <a:pt x="0" y="31"/>
                    <a:pt x="0" y="30"/>
                    <a:pt x="0" y="28"/>
                  </a:cubicBezTo>
                  <a:cubicBezTo>
                    <a:pt x="0" y="20"/>
                    <a:pt x="6" y="12"/>
                    <a:pt x="15" y="10"/>
                  </a:cubicBezTo>
                  <a:cubicBezTo>
                    <a:pt x="64" y="0"/>
                    <a:pt x="64" y="0"/>
                    <a:pt x="64" y="0"/>
                  </a:cubicBezTo>
                  <a:cubicBezTo>
                    <a:pt x="65" y="0"/>
                    <a:pt x="66" y="0"/>
                    <a:pt x="68" y="0"/>
                  </a:cubicBezTo>
                  <a:cubicBezTo>
                    <a:pt x="76" y="0"/>
                    <a:pt x="84" y="5"/>
                    <a:pt x="86" y="14"/>
                  </a:cubicBezTo>
                  <a:cubicBezTo>
                    <a:pt x="85" y="14"/>
                    <a:pt x="85" y="14"/>
                    <a:pt x="85" y="14"/>
                  </a:cubicBezTo>
                  <a:cubicBezTo>
                    <a:pt x="83" y="15"/>
                    <a:pt x="83" y="15"/>
                    <a:pt x="83" y="15"/>
                  </a:cubicBezTo>
                  <a:cubicBezTo>
                    <a:pt x="82" y="7"/>
                    <a:pt x="75" y="3"/>
                    <a:pt x="68" y="3"/>
                  </a:cubicBezTo>
                  <a:cubicBezTo>
                    <a:pt x="67" y="3"/>
                    <a:pt x="65" y="3"/>
                    <a:pt x="64" y="3"/>
                  </a:cubicBezTo>
                  <a:cubicBezTo>
                    <a:pt x="15" y="13"/>
                    <a:pt x="15" y="13"/>
                    <a:pt x="15" y="13"/>
                  </a:cubicBezTo>
                  <a:cubicBezTo>
                    <a:pt x="8" y="15"/>
                    <a:pt x="3" y="21"/>
                    <a:pt x="3" y="28"/>
                  </a:cubicBezTo>
                  <a:cubicBezTo>
                    <a:pt x="3" y="29"/>
                    <a:pt x="3" y="30"/>
                    <a:pt x="3" y="32"/>
                  </a:cubicBezTo>
                  <a:cubicBezTo>
                    <a:pt x="5" y="39"/>
                    <a:pt x="11" y="44"/>
                    <a:pt x="19" y="44"/>
                  </a:cubicBezTo>
                  <a:cubicBezTo>
                    <a:pt x="20" y="44"/>
                    <a:pt x="21" y="43"/>
                    <a:pt x="22" y="43"/>
                  </a:cubicBezTo>
                  <a:cubicBezTo>
                    <a:pt x="71" y="33"/>
                    <a:pt x="71" y="33"/>
                    <a:pt x="71" y="33"/>
                  </a:cubicBezTo>
                  <a:cubicBezTo>
                    <a:pt x="79" y="31"/>
                    <a:pt x="84" y="25"/>
                    <a:pt x="84" y="18"/>
                  </a:cubicBezTo>
                  <a:cubicBezTo>
                    <a:pt x="84" y="17"/>
                    <a:pt x="83" y="16"/>
                    <a:pt x="83" y="15"/>
                  </a:cubicBezTo>
                  <a:cubicBezTo>
                    <a:pt x="85" y="14"/>
                    <a:pt x="85" y="14"/>
                    <a:pt x="85" y="14"/>
                  </a:cubicBezTo>
                  <a:cubicBezTo>
                    <a:pt x="86" y="14"/>
                    <a:pt x="86" y="14"/>
                    <a:pt x="86" y="14"/>
                  </a:cubicBezTo>
                  <a:cubicBezTo>
                    <a:pt x="86" y="15"/>
                    <a:pt x="87" y="17"/>
                    <a:pt x="87" y="18"/>
                  </a:cubicBezTo>
                  <a:cubicBezTo>
                    <a:pt x="87" y="26"/>
                    <a:pt x="81" y="34"/>
                    <a:pt x="72" y="36"/>
                  </a:cubicBezTo>
                  <a:cubicBezTo>
                    <a:pt x="23" y="46"/>
                    <a:pt x="23" y="46"/>
                    <a:pt x="23" y="46"/>
                  </a:cubicBezTo>
                  <a:cubicBezTo>
                    <a:pt x="21" y="46"/>
                    <a:pt x="20" y="47"/>
                    <a:pt x="19" y="47"/>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3" name="Freeform 522">
              <a:extLst>
                <a:ext uri="{FF2B5EF4-FFF2-40B4-BE49-F238E27FC236}">
                  <a16:creationId xmlns:a16="http://schemas.microsoft.com/office/drawing/2014/main" id="{00EB0C50-B7A7-4DA8-8444-20ACA3B0EDBE}"/>
                </a:ext>
              </a:extLst>
            </p:cNvPr>
            <p:cNvSpPr>
              <a:spLocks/>
            </p:cNvSpPr>
            <p:nvPr/>
          </p:nvSpPr>
          <p:spPr bwMode="auto">
            <a:xfrm>
              <a:off x="6770688" y="2020887"/>
              <a:ext cx="566738" cy="484188"/>
            </a:xfrm>
            <a:custGeom>
              <a:avLst/>
              <a:gdLst>
                <a:gd name="T0" fmla="*/ 5 w 151"/>
                <a:gd name="T1" fmla="*/ 58 h 129"/>
                <a:gd name="T2" fmla="*/ 48 w 151"/>
                <a:gd name="T3" fmla="*/ 5 h 129"/>
                <a:gd name="T4" fmla="*/ 79 w 151"/>
                <a:gd name="T5" fmla="*/ 1 h 129"/>
                <a:gd name="T6" fmla="*/ 112 w 151"/>
                <a:gd name="T7" fmla="*/ 10 h 129"/>
                <a:gd name="T8" fmla="*/ 145 w 151"/>
                <a:gd name="T9" fmla="*/ 91 h 129"/>
                <a:gd name="T10" fmla="*/ 76 w 151"/>
                <a:gd name="T11" fmla="*/ 127 h 129"/>
                <a:gd name="T12" fmla="*/ 5 w 151"/>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151" h="129">
                  <a:moveTo>
                    <a:pt x="5" y="58"/>
                  </a:moveTo>
                  <a:cubicBezTo>
                    <a:pt x="9" y="35"/>
                    <a:pt x="25" y="14"/>
                    <a:pt x="48" y="5"/>
                  </a:cubicBezTo>
                  <a:cubicBezTo>
                    <a:pt x="57" y="2"/>
                    <a:pt x="68" y="0"/>
                    <a:pt x="79" y="1"/>
                  </a:cubicBezTo>
                  <a:cubicBezTo>
                    <a:pt x="91" y="0"/>
                    <a:pt x="103" y="4"/>
                    <a:pt x="112" y="10"/>
                  </a:cubicBezTo>
                  <a:cubicBezTo>
                    <a:pt x="137" y="25"/>
                    <a:pt x="151" y="66"/>
                    <a:pt x="145" y="91"/>
                  </a:cubicBezTo>
                  <a:cubicBezTo>
                    <a:pt x="140" y="112"/>
                    <a:pt x="119" y="129"/>
                    <a:pt x="76" y="127"/>
                  </a:cubicBezTo>
                  <a:cubicBezTo>
                    <a:pt x="19" y="124"/>
                    <a:pt x="0" y="90"/>
                    <a:pt x="5" y="58"/>
                  </a:cubicBezTo>
                  <a:close/>
                </a:path>
              </a:pathLst>
            </a:custGeom>
            <a:solidFill>
              <a:srgbClr val="BDE6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4" name="Freeform 523">
              <a:extLst>
                <a:ext uri="{FF2B5EF4-FFF2-40B4-BE49-F238E27FC236}">
                  <a16:creationId xmlns:a16="http://schemas.microsoft.com/office/drawing/2014/main" id="{F1FC345F-BA6E-4A22-9E8E-F9072D7F3814}"/>
                </a:ext>
              </a:extLst>
            </p:cNvPr>
            <p:cNvSpPr>
              <a:spLocks noEditPoints="1"/>
            </p:cNvSpPr>
            <p:nvPr/>
          </p:nvSpPr>
          <p:spPr bwMode="auto">
            <a:xfrm>
              <a:off x="6781801" y="2017712"/>
              <a:ext cx="544513" cy="487363"/>
            </a:xfrm>
            <a:custGeom>
              <a:avLst/>
              <a:gdLst>
                <a:gd name="T0" fmla="*/ 81 w 145"/>
                <a:gd name="T1" fmla="*/ 130 h 130"/>
                <a:gd name="T2" fmla="*/ 73 w 145"/>
                <a:gd name="T3" fmla="*/ 130 h 130"/>
                <a:gd name="T4" fmla="*/ 0 w 145"/>
                <a:gd name="T5" fmla="*/ 69 h 130"/>
                <a:gd name="T6" fmla="*/ 1 w 145"/>
                <a:gd name="T7" fmla="*/ 58 h 130"/>
                <a:gd name="T8" fmla="*/ 45 w 145"/>
                <a:gd name="T9" fmla="*/ 5 h 130"/>
                <a:gd name="T10" fmla="*/ 70 w 145"/>
                <a:gd name="T11" fmla="*/ 0 h 130"/>
                <a:gd name="T12" fmla="*/ 76 w 145"/>
                <a:gd name="T13" fmla="*/ 0 h 130"/>
                <a:gd name="T14" fmla="*/ 78 w 145"/>
                <a:gd name="T15" fmla="*/ 0 h 130"/>
                <a:gd name="T16" fmla="*/ 110 w 145"/>
                <a:gd name="T17" fmla="*/ 10 h 130"/>
                <a:gd name="T18" fmla="*/ 145 w 145"/>
                <a:gd name="T19" fmla="*/ 80 h 130"/>
                <a:gd name="T20" fmla="*/ 144 w 145"/>
                <a:gd name="T21" fmla="*/ 92 h 130"/>
                <a:gd name="T22" fmla="*/ 81 w 145"/>
                <a:gd name="T23" fmla="*/ 130 h 130"/>
                <a:gd name="T24" fmla="*/ 4 w 145"/>
                <a:gd name="T25" fmla="*/ 59 h 130"/>
                <a:gd name="T26" fmla="*/ 3 w 145"/>
                <a:gd name="T27" fmla="*/ 69 h 130"/>
                <a:gd name="T28" fmla="*/ 73 w 145"/>
                <a:gd name="T29" fmla="*/ 127 h 130"/>
                <a:gd name="T30" fmla="*/ 81 w 145"/>
                <a:gd name="T31" fmla="*/ 127 h 130"/>
                <a:gd name="T32" fmla="*/ 141 w 145"/>
                <a:gd name="T33" fmla="*/ 91 h 130"/>
                <a:gd name="T34" fmla="*/ 142 w 145"/>
                <a:gd name="T35" fmla="*/ 80 h 130"/>
                <a:gd name="T36" fmla="*/ 109 w 145"/>
                <a:gd name="T37" fmla="*/ 12 h 130"/>
                <a:gd name="T38" fmla="*/ 78 w 145"/>
                <a:gd name="T39" fmla="*/ 3 h 130"/>
                <a:gd name="T40" fmla="*/ 76 w 145"/>
                <a:gd name="T41" fmla="*/ 3 h 130"/>
                <a:gd name="T42" fmla="*/ 76 w 145"/>
                <a:gd name="T43" fmla="*/ 3 h 130"/>
                <a:gd name="T44" fmla="*/ 70 w 145"/>
                <a:gd name="T45" fmla="*/ 3 h 130"/>
                <a:gd name="T46" fmla="*/ 46 w 145"/>
                <a:gd name="T47" fmla="*/ 8 h 130"/>
                <a:gd name="T48" fmla="*/ 4 w 145"/>
                <a:gd name="T49" fmla="*/ 59 h 130"/>
                <a:gd name="T50" fmla="*/ 2 w 145"/>
                <a:gd name="T51" fmla="*/ 59 h 130"/>
                <a:gd name="T52" fmla="*/ 4 w 145"/>
                <a:gd name="T53" fmla="*/ 5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 h="130">
                  <a:moveTo>
                    <a:pt x="81" y="130"/>
                  </a:moveTo>
                  <a:cubicBezTo>
                    <a:pt x="78" y="130"/>
                    <a:pt x="76" y="130"/>
                    <a:pt x="73" y="130"/>
                  </a:cubicBezTo>
                  <a:cubicBezTo>
                    <a:pt x="22" y="127"/>
                    <a:pt x="0" y="99"/>
                    <a:pt x="0" y="69"/>
                  </a:cubicBezTo>
                  <a:cubicBezTo>
                    <a:pt x="0" y="66"/>
                    <a:pt x="0" y="62"/>
                    <a:pt x="1" y="58"/>
                  </a:cubicBezTo>
                  <a:cubicBezTo>
                    <a:pt x="5" y="36"/>
                    <a:pt x="21" y="14"/>
                    <a:pt x="45" y="5"/>
                  </a:cubicBezTo>
                  <a:cubicBezTo>
                    <a:pt x="52" y="2"/>
                    <a:pt x="61" y="0"/>
                    <a:pt x="70" y="0"/>
                  </a:cubicBezTo>
                  <a:cubicBezTo>
                    <a:pt x="72" y="0"/>
                    <a:pt x="74" y="0"/>
                    <a:pt x="76" y="0"/>
                  </a:cubicBezTo>
                  <a:cubicBezTo>
                    <a:pt x="77" y="0"/>
                    <a:pt x="77" y="0"/>
                    <a:pt x="78" y="0"/>
                  </a:cubicBezTo>
                  <a:cubicBezTo>
                    <a:pt x="90" y="0"/>
                    <a:pt x="101" y="4"/>
                    <a:pt x="110" y="10"/>
                  </a:cubicBezTo>
                  <a:cubicBezTo>
                    <a:pt x="131" y="23"/>
                    <a:pt x="145" y="55"/>
                    <a:pt x="145" y="80"/>
                  </a:cubicBezTo>
                  <a:cubicBezTo>
                    <a:pt x="145" y="84"/>
                    <a:pt x="145" y="88"/>
                    <a:pt x="144" y="92"/>
                  </a:cubicBezTo>
                  <a:cubicBezTo>
                    <a:pt x="139" y="113"/>
                    <a:pt x="119" y="130"/>
                    <a:pt x="81" y="130"/>
                  </a:cubicBezTo>
                  <a:close/>
                  <a:moveTo>
                    <a:pt x="4" y="59"/>
                  </a:moveTo>
                  <a:cubicBezTo>
                    <a:pt x="3" y="62"/>
                    <a:pt x="3" y="66"/>
                    <a:pt x="3" y="69"/>
                  </a:cubicBezTo>
                  <a:cubicBezTo>
                    <a:pt x="3" y="97"/>
                    <a:pt x="23" y="124"/>
                    <a:pt x="73" y="127"/>
                  </a:cubicBezTo>
                  <a:cubicBezTo>
                    <a:pt x="76" y="127"/>
                    <a:pt x="78" y="127"/>
                    <a:pt x="81" y="127"/>
                  </a:cubicBezTo>
                  <a:cubicBezTo>
                    <a:pt x="119" y="127"/>
                    <a:pt x="136" y="111"/>
                    <a:pt x="141" y="91"/>
                  </a:cubicBezTo>
                  <a:cubicBezTo>
                    <a:pt x="142" y="88"/>
                    <a:pt x="142" y="84"/>
                    <a:pt x="142" y="80"/>
                  </a:cubicBezTo>
                  <a:cubicBezTo>
                    <a:pt x="142" y="56"/>
                    <a:pt x="128" y="25"/>
                    <a:pt x="109" y="12"/>
                  </a:cubicBezTo>
                  <a:cubicBezTo>
                    <a:pt x="99" y="7"/>
                    <a:pt x="89" y="3"/>
                    <a:pt x="78" y="3"/>
                  </a:cubicBezTo>
                  <a:cubicBezTo>
                    <a:pt x="77" y="3"/>
                    <a:pt x="77" y="3"/>
                    <a:pt x="76" y="3"/>
                  </a:cubicBezTo>
                  <a:cubicBezTo>
                    <a:pt x="76" y="3"/>
                    <a:pt x="76" y="3"/>
                    <a:pt x="76" y="3"/>
                  </a:cubicBezTo>
                  <a:cubicBezTo>
                    <a:pt x="74" y="3"/>
                    <a:pt x="72" y="3"/>
                    <a:pt x="70" y="3"/>
                  </a:cubicBezTo>
                  <a:cubicBezTo>
                    <a:pt x="61" y="3"/>
                    <a:pt x="53" y="5"/>
                    <a:pt x="46" y="8"/>
                  </a:cubicBezTo>
                  <a:cubicBezTo>
                    <a:pt x="23" y="17"/>
                    <a:pt x="8" y="37"/>
                    <a:pt x="4" y="59"/>
                  </a:cubicBezTo>
                  <a:cubicBezTo>
                    <a:pt x="2" y="59"/>
                    <a:pt x="2" y="59"/>
                    <a:pt x="2" y="59"/>
                  </a:cubicBezTo>
                  <a:lnTo>
                    <a:pt x="4" y="59"/>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5" name="Freeform 524">
              <a:extLst>
                <a:ext uri="{FF2B5EF4-FFF2-40B4-BE49-F238E27FC236}">
                  <a16:creationId xmlns:a16="http://schemas.microsoft.com/office/drawing/2014/main" id="{5D9A7174-F720-4FB2-BBC6-74BC38009548}"/>
                </a:ext>
              </a:extLst>
            </p:cNvPr>
            <p:cNvSpPr>
              <a:spLocks/>
            </p:cNvSpPr>
            <p:nvPr/>
          </p:nvSpPr>
          <p:spPr bwMode="auto">
            <a:xfrm>
              <a:off x="6853238" y="2325687"/>
              <a:ext cx="138113" cy="85725"/>
            </a:xfrm>
            <a:custGeom>
              <a:avLst/>
              <a:gdLst>
                <a:gd name="T0" fmla="*/ 12 w 37"/>
                <a:gd name="T1" fmla="*/ 4 h 23"/>
                <a:gd name="T2" fmla="*/ 0 w 37"/>
                <a:gd name="T3" fmla="*/ 20 h 23"/>
                <a:gd name="T4" fmla="*/ 16 w 37"/>
                <a:gd name="T5" fmla="*/ 22 h 23"/>
                <a:gd name="T6" fmla="*/ 31 w 37"/>
                <a:gd name="T7" fmla="*/ 13 h 23"/>
                <a:gd name="T8" fmla="*/ 12 w 37"/>
                <a:gd name="T9" fmla="*/ 4 h 23"/>
              </a:gdLst>
              <a:ahLst/>
              <a:cxnLst>
                <a:cxn ang="0">
                  <a:pos x="T0" y="T1"/>
                </a:cxn>
                <a:cxn ang="0">
                  <a:pos x="T2" y="T3"/>
                </a:cxn>
                <a:cxn ang="0">
                  <a:pos x="T4" y="T5"/>
                </a:cxn>
                <a:cxn ang="0">
                  <a:pos x="T6" y="T7"/>
                </a:cxn>
                <a:cxn ang="0">
                  <a:pos x="T8" y="T9"/>
                </a:cxn>
              </a:cxnLst>
              <a:rect l="0" t="0" r="r" b="b"/>
              <a:pathLst>
                <a:path w="37" h="23">
                  <a:moveTo>
                    <a:pt x="12" y="4"/>
                  </a:moveTo>
                  <a:cubicBezTo>
                    <a:pt x="6" y="7"/>
                    <a:pt x="4" y="14"/>
                    <a:pt x="0" y="20"/>
                  </a:cubicBezTo>
                  <a:cubicBezTo>
                    <a:pt x="0" y="21"/>
                    <a:pt x="15" y="23"/>
                    <a:pt x="16" y="22"/>
                  </a:cubicBezTo>
                  <a:cubicBezTo>
                    <a:pt x="22" y="22"/>
                    <a:pt x="28" y="18"/>
                    <a:pt x="31" y="13"/>
                  </a:cubicBezTo>
                  <a:cubicBezTo>
                    <a:pt x="37" y="2"/>
                    <a:pt x="20" y="0"/>
                    <a:pt x="12" y="4"/>
                  </a:cubicBezTo>
                  <a:close/>
                </a:path>
              </a:pathLst>
            </a:custGeom>
            <a:solidFill>
              <a:srgbClr val="91C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6" name="Freeform 525">
              <a:extLst>
                <a:ext uri="{FF2B5EF4-FFF2-40B4-BE49-F238E27FC236}">
                  <a16:creationId xmlns:a16="http://schemas.microsoft.com/office/drawing/2014/main" id="{6A9C7ACE-BBE4-410C-84FF-DB2F180223E2}"/>
                </a:ext>
              </a:extLst>
            </p:cNvPr>
            <p:cNvSpPr>
              <a:spLocks/>
            </p:cNvSpPr>
            <p:nvPr/>
          </p:nvSpPr>
          <p:spPr bwMode="auto">
            <a:xfrm>
              <a:off x="6872288" y="2111375"/>
              <a:ext cx="141288" cy="88900"/>
            </a:xfrm>
            <a:custGeom>
              <a:avLst/>
              <a:gdLst>
                <a:gd name="T0" fmla="*/ 21 w 38"/>
                <a:gd name="T1" fmla="*/ 3 h 24"/>
                <a:gd name="T2" fmla="*/ 1 w 38"/>
                <a:gd name="T3" fmla="*/ 4 h 24"/>
                <a:gd name="T4" fmla="*/ 8 w 38"/>
                <a:gd name="T5" fmla="*/ 17 h 24"/>
                <a:gd name="T6" fmla="*/ 25 w 38"/>
                <a:gd name="T7" fmla="*/ 23 h 24"/>
                <a:gd name="T8" fmla="*/ 21 w 38"/>
                <a:gd name="T9" fmla="*/ 3 h 24"/>
              </a:gdLst>
              <a:ahLst/>
              <a:cxnLst>
                <a:cxn ang="0">
                  <a:pos x="T0" y="T1"/>
                </a:cxn>
                <a:cxn ang="0">
                  <a:pos x="T2" y="T3"/>
                </a:cxn>
                <a:cxn ang="0">
                  <a:pos x="T4" y="T5"/>
                </a:cxn>
                <a:cxn ang="0">
                  <a:pos x="T6" y="T7"/>
                </a:cxn>
                <a:cxn ang="0">
                  <a:pos x="T8" y="T9"/>
                </a:cxn>
              </a:cxnLst>
              <a:rect l="0" t="0" r="r" b="b"/>
              <a:pathLst>
                <a:path w="38" h="24">
                  <a:moveTo>
                    <a:pt x="21" y="3"/>
                  </a:moveTo>
                  <a:cubicBezTo>
                    <a:pt x="15" y="0"/>
                    <a:pt x="8" y="3"/>
                    <a:pt x="1" y="4"/>
                  </a:cubicBezTo>
                  <a:cubicBezTo>
                    <a:pt x="0" y="4"/>
                    <a:pt x="7" y="16"/>
                    <a:pt x="8" y="17"/>
                  </a:cubicBezTo>
                  <a:cubicBezTo>
                    <a:pt x="12" y="21"/>
                    <a:pt x="19" y="24"/>
                    <a:pt x="25" y="23"/>
                  </a:cubicBezTo>
                  <a:cubicBezTo>
                    <a:pt x="38" y="20"/>
                    <a:pt x="30" y="6"/>
                    <a:pt x="21" y="3"/>
                  </a:cubicBezTo>
                  <a:close/>
                </a:path>
              </a:pathLst>
            </a:custGeom>
            <a:solidFill>
              <a:srgbClr val="91C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7" name="Freeform 526">
              <a:extLst>
                <a:ext uri="{FF2B5EF4-FFF2-40B4-BE49-F238E27FC236}">
                  <a16:creationId xmlns:a16="http://schemas.microsoft.com/office/drawing/2014/main" id="{30A0F39D-96BF-4DC8-8AA9-C7F822567D33}"/>
                </a:ext>
              </a:extLst>
            </p:cNvPr>
            <p:cNvSpPr>
              <a:spLocks/>
            </p:cNvSpPr>
            <p:nvPr/>
          </p:nvSpPr>
          <p:spPr bwMode="auto">
            <a:xfrm>
              <a:off x="7134226" y="2227262"/>
              <a:ext cx="158750" cy="82550"/>
            </a:xfrm>
            <a:custGeom>
              <a:avLst/>
              <a:gdLst>
                <a:gd name="T0" fmla="*/ 23 w 42"/>
                <a:gd name="T1" fmla="*/ 21 h 22"/>
                <a:gd name="T2" fmla="*/ 41 w 42"/>
                <a:gd name="T3" fmla="*/ 12 h 22"/>
                <a:gd name="T4" fmla="*/ 28 w 42"/>
                <a:gd name="T5" fmla="*/ 2 h 22"/>
                <a:gd name="T6" fmla="*/ 10 w 42"/>
                <a:gd name="T7" fmla="*/ 4 h 22"/>
                <a:gd name="T8" fmla="*/ 23 w 42"/>
                <a:gd name="T9" fmla="*/ 21 h 22"/>
              </a:gdLst>
              <a:ahLst/>
              <a:cxnLst>
                <a:cxn ang="0">
                  <a:pos x="T0" y="T1"/>
                </a:cxn>
                <a:cxn ang="0">
                  <a:pos x="T2" y="T3"/>
                </a:cxn>
                <a:cxn ang="0">
                  <a:pos x="T4" y="T5"/>
                </a:cxn>
                <a:cxn ang="0">
                  <a:pos x="T6" y="T7"/>
                </a:cxn>
                <a:cxn ang="0">
                  <a:pos x="T8" y="T9"/>
                </a:cxn>
              </a:cxnLst>
              <a:rect l="0" t="0" r="r" b="b"/>
              <a:pathLst>
                <a:path w="42" h="22">
                  <a:moveTo>
                    <a:pt x="23" y="21"/>
                  </a:moveTo>
                  <a:cubicBezTo>
                    <a:pt x="30" y="20"/>
                    <a:pt x="35" y="15"/>
                    <a:pt x="41" y="12"/>
                  </a:cubicBezTo>
                  <a:cubicBezTo>
                    <a:pt x="42" y="11"/>
                    <a:pt x="29" y="3"/>
                    <a:pt x="28" y="2"/>
                  </a:cubicBezTo>
                  <a:cubicBezTo>
                    <a:pt x="23" y="0"/>
                    <a:pt x="15" y="1"/>
                    <a:pt x="10" y="4"/>
                  </a:cubicBezTo>
                  <a:cubicBezTo>
                    <a:pt x="0" y="12"/>
                    <a:pt x="14" y="22"/>
                    <a:pt x="23" y="21"/>
                  </a:cubicBezTo>
                  <a:close/>
                </a:path>
              </a:pathLst>
            </a:custGeom>
            <a:solidFill>
              <a:srgbClr val="91C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8" name="Freeform 527">
              <a:extLst>
                <a:ext uri="{FF2B5EF4-FFF2-40B4-BE49-F238E27FC236}">
                  <a16:creationId xmlns:a16="http://schemas.microsoft.com/office/drawing/2014/main" id="{812E0956-0CFB-449C-94B4-6664151601B1}"/>
                </a:ext>
              </a:extLst>
            </p:cNvPr>
            <p:cNvSpPr>
              <a:spLocks/>
            </p:cNvSpPr>
            <p:nvPr/>
          </p:nvSpPr>
          <p:spPr bwMode="auto">
            <a:xfrm>
              <a:off x="7085013" y="2095500"/>
              <a:ext cx="106363" cy="109538"/>
            </a:xfrm>
            <a:custGeom>
              <a:avLst/>
              <a:gdLst>
                <a:gd name="T0" fmla="*/ 23 w 28"/>
                <a:gd name="T1" fmla="*/ 19 h 29"/>
                <a:gd name="T2" fmla="*/ 28 w 28"/>
                <a:gd name="T3" fmla="*/ 1 h 29"/>
                <a:gd name="T4" fmla="*/ 12 w 28"/>
                <a:gd name="T5" fmla="*/ 3 h 29"/>
                <a:gd name="T6" fmla="*/ 1 w 28"/>
                <a:gd name="T7" fmla="*/ 16 h 29"/>
                <a:gd name="T8" fmla="*/ 23 w 28"/>
                <a:gd name="T9" fmla="*/ 19 h 29"/>
              </a:gdLst>
              <a:ahLst/>
              <a:cxnLst>
                <a:cxn ang="0">
                  <a:pos x="T0" y="T1"/>
                </a:cxn>
                <a:cxn ang="0">
                  <a:pos x="T2" y="T3"/>
                </a:cxn>
                <a:cxn ang="0">
                  <a:pos x="T4" y="T5"/>
                </a:cxn>
                <a:cxn ang="0">
                  <a:pos x="T6" y="T7"/>
                </a:cxn>
                <a:cxn ang="0">
                  <a:pos x="T8" y="T9"/>
                </a:cxn>
              </a:cxnLst>
              <a:rect l="0" t="0" r="r" b="b"/>
              <a:pathLst>
                <a:path w="28" h="29">
                  <a:moveTo>
                    <a:pt x="23" y="19"/>
                  </a:moveTo>
                  <a:cubicBezTo>
                    <a:pt x="27" y="14"/>
                    <a:pt x="27" y="7"/>
                    <a:pt x="28" y="1"/>
                  </a:cubicBezTo>
                  <a:cubicBezTo>
                    <a:pt x="28" y="0"/>
                    <a:pt x="14" y="3"/>
                    <a:pt x="12" y="3"/>
                  </a:cubicBezTo>
                  <a:cubicBezTo>
                    <a:pt x="7" y="6"/>
                    <a:pt x="2" y="11"/>
                    <a:pt x="1" y="16"/>
                  </a:cubicBezTo>
                  <a:cubicBezTo>
                    <a:pt x="0" y="29"/>
                    <a:pt x="17" y="26"/>
                    <a:pt x="23" y="19"/>
                  </a:cubicBezTo>
                  <a:close/>
                </a:path>
              </a:pathLst>
            </a:custGeom>
            <a:solidFill>
              <a:srgbClr val="91C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9" name="Freeform 528">
              <a:extLst>
                <a:ext uri="{FF2B5EF4-FFF2-40B4-BE49-F238E27FC236}">
                  <a16:creationId xmlns:a16="http://schemas.microsoft.com/office/drawing/2014/main" id="{A1AE39AB-960E-4796-AB82-6097A27C2621}"/>
                </a:ext>
              </a:extLst>
            </p:cNvPr>
            <p:cNvSpPr>
              <a:spLocks/>
            </p:cNvSpPr>
            <p:nvPr/>
          </p:nvSpPr>
          <p:spPr bwMode="auto">
            <a:xfrm>
              <a:off x="6924676" y="2219325"/>
              <a:ext cx="285750" cy="477838"/>
            </a:xfrm>
            <a:custGeom>
              <a:avLst/>
              <a:gdLst>
                <a:gd name="T0" fmla="*/ 92 w 180"/>
                <a:gd name="T1" fmla="*/ 3 h 301"/>
                <a:gd name="T2" fmla="*/ 109 w 180"/>
                <a:gd name="T3" fmla="*/ 111 h 301"/>
                <a:gd name="T4" fmla="*/ 163 w 180"/>
                <a:gd name="T5" fmla="*/ 76 h 301"/>
                <a:gd name="T6" fmla="*/ 180 w 180"/>
                <a:gd name="T7" fmla="*/ 93 h 301"/>
                <a:gd name="T8" fmla="*/ 113 w 180"/>
                <a:gd name="T9" fmla="*/ 152 h 301"/>
                <a:gd name="T10" fmla="*/ 120 w 180"/>
                <a:gd name="T11" fmla="*/ 298 h 301"/>
                <a:gd name="T12" fmla="*/ 49 w 180"/>
                <a:gd name="T13" fmla="*/ 301 h 301"/>
                <a:gd name="T14" fmla="*/ 61 w 180"/>
                <a:gd name="T15" fmla="*/ 88 h 301"/>
                <a:gd name="T16" fmla="*/ 0 w 180"/>
                <a:gd name="T17" fmla="*/ 31 h 301"/>
                <a:gd name="T18" fmla="*/ 7 w 180"/>
                <a:gd name="T19" fmla="*/ 17 h 301"/>
                <a:gd name="T20" fmla="*/ 64 w 180"/>
                <a:gd name="T21" fmla="*/ 52 h 301"/>
                <a:gd name="T22" fmla="*/ 71 w 180"/>
                <a:gd name="T23" fmla="*/ 0 h 301"/>
                <a:gd name="T24" fmla="*/ 92 w 180"/>
                <a:gd name="T25" fmla="*/ 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301">
                  <a:moveTo>
                    <a:pt x="92" y="3"/>
                  </a:moveTo>
                  <a:lnTo>
                    <a:pt x="109" y="111"/>
                  </a:lnTo>
                  <a:lnTo>
                    <a:pt x="163" y="76"/>
                  </a:lnTo>
                  <a:lnTo>
                    <a:pt x="180" y="93"/>
                  </a:lnTo>
                  <a:lnTo>
                    <a:pt x="113" y="152"/>
                  </a:lnTo>
                  <a:lnTo>
                    <a:pt x="120" y="298"/>
                  </a:lnTo>
                  <a:lnTo>
                    <a:pt x="49" y="301"/>
                  </a:lnTo>
                  <a:lnTo>
                    <a:pt x="61" y="88"/>
                  </a:lnTo>
                  <a:lnTo>
                    <a:pt x="0" y="31"/>
                  </a:lnTo>
                  <a:lnTo>
                    <a:pt x="7" y="17"/>
                  </a:lnTo>
                  <a:lnTo>
                    <a:pt x="64" y="52"/>
                  </a:lnTo>
                  <a:lnTo>
                    <a:pt x="71" y="0"/>
                  </a:lnTo>
                  <a:lnTo>
                    <a:pt x="92" y="3"/>
                  </a:lnTo>
                  <a:close/>
                </a:path>
              </a:pathLst>
            </a:custGeom>
            <a:solidFill>
              <a:srgbClr val="A675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0" name="Freeform 529">
              <a:extLst>
                <a:ext uri="{FF2B5EF4-FFF2-40B4-BE49-F238E27FC236}">
                  <a16:creationId xmlns:a16="http://schemas.microsoft.com/office/drawing/2014/main" id="{E50900FE-6CE0-4B16-8761-8F82B7C37E1F}"/>
                </a:ext>
              </a:extLst>
            </p:cNvPr>
            <p:cNvSpPr>
              <a:spLocks noEditPoints="1"/>
            </p:cNvSpPr>
            <p:nvPr/>
          </p:nvSpPr>
          <p:spPr bwMode="auto">
            <a:xfrm>
              <a:off x="6916738" y="2212975"/>
              <a:ext cx="296863" cy="487363"/>
            </a:xfrm>
            <a:custGeom>
              <a:avLst/>
              <a:gdLst>
                <a:gd name="T0" fmla="*/ 22 w 79"/>
                <a:gd name="T1" fmla="*/ 130 h 130"/>
                <a:gd name="T2" fmla="*/ 22 w 79"/>
                <a:gd name="T3" fmla="*/ 129 h 130"/>
                <a:gd name="T4" fmla="*/ 26 w 79"/>
                <a:gd name="T5" fmla="*/ 40 h 130"/>
                <a:gd name="T6" fmla="*/ 1 w 79"/>
                <a:gd name="T7" fmla="*/ 16 h 130"/>
                <a:gd name="T8" fmla="*/ 1 w 79"/>
                <a:gd name="T9" fmla="*/ 14 h 130"/>
                <a:gd name="T10" fmla="*/ 4 w 79"/>
                <a:gd name="T11" fmla="*/ 8 h 130"/>
                <a:gd name="T12" fmla="*/ 5 w 79"/>
                <a:gd name="T13" fmla="*/ 8 h 130"/>
                <a:gd name="T14" fmla="*/ 6 w 79"/>
                <a:gd name="T15" fmla="*/ 8 h 130"/>
                <a:gd name="T16" fmla="*/ 28 w 79"/>
                <a:gd name="T17" fmla="*/ 22 h 130"/>
                <a:gd name="T18" fmla="*/ 31 w 79"/>
                <a:gd name="T19" fmla="*/ 2 h 130"/>
                <a:gd name="T20" fmla="*/ 32 w 79"/>
                <a:gd name="T21" fmla="*/ 0 h 130"/>
                <a:gd name="T22" fmla="*/ 41 w 79"/>
                <a:gd name="T23" fmla="*/ 1 h 130"/>
                <a:gd name="T24" fmla="*/ 41 w 79"/>
                <a:gd name="T25" fmla="*/ 3 h 130"/>
                <a:gd name="T26" fmla="*/ 41 w 79"/>
                <a:gd name="T27" fmla="*/ 1 h 130"/>
                <a:gd name="T28" fmla="*/ 43 w 79"/>
                <a:gd name="T29" fmla="*/ 3 h 130"/>
                <a:gd name="T30" fmla="*/ 49 w 79"/>
                <a:gd name="T31" fmla="*/ 46 h 130"/>
                <a:gd name="T32" fmla="*/ 70 w 79"/>
                <a:gd name="T33" fmla="*/ 33 h 130"/>
                <a:gd name="T34" fmla="*/ 72 w 79"/>
                <a:gd name="T35" fmla="*/ 33 h 130"/>
                <a:gd name="T36" fmla="*/ 79 w 79"/>
                <a:gd name="T37" fmla="*/ 40 h 130"/>
                <a:gd name="T38" fmla="*/ 79 w 79"/>
                <a:gd name="T39" fmla="*/ 41 h 130"/>
                <a:gd name="T40" fmla="*/ 79 w 79"/>
                <a:gd name="T41" fmla="*/ 42 h 130"/>
                <a:gd name="T42" fmla="*/ 51 w 79"/>
                <a:gd name="T43" fmla="*/ 66 h 130"/>
                <a:gd name="T44" fmla="*/ 54 w 79"/>
                <a:gd name="T45" fmla="*/ 128 h 130"/>
                <a:gd name="T46" fmla="*/ 54 w 79"/>
                <a:gd name="T47" fmla="*/ 129 h 130"/>
                <a:gd name="T48" fmla="*/ 53 w 79"/>
                <a:gd name="T49" fmla="*/ 130 h 130"/>
                <a:gd name="T50" fmla="*/ 23 w 79"/>
                <a:gd name="T51" fmla="*/ 130 h 130"/>
                <a:gd name="T52" fmla="*/ 23 w 79"/>
                <a:gd name="T53" fmla="*/ 130 h 130"/>
                <a:gd name="T54" fmla="*/ 22 w 79"/>
                <a:gd name="T55" fmla="*/ 130 h 130"/>
                <a:gd name="T56" fmla="*/ 4 w 79"/>
                <a:gd name="T57" fmla="*/ 15 h 130"/>
                <a:gd name="T58" fmla="*/ 29 w 79"/>
                <a:gd name="T59" fmla="*/ 38 h 130"/>
                <a:gd name="T60" fmla="*/ 29 w 79"/>
                <a:gd name="T61" fmla="*/ 39 h 130"/>
                <a:gd name="T62" fmla="*/ 25 w 79"/>
                <a:gd name="T63" fmla="*/ 127 h 130"/>
                <a:gd name="T64" fmla="*/ 51 w 79"/>
                <a:gd name="T65" fmla="*/ 127 h 130"/>
                <a:gd name="T66" fmla="*/ 48 w 79"/>
                <a:gd name="T67" fmla="*/ 66 h 130"/>
                <a:gd name="T68" fmla="*/ 49 w 79"/>
                <a:gd name="T69" fmla="*/ 65 h 130"/>
                <a:gd name="T70" fmla="*/ 76 w 79"/>
                <a:gd name="T71" fmla="*/ 41 h 130"/>
                <a:gd name="T72" fmla="*/ 71 w 79"/>
                <a:gd name="T73" fmla="*/ 36 h 130"/>
                <a:gd name="T74" fmla="*/ 49 w 79"/>
                <a:gd name="T75" fmla="*/ 50 h 130"/>
                <a:gd name="T76" fmla="*/ 48 w 79"/>
                <a:gd name="T77" fmla="*/ 50 h 130"/>
                <a:gd name="T78" fmla="*/ 47 w 79"/>
                <a:gd name="T79" fmla="*/ 49 h 130"/>
                <a:gd name="T80" fmla="*/ 40 w 79"/>
                <a:gd name="T81" fmla="*/ 4 h 130"/>
                <a:gd name="T82" fmla="*/ 33 w 79"/>
                <a:gd name="T83" fmla="*/ 4 h 130"/>
                <a:gd name="T84" fmla="*/ 31 w 79"/>
                <a:gd name="T85" fmla="*/ 24 h 130"/>
                <a:gd name="T86" fmla="*/ 30 w 79"/>
                <a:gd name="T87" fmla="*/ 25 h 130"/>
                <a:gd name="T88" fmla="*/ 29 w 79"/>
                <a:gd name="T89" fmla="*/ 25 h 130"/>
                <a:gd name="T90" fmla="*/ 6 w 79"/>
                <a:gd name="T91" fmla="*/ 11 h 130"/>
                <a:gd name="T92" fmla="*/ 4 w 79"/>
                <a:gd name="T93" fmla="*/ 1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 h="130">
                  <a:moveTo>
                    <a:pt x="22" y="130"/>
                  </a:moveTo>
                  <a:cubicBezTo>
                    <a:pt x="22" y="130"/>
                    <a:pt x="22" y="129"/>
                    <a:pt x="22" y="129"/>
                  </a:cubicBezTo>
                  <a:cubicBezTo>
                    <a:pt x="26" y="40"/>
                    <a:pt x="26" y="40"/>
                    <a:pt x="26" y="40"/>
                  </a:cubicBezTo>
                  <a:cubicBezTo>
                    <a:pt x="1" y="16"/>
                    <a:pt x="1" y="16"/>
                    <a:pt x="1" y="16"/>
                  </a:cubicBezTo>
                  <a:cubicBezTo>
                    <a:pt x="0" y="16"/>
                    <a:pt x="0" y="15"/>
                    <a:pt x="1" y="14"/>
                  </a:cubicBezTo>
                  <a:cubicBezTo>
                    <a:pt x="4" y="8"/>
                    <a:pt x="4" y="8"/>
                    <a:pt x="4" y="8"/>
                  </a:cubicBezTo>
                  <a:cubicBezTo>
                    <a:pt x="4" y="8"/>
                    <a:pt x="4" y="8"/>
                    <a:pt x="5" y="8"/>
                  </a:cubicBezTo>
                  <a:cubicBezTo>
                    <a:pt x="5" y="7"/>
                    <a:pt x="5" y="8"/>
                    <a:pt x="6" y="8"/>
                  </a:cubicBezTo>
                  <a:cubicBezTo>
                    <a:pt x="28" y="22"/>
                    <a:pt x="28" y="22"/>
                    <a:pt x="28" y="22"/>
                  </a:cubicBezTo>
                  <a:cubicBezTo>
                    <a:pt x="31" y="2"/>
                    <a:pt x="31" y="2"/>
                    <a:pt x="31" y="2"/>
                  </a:cubicBezTo>
                  <a:cubicBezTo>
                    <a:pt x="31" y="1"/>
                    <a:pt x="31" y="0"/>
                    <a:pt x="32" y="0"/>
                  </a:cubicBezTo>
                  <a:cubicBezTo>
                    <a:pt x="41" y="1"/>
                    <a:pt x="41" y="1"/>
                    <a:pt x="41" y="1"/>
                  </a:cubicBezTo>
                  <a:cubicBezTo>
                    <a:pt x="41" y="3"/>
                    <a:pt x="41" y="3"/>
                    <a:pt x="41" y="3"/>
                  </a:cubicBezTo>
                  <a:cubicBezTo>
                    <a:pt x="41" y="1"/>
                    <a:pt x="41" y="1"/>
                    <a:pt x="41" y="1"/>
                  </a:cubicBezTo>
                  <a:cubicBezTo>
                    <a:pt x="42" y="1"/>
                    <a:pt x="43" y="2"/>
                    <a:pt x="43" y="3"/>
                  </a:cubicBezTo>
                  <a:cubicBezTo>
                    <a:pt x="49" y="46"/>
                    <a:pt x="49" y="46"/>
                    <a:pt x="49" y="46"/>
                  </a:cubicBezTo>
                  <a:cubicBezTo>
                    <a:pt x="70" y="33"/>
                    <a:pt x="70" y="33"/>
                    <a:pt x="70" y="33"/>
                  </a:cubicBezTo>
                  <a:cubicBezTo>
                    <a:pt x="71" y="32"/>
                    <a:pt x="71" y="32"/>
                    <a:pt x="72" y="33"/>
                  </a:cubicBezTo>
                  <a:cubicBezTo>
                    <a:pt x="79" y="40"/>
                    <a:pt x="79" y="40"/>
                    <a:pt x="79" y="40"/>
                  </a:cubicBezTo>
                  <a:cubicBezTo>
                    <a:pt x="79" y="40"/>
                    <a:pt x="79" y="40"/>
                    <a:pt x="79" y="41"/>
                  </a:cubicBezTo>
                  <a:cubicBezTo>
                    <a:pt x="79" y="41"/>
                    <a:pt x="79" y="42"/>
                    <a:pt x="79" y="42"/>
                  </a:cubicBezTo>
                  <a:cubicBezTo>
                    <a:pt x="51" y="66"/>
                    <a:pt x="51" y="66"/>
                    <a:pt x="51" y="66"/>
                  </a:cubicBezTo>
                  <a:cubicBezTo>
                    <a:pt x="54" y="128"/>
                    <a:pt x="54" y="128"/>
                    <a:pt x="54" y="128"/>
                  </a:cubicBezTo>
                  <a:cubicBezTo>
                    <a:pt x="54" y="129"/>
                    <a:pt x="54" y="129"/>
                    <a:pt x="54" y="129"/>
                  </a:cubicBezTo>
                  <a:cubicBezTo>
                    <a:pt x="53" y="130"/>
                    <a:pt x="53" y="130"/>
                    <a:pt x="53" y="130"/>
                  </a:cubicBezTo>
                  <a:cubicBezTo>
                    <a:pt x="23" y="130"/>
                    <a:pt x="23" y="130"/>
                    <a:pt x="23" y="130"/>
                  </a:cubicBezTo>
                  <a:cubicBezTo>
                    <a:pt x="23" y="130"/>
                    <a:pt x="23" y="130"/>
                    <a:pt x="23" y="130"/>
                  </a:cubicBezTo>
                  <a:cubicBezTo>
                    <a:pt x="23" y="130"/>
                    <a:pt x="22" y="130"/>
                    <a:pt x="22" y="130"/>
                  </a:cubicBezTo>
                  <a:close/>
                  <a:moveTo>
                    <a:pt x="4" y="15"/>
                  </a:moveTo>
                  <a:cubicBezTo>
                    <a:pt x="29" y="38"/>
                    <a:pt x="29" y="38"/>
                    <a:pt x="29" y="38"/>
                  </a:cubicBezTo>
                  <a:cubicBezTo>
                    <a:pt x="29" y="39"/>
                    <a:pt x="29" y="39"/>
                    <a:pt x="29" y="39"/>
                  </a:cubicBezTo>
                  <a:cubicBezTo>
                    <a:pt x="25" y="127"/>
                    <a:pt x="25" y="127"/>
                    <a:pt x="25" y="127"/>
                  </a:cubicBezTo>
                  <a:cubicBezTo>
                    <a:pt x="51" y="127"/>
                    <a:pt x="51" y="127"/>
                    <a:pt x="51" y="127"/>
                  </a:cubicBezTo>
                  <a:cubicBezTo>
                    <a:pt x="48" y="66"/>
                    <a:pt x="48" y="66"/>
                    <a:pt x="48" y="66"/>
                  </a:cubicBezTo>
                  <a:cubicBezTo>
                    <a:pt x="48" y="65"/>
                    <a:pt x="48" y="65"/>
                    <a:pt x="49" y="65"/>
                  </a:cubicBezTo>
                  <a:cubicBezTo>
                    <a:pt x="76" y="41"/>
                    <a:pt x="76" y="41"/>
                    <a:pt x="76" y="41"/>
                  </a:cubicBezTo>
                  <a:cubicBezTo>
                    <a:pt x="71" y="36"/>
                    <a:pt x="71" y="36"/>
                    <a:pt x="71" y="36"/>
                  </a:cubicBezTo>
                  <a:cubicBezTo>
                    <a:pt x="49" y="50"/>
                    <a:pt x="49" y="50"/>
                    <a:pt x="49" y="50"/>
                  </a:cubicBezTo>
                  <a:cubicBezTo>
                    <a:pt x="49" y="51"/>
                    <a:pt x="48" y="51"/>
                    <a:pt x="48" y="50"/>
                  </a:cubicBezTo>
                  <a:cubicBezTo>
                    <a:pt x="47" y="50"/>
                    <a:pt x="47" y="50"/>
                    <a:pt x="47" y="49"/>
                  </a:cubicBezTo>
                  <a:cubicBezTo>
                    <a:pt x="40" y="4"/>
                    <a:pt x="40" y="4"/>
                    <a:pt x="40" y="4"/>
                  </a:cubicBezTo>
                  <a:cubicBezTo>
                    <a:pt x="33" y="4"/>
                    <a:pt x="33" y="4"/>
                    <a:pt x="33" y="4"/>
                  </a:cubicBezTo>
                  <a:cubicBezTo>
                    <a:pt x="31" y="24"/>
                    <a:pt x="31" y="24"/>
                    <a:pt x="31" y="24"/>
                  </a:cubicBezTo>
                  <a:cubicBezTo>
                    <a:pt x="31" y="25"/>
                    <a:pt x="30" y="25"/>
                    <a:pt x="30" y="25"/>
                  </a:cubicBezTo>
                  <a:cubicBezTo>
                    <a:pt x="29" y="26"/>
                    <a:pt x="29" y="26"/>
                    <a:pt x="29" y="25"/>
                  </a:cubicBezTo>
                  <a:cubicBezTo>
                    <a:pt x="6" y="11"/>
                    <a:pt x="6" y="11"/>
                    <a:pt x="6" y="11"/>
                  </a:cubicBezTo>
                  <a:lnTo>
                    <a:pt x="4" y="15"/>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1" name="Freeform 530">
              <a:extLst>
                <a:ext uri="{FF2B5EF4-FFF2-40B4-BE49-F238E27FC236}">
                  <a16:creationId xmlns:a16="http://schemas.microsoft.com/office/drawing/2014/main" id="{B398C6CB-E399-428E-BF6E-9FDA0E6D00E5}"/>
                </a:ext>
              </a:extLst>
            </p:cNvPr>
            <p:cNvSpPr>
              <a:spLocks/>
            </p:cNvSpPr>
            <p:nvPr/>
          </p:nvSpPr>
          <p:spPr bwMode="auto">
            <a:xfrm>
              <a:off x="8693151" y="2178050"/>
              <a:ext cx="439738" cy="376238"/>
            </a:xfrm>
            <a:custGeom>
              <a:avLst/>
              <a:gdLst>
                <a:gd name="T0" fmla="*/ 4 w 117"/>
                <a:gd name="T1" fmla="*/ 45 h 100"/>
                <a:gd name="T2" fmla="*/ 37 w 117"/>
                <a:gd name="T3" fmla="*/ 4 h 100"/>
                <a:gd name="T4" fmla="*/ 61 w 117"/>
                <a:gd name="T5" fmla="*/ 1 h 100"/>
                <a:gd name="T6" fmla="*/ 87 w 117"/>
                <a:gd name="T7" fmla="*/ 8 h 100"/>
                <a:gd name="T8" fmla="*/ 112 w 117"/>
                <a:gd name="T9" fmla="*/ 70 h 100"/>
                <a:gd name="T10" fmla="*/ 59 w 117"/>
                <a:gd name="T11" fmla="*/ 98 h 100"/>
                <a:gd name="T12" fmla="*/ 4 w 117"/>
                <a:gd name="T13" fmla="*/ 45 h 100"/>
              </a:gdLst>
              <a:ahLst/>
              <a:cxnLst>
                <a:cxn ang="0">
                  <a:pos x="T0" y="T1"/>
                </a:cxn>
                <a:cxn ang="0">
                  <a:pos x="T2" y="T3"/>
                </a:cxn>
                <a:cxn ang="0">
                  <a:pos x="T4" y="T5"/>
                </a:cxn>
                <a:cxn ang="0">
                  <a:pos x="T6" y="T7"/>
                </a:cxn>
                <a:cxn ang="0">
                  <a:pos x="T8" y="T9"/>
                </a:cxn>
                <a:cxn ang="0">
                  <a:pos x="T10" y="T11"/>
                </a:cxn>
                <a:cxn ang="0">
                  <a:pos x="T12" y="T13"/>
                </a:cxn>
              </a:cxnLst>
              <a:rect l="0" t="0" r="r" b="b"/>
              <a:pathLst>
                <a:path w="117" h="100">
                  <a:moveTo>
                    <a:pt x="4" y="45"/>
                  </a:moveTo>
                  <a:cubicBezTo>
                    <a:pt x="7" y="27"/>
                    <a:pt x="19" y="11"/>
                    <a:pt x="37" y="4"/>
                  </a:cubicBezTo>
                  <a:cubicBezTo>
                    <a:pt x="44" y="1"/>
                    <a:pt x="52" y="0"/>
                    <a:pt x="61" y="1"/>
                  </a:cubicBezTo>
                  <a:cubicBezTo>
                    <a:pt x="70" y="0"/>
                    <a:pt x="79" y="3"/>
                    <a:pt x="87" y="8"/>
                  </a:cubicBezTo>
                  <a:cubicBezTo>
                    <a:pt x="106" y="20"/>
                    <a:pt x="117" y="51"/>
                    <a:pt x="112" y="70"/>
                  </a:cubicBezTo>
                  <a:cubicBezTo>
                    <a:pt x="108" y="87"/>
                    <a:pt x="92" y="100"/>
                    <a:pt x="59" y="98"/>
                  </a:cubicBezTo>
                  <a:cubicBezTo>
                    <a:pt x="14" y="96"/>
                    <a:pt x="0" y="69"/>
                    <a:pt x="4" y="45"/>
                  </a:cubicBezTo>
                  <a:close/>
                </a:path>
              </a:pathLst>
            </a:custGeom>
            <a:solidFill>
              <a:srgbClr val="BDE6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2" name="Freeform 531">
              <a:extLst>
                <a:ext uri="{FF2B5EF4-FFF2-40B4-BE49-F238E27FC236}">
                  <a16:creationId xmlns:a16="http://schemas.microsoft.com/office/drawing/2014/main" id="{A8CCFFF6-4874-492E-9F7D-2683AE933B7E}"/>
                </a:ext>
              </a:extLst>
            </p:cNvPr>
            <p:cNvSpPr>
              <a:spLocks noEditPoints="1"/>
            </p:cNvSpPr>
            <p:nvPr/>
          </p:nvSpPr>
          <p:spPr bwMode="auto">
            <a:xfrm>
              <a:off x="8701088" y="2174875"/>
              <a:ext cx="423863" cy="379413"/>
            </a:xfrm>
            <a:custGeom>
              <a:avLst/>
              <a:gdLst>
                <a:gd name="T0" fmla="*/ 63 w 113"/>
                <a:gd name="T1" fmla="*/ 101 h 101"/>
                <a:gd name="T2" fmla="*/ 57 w 113"/>
                <a:gd name="T3" fmla="*/ 101 h 101"/>
                <a:gd name="T4" fmla="*/ 0 w 113"/>
                <a:gd name="T5" fmla="*/ 54 h 101"/>
                <a:gd name="T6" fmla="*/ 1 w 113"/>
                <a:gd name="T7" fmla="*/ 45 h 101"/>
                <a:gd name="T8" fmla="*/ 35 w 113"/>
                <a:gd name="T9" fmla="*/ 4 h 101"/>
                <a:gd name="T10" fmla="*/ 55 w 113"/>
                <a:gd name="T11" fmla="*/ 0 h 101"/>
                <a:gd name="T12" fmla="*/ 59 w 113"/>
                <a:gd name="T13" fmla="*/ 0 h 101"/>
                <a:gd name="T14" fmla="*/ 61 w 113"/>
                <a:gd name="T15" fmla="*/ 0 h 101"/>
                <a:gd name="T16" fmla="*/ 86 w 113"/>
                <a:gd name="T17" fmla="*/ 8 h 101"/>
                <a:gd name="T18" fmla="*/ 113 w 113"/>
                <a:gd name="T19" fmla="*/ 62 h 101"/>
                <a:gd name="T20" fmla="*/ 112 w 113"/>
                <a:gd name="T21" fmla="*/ 72 h 101"/>
                <a:gd name="T22" fmla="*/ 63 w 113"/>
                <a:gd name="T23" fmla="*/ 101 h 101"/>
                <a:gd name="T24" fmla="*/ 3 w 113"/>
                <a:gd name="T25" fmla="*/ 54 h 101"/>
                <a:gd name="T26" fmla="*/ 57 w 113"/>
                <a:gd name="T27" fmla="*/ 98 h 101"/>
                <a:gd name="T28" fmla="*/ 63 w 113"/>
                <a:gd name="T29" fmla="*/ 98 h 101"/>
                <a:gd name="T30" fmla="*/ 109 w 113"/>
                <a:gd name="T31" fmla="*/ 71 h 101"/>
                <a:gd name="T32" fmla="*/ 110 w 113"/>
                <a:gd name="T33" fmla="*/ 62 h 101"/>
                <a:gd name="T34" fmla="*/ 84 w 113"/>
                <a:gd name="T35" fmla="*/ 10 h 101"/>
                <a:gd name="T36" fmla="*/ 61 w 113"/>
                <a:gd name="T37" fmla="*/ 3 h 101"/>
                <a:gd name="T38" fmla="*/ 59 w 113"/>
                <a:gd name="T39" fmla="*/ 3 h 101"/>
                <a:gd name="T40" fmla="*/ 59 w 113"/>
                <a:gd name="T41" fmla="*/ 3 h 101"/>
                <a:gd name="T42" fmla="*/ 55 w 113"/>
                <a:gd name="T43" fmla="*/ 3 h 101"/>
                <a:gd name="T44" fmla="*/ 36 w 113"/>
                <a:gd name="T45" fmla="*/ 7 h 101"/>
                <a:gd name="T46" fmla="*/ 4 w 113"/>
                <a:gd name="T47" fmla="*/ 46 h 101"/>
                <a:gd name="T48" fmla="*/ 3 w 113"/>
                <a:gd name="T49"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 h="101">
                  <a:moveTo>
                    <a:pt x="63" y="101"/>
                  </a:moveTo>
                  <a:cubicBezTo>
                    <a:pt x="61" y="101"/>
                    <a:pt x="59" y="101"/>
                    <a:pt x="57" y="101"/>
                  </a:cubicBezTo>
                  <a:cubicBezTo>
                    <a:pt x="17" y="99"/>
                    <a:pt x="0" y="77"/>
                    <a:pt x="0" y="54"/>
                  </a:cubicBezTo>
                  <a:cubicBezTo>
                    <a:pt x="0" y="51"/>
                    <a:pt x="0" y="48"/>
                    <a:pt x="1" y="45"/>
                  </a:cubicBezTo>
                  <a:cubicBezTo>
                    <a:pt x="4" y="28"/>
                    <a:pt x="16" y="11"/>
                    <a:pt x="35" y="4"/>
                  </a:cubicBezTo>
                  <a:cubicBezTo>
                    <a:pt x="41" y="1"/>
                    <a:pt x="47" y="0"/>
                    <a:pt x="55" y="0"/>
                  </a:cubicBezTo>
                  <a:cubicBezTo>
                    <a:pt x="56" y="0"/>
                    <a:pt x="57" y="0"/>
                    <a:pt x="59" y="0"/>
                  </a:cubicBezTo>
                  <a:cubicBezTo>
                    <a:pt x="60" y="0"/>
                    <a:pt x="60" y="0"/>
                    <a:pt x="61" y="0"/>
                  </a:cubicBezTo>
                  <a:cubicBezTo>
                    <a:pt x="70" y="0"/>
                    <a:pt x="78" y="3"/>
                    <a:pt x="86" y="8"/>
                  </a:cubicBezTo>
                  <a:cubicBezTo>
                    <a:pt x="102" y="18"/>
                    <a:pt x="113" y="43"/>
                    <a:pt x="113" y="62"/>
                  </a:cubicBezTo>
                  <a:cubicBezTo>
                    <a:pt x="113" y="65"/>
                    <a:pt x="113" y="69"/>
                    <a:pt x="112" y="72"/>
                  </a:cubicBezTo>
                  <a:cubicBezTo>
                    <a:pt x="108" y="88"/>
                    <a:pt x="93" y="101"/>
                    <a:pt x="63" y="101"/>
                  </a:cubicBezTo>
                  <a:close/>
                  <a:moveTo>
                    <a:pt x="3" y="54"/>
                  </a:moveTo>
                  <a:cubicBezTo>
                    <a:pt x="3" y="75"/>
                    <a:pt x="18" y="96"/>
                    <a:pt x="57" y="98"/>
                  </a:cubicBezTo>
                  <a:cubicBezTo>
                    <a:pt x="59" y="98"/>
                    <a:pt x="61" y="98"/>
                    <a:pt x="63" y="98"/>
                  </a:cubicBezTo>
                  <a:cubicBezTo>
                    <a:pt x="92" y="98"/>
                    <a:pt x="105" y="86"/>
                    <a:pt x="109" y="71"/>
                  </a:cubicBezTo>
                  <a:cubicBezTo>
                    <a:pt x="110" y="68"/>
                    <a:pt x="110" y="65"/>
                    <a:pt x="110" y="62"/>
                  </a:cubicBezTo>
                  <a:cubicBezTo>
                    <a:pt x="110" y="44"/>
                    <a:pt x="99" y="20"/>
                    <a:pt x="84" y="10"/>
                  </a:cubicBezTo>
                  <a:cubicBezTo>
                    <a:pt x="77" y="6"/>
                    <a:pt x="69" y="3"/>
                    <a:pt x="61" y="3"/>
                  </a:cubicBezTo>
                  <a:cubicBezTo>
                    <a:pt x="60" y="3"/>
                    <a:pt x="60" y="3"/>
                    <a:pt x="59" y="3"/>
                  </a:cubicBezTo>
                  <a:cubicBezTo>
                    <a:pt x="59" y="3"/>
                    <a:pt x="59" y="3"/>
                    <a:pt x="59" y="3"/>
                  </a:cubicBezTo>
                  <a:cubicBezTo>
                    <a:pt x="57" y="3"/>
                    <a:pt x="56" y="3"/>
                    <a:pt x="55" y="3"/>
                  </a:cubicBezTo>
                  <a:cubicBezTo>
                    <a:pt x="48" y="3"/>
                    <a:pt x="41" y="4"/>
                    <a:pt x="36" y="7"/>
                  </a:cubicBezTo>
                  <a:cubicBezTo>
                    <a:pt x="18" y="13"/>
                    <a:pt x="7" y="29"/>
                    <a:pt x="4" y="46"/>
                  </a:cubicBezTo>
                  <a:cubicBezTo>
                    <a:pt x="3" y="49"/>
                    <a:pt x="3" y="51"/>
                    <a:pt x="3" y="54"/>
                  </a:cubicBez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3" name="Freeform 532">
              <a:extLst>
                <a:ext uri="{FF2B5EF4-FFF2-40B4-BE49-F238E27FC236}">
                  <a16:creationId xmlns:a16="http://schemas.microsoft.com/office/drawing/2014/main" id="{BD5BD404-59CF-4308-8855-70A3A70EFF30}"/>
                </a:ext>
              </a:extLst>
            </p:cNvPr>
            <p:cNvSpPr>
              <a:spLocks/>
            </p:cNvSpPr>
            <p:nvPr/>
          </p:nvSpPr>
          <p:spPr bwMode="auto">
            <a:xfrm>
              <a:off x="8756651" y="2411412"/>
              <a:ext cx="109538" cy="68263"/>
            </a:xfrm>
            <a:custGeom>
              <a:avLst/>
              <a:gdLst>
                <a:gd name="T0" fmla="*/ 9 w 29"/>
                <a:gd name="T1" fmla="*/ 4 h 18"/>
                <a:gd name="T2" fmla="*/ 0 w 29"/>
                <a:gd name="T3" fmla="*/ 16 h 18"/>
                <a:gd name="T4" fmla="*/ 12 w 29"/>
                <a:gd name="T5" fmla="*/ 18 h 18"/>
                <a:gd name="T6" fmla="*/ 24 w 29"/>
                <a:gd name="T7" fmla="*/ 11 h 18"/>
                <a:gd name="T8" fmla="*/ 9 w 29"/>
                <a:gd name="T9" fmla="*/ 4 h 18"/>
              </a:gdLst>
              <a:ahLst/>
              <a:cxnLst>
                <a:cxn ang="0">
                  <a:pos x="T0" y="T1"/>
                </a:cxn>
                <a:cxn ang="0">
                  <a:pos x="T2" y="T3"/>
                </a:cxn>
                <a:cxn ang="0">
                  <a:pos x="T4" y="T5"/>
                </a:cxn>
                <a:cxn ang="0">
                  <a:pos x="T6" y="T7"/>
                </a:cxn>
                <a:cxn ang="0">
                  <a:pos x="T8" y="T9"/>
                </a:cxn>
              </a:cxnLst>
              <a:rect l="0" t="0" r="r" b="b"/>
              <a:pathLst>
                <a:path w="29" h="18">
                  <a:moveTo>
                    <a:pt x="9" y="4"/>
                  </a:moveTo>
                  <a:cubicBezTo>
                    <a:pt x="4" y="6"/>
                    <a:pt x="3" y="12"/>
                    <a:pt x="0" y="16"/>
                  </a:cubicBezTo>
                  <a:cubicBezTo>
                    <a:pt x="0" y="17"/>
                    <a:pt x="11" y="18"/>
                    <a:pt x="12" y="18"/>
                  </a:cubicBezTo>
                  <a:cubicBezTo>
                    <a:pt x="17" y="18"/>
                    <a:pt x="22" y="15"/>
                    <a:pt x="24" y="11"/>
                  </a:cubicBezTo>
                  <a:cubicBezTo>
                    <a:pt x="29" y="2"/>
                    <a:pt x="15" y="0"/>
                    <a:pt x="9" y="4"/>
                  </a:cubicBezTo>
                  <a:close/>
                </a:path>
              </a:pathLst>
            </a:custGeom>
            <a:solidFill>
              <a:srgbClr val="91C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4" name="Freeform 533">
              <a:extLst>
                <a:ext uri="{FF2B5EF4-FFF2-40B4-BE49-F238E27FC236}">
                  <a16:creationId xmlns:a16="http://schemas.microsoft.com/office/drawing/2014/main" id="{1433FF37-852C-4D6A-A9F5-61EF853F0440}"/>
                </a:ext>
              </a:extLst>
            </p:cNvPr>
            <p:cNvSpPr>
              <a:spLocks/>
            </p:cNvSpPr>
            <p:nvPr/>
          </p:nvSpPr>
          <p:spPr bwMode="auto">
            <a:xfrm>
              <a:off x="8772526" y="2249487"/>
              <a:ext cx="112713" cy="68263"/>
            </a:xfrm>
            <a:custGeom>
              <a:avLst/>
              <a:gdLst>
                <a:gd name="T0" fmla="*/ 16 w 30"/>
                <a:gd name="T1" fmla="*/ 2 h 18"/>
                <a:gd name="T2" fmla="*/ 1 w 30"/>
                <a:gd name="T3" fmla="*/ 2 h 18"/>
                <a:gd name="T4" fmla="*/ 6 w 30"/>
                <a:gd name="T5" fmla="*/ 13 h 18"/>
                <a:gd name="T6" fmla="*/ 19 w 30"/>
                <a:gd name="T7" fmla="*/ 17 h 18"/>
                <a:gd name="T8" fmla="*/ 16 w 30"/>
                <a:gd name="T9" fmla="*/ 2 h 18"/>
              </a:gdLst>
              <a:ahLst/>
              <a:cxnLst>
                <a:cxn ang="0">
                  <a:pos x="T0" y="T1"/>
                </a:cxn>
                <a:cxn ang="0">
                  <a:pos x="T2" y="T3"/>
                </a:cxn>
                <a:cxn ang="0">
                  <a:pos x="T4" y="T5"/>
                </a:cxn>
                <a:cxn ang="0">
                  <a:pos x="T6" y="T7"/>
                </a:cxn>
                <a:cxn ang="0">
                  <a:pos x="T8" y="T9"/>
                </a:cxn>
              </a:cxnLst>
              <a:rect l="0" t="0" r="r" b="b"/>
              <a:pathLst>
                <a:path w="30" h="18">
                  <a:moveTo>
                    <a:pt x="16" y="2"/>
                  </a:moveTo>
                  <a:cubicBezTo>
                    <a:pt x="11" y="0"/>
                    <a:pt x="6" y="2"/>
                    <a:pt x="1" y="2"/>
                  </a:cubicBezTo>
                  <a:cubicBezTo>
                    <a:pt x="0" y="2"/>
                    <a:pt x="5" y="12"/>
                    <a:pt x="6" y="13"/>
                  </a:cubicBezTo>
                  <a:cubicBezTo>
                    <a:pt x="9" y="16"/>
                    <a:pt x="14" y="18"/>
                    <a:pt x="19" y="17"/>
                  </a:cubicBezTo>
                  <a:cubicBezTo>
                    <a:pt x="30" y="15"/>
                    <a:pt x="23" y="4"/>
                    <a:pt x="16" y="2"/>
                  </a:cubicBezTo>
                  <a:close/>
                </a:path>
              </a:pathLst>
            </a:custGeom>
            <a:solidFill>
              <a:srgbClr val="91C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5" name="Freeform 534">
              <a:extLst>
                <a:ext uri="{FF2B5EF4-FFF2-40B4-BE49-F238E27FC236}">
                  <a16:creationId xmlns:a16="http://schemas.microsoft.com/office/drawing/2014/main" id="{89E9B87B-87CE-43D9-9D91-860F9EDB6307}"/>
                </a:ext>
              </a:extLst>
            </p:cNvPr>
            <p:cNvSpPr>
              <a:spLocks/>
            </p:cNvSpPr>
            <p:nvPr/>
          </p:nvSpPr>
          <p:spPr bwMode="auto">
            <a:xfrm>
              <a:off x="8975726" y="2339975"/>
              <a:ext cx="119063" cy="60325"/>
            </a:xfrm>
            <a:custGeom>
              <a:avLst/>
              <a:gdLst>
                <a:gd name="T0" fmla="*/ 18 w 32"/>
                <a:gd name="T1" fmla="*/ 16 h 16"/>
                <a:gd name="T2" fmla="*/ 32 w 32"/>
                <a:gd name="T3" fmla="*/ 9 h 16"/>
                <a:gd name="T4" fmla="*/ 22 w 32"/>
                <a:gd name="T5" fmla="*/ 1 h 16"/>
                <a:gd name="T6" fmla="*/ 8 w 32"/>
                <a:gd name="T7" fmla="*/ 3 h 16"/>
                <a:gd name="T8" fmla="*/ 18 w 32"/>
                <a:gd name="T9" fmla="*/ 16 h 16"/>
              </a:gdLst>
              <a:ahLst/>
              <a:cxnLst>
                <a:cxn ang="0">
                  <a:pos x="T0" y="T1"/>
                </a:cxn>
                <a:cxn ang="0">
                  <a:pos x="T2" y="T3"/>
                </a:cxn>
                <a:cxn ang="0">
                  <a:pos x="T4" y="T5"/>
                </a:cxn>
                <a:cxn ang="0">
                  <a:pos x="T6" y="T7"/>
                </a:cxn>
                <a:cxn ang="0">
                  <a:pos x="T8" y="T9"/>
                </a:cxn>
              </a:cxnLst>
              <a:rect l="0" t="0" r="r" b="b"/>
              <a:pathLst>
                <a:path w="32" h="16">
                  <a:moveTo>
                    <a:pt x="18" y="16"/>
                  </a:moveTo>
                  <a:cubicBezTo>
                    <a:pt x="23" y="15"/>
                    <a:pt x="27" y="11"/>
                    <a:pt x="32" y="9"/>
                  </a:cubicBezTo>
                  <a:cubicBezTo>
                    <a:pt x="32" y="8"/>
                    <a:pt x="23" y="2"/>
                    <a:pt x="22" y="1"/>
                  </a:cubicBezTo>
                  <a:cubicBezTo>
                    <a:pt x="17" y="0"/>
                    <a:pt x="12" y="0"/>
                    <a:pt x="8" y="3"/>
                  </a:cubicBezTo>
                  <a:cubicBezTo>
                    <a:pt x="0" y="9"/>
                    <a:pt x="11" y="16"/>
                    <a:pt x="18" y="16"/>
                  </a:cubicBezTo>
                  <a:close/>
                </a:path>
              </a:pathLst>
            </a:custGeom>
            <a:solidFill>
              <a:srgbClr val="91C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6" name="Freeform 535">
              <a:extLst>
                <a:ext uri="{FF2B5EF4-FFF2-40B4-BE49-F238E27FC236}">
                  <a16:creationId xmlns:a16="http://schemas.microsoft.com/office/drawing/2014/main" id="{1F9A5C78-5D85-47B7-8CE6-392886C9E34D}"/>
                </a:ext>
              </a:extLst>
            </p:cNvPr>
            <p:cNvSpPr>
              <a:spLocks/>
            </p:cNvSpPr>
            <p:nvPr/>
          </p:nvSpPr>
          <p:spPr bwMode="auto">
            <a:xfrm>
              <a:off x="8937626" y="2238375"/>
              <a:ext cx="82550" cy="82550"/>
            </a:xfrm>
            <a:custGeom>
              <a:avLst/>
              <a:gdLst>
                <a:gd name="T0" fmla="*/ 17 w 22"/>
                <a:gd name="T1" fmla="*/ 15 h 22"/>
                <a:gd name="T2" fmla="*/ 22 w 22"/>
                <a:gd name="T3" fmla="*/ 0 h 22"/>
                <a:gd name="T4" fmla="*/ 9 w 22"/>
                <a:gd name="T5" fmla="*/ 2 h 22"/>
                <a:gd name="T6" fmla="*/ 1 w 22"/>
                <a:gd name="T7" fmla="*/ 12 h 22"/>
                <a:gd name="T8" fmla="*/ 17 w 22"/>
                <a:gd name="T9" fmla="*/ 15 h 22"/>
              </a:gdLst>
              <a:ahLst/>
              <a:cxnLst>
                <a:cxn ang="0">
                  <a:pos x="T0" y="T1"/>
                </a:cxn>
                <a:cxn ang="0">
                  <a:pos x="T2" y="T3"/>
                </a:cxn>
                <a:cxn ang="0">
                  <a:pos x="T4" y="T5"/>
                </a:cxn>
                <a:cxn ang="0">
                  <a:pos x="T6" y="T7"/>
                </a:cxn>
                <a:cxn ang="0">
                  <a:pos x="T8" y="T9"/>
                </a:cxn>
              </a:cxnLst>
              <a:rect l="0" t="0" r="r" b="b"/>
              <a:pathLst>
                <a:path w="22" h="22">
                  <a:moveTo>
                    <a:pt x="17" y="15"/>
                  </a:moveTo>
                  <a:cubicBezTo>
                    <a:pt x="21" y="11"/>
                    <a:pt x="21" y="5"/>
                    <a:pt x="22" y="0"/>
                  </a:cubicBezTo>
                  <a:cubicBezTo>
                    <a:pt x="22" y="0"/>
                    <a:pt x="10" y="2"/>
                    <a:pt x="9" y="2"/>
                  </a:cubicBezTo>
                  <a:cubicBezTo>
                    <a:pt x="5" y="4"/>
                    <a:pt x="2" y="8"/>
                    <a:pt x="1" y="12"/>
                  </a:cubicBezTo>
                  <a:cubicBezTo>
                    <a:pt x="0" y="22"/>
                    <a:pt x="13" y="20"/>
                    <a:pt x="17" y="15"/>
                  </a:cubicBezTo>
                  <a:close/>
                </a:path>
              </a:pathLst>
            </a:custGeom>
            <a:solidFill>
              <a:srgbClr val="91C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7" name="Freeform 536">
              <a:extLst>
                <a:ext uri="{FF2B5EF4-FFF2-40B4-BE49-F238E27FC236}">
                  <a16:creationId xmlns:a16="http://schemas.microsoft.com/office/drawing/2014/main" id="{89D83AC2-60CD-4420-8183-2D4DAFCDC741}"/>
                </a:ext>
              </a:extLst>
            </p:cNvPr>
            <p:cNvSpPr>
              <a:spLocks/>
            </p:cNvSpPr>
            <p:nvPr/>
          </p:nvSpPr>
          <p:spPr bwMode="auto">
            <a:xfrm>
              <a:off x="8813801" y="2332037"/>
              <a:ext cx="217488" cy="368300"/>
            </a:xfrm>
            <a:custGeom>
              <a:avLst/>
              <a:gdLst>
                <a:gd name="T0" fmla="*/ 71 w 137"/>
                <a:gd name="T1" fmla="*/ 3 h 232"/>
                <a:gd name="T2" fmla="*/ 83 w 137"/>
                <a:gd name="T3" fmla="*/ 85 h 232"/>
                <a:gd name="T4" fmla="*/ 125 w 137"/>
                <a:gd name="T5" fmla="*/ 59 h 232"/>
                <a:gd name="T6" fmla="*/ 137 w 137"/>
                <a:gd name="T7" fmla="*/ 71 h 232"/>
                <a:gd name="T8" fmla="*/ 87 w 137"/>
                <a:gd name="T9" fmla="*/ 116 h 232"/>
                <a:gd name="T10" fmla="*/ 92 w 137"/>
                <a:gd name="T11" fmla="*/ 232 h 232"/>
                <a:gd name="T12" fmla="*/ 38 w 137"/>
                <a:gd name="T13" fmla="*/ 232 h 232"/>
                <a:gd name="T14" fmla="*/ 47 w 137"/>
                <a:gd name="T15" fmla="*/ 69 h 232"/>
                <a:gd name="T16" fmla="*/ 0 w 137"/>
                <a:gd name="T17" fmla="*/ 24 h 232"/>
                <a:gd name="T18" fmla="*/ 5 w 137"/>
                <a:gd name="T19" fmla="*/ 12 h 232"/>
                <a:gd name="T20" fmla="*/ 50 w 137"/>
                <a:gd name="T21" fmla="*/ 40 h 232"/>
                <a:gd name="T22" fmla="*/ 54 w 137"/>
                <a:gd name="T23" fmla="*/ 0 h 232"/>
                <a:gd name="T24" fmla="*/ 71 w 137"/>
                <a:gd name="T25"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232">
                  <a:moveTo>
                    <a:pt x="71" y="3"/>
                  </a:moveTo>
                  <a:lnTo>
                    <a:pt x="83" y="85"/>
                  </a:lnTo>
                  <a:lnTo>
                    <a:pt x="125" y="59"/>
                  </a:lnTo>
                  <a:lnTo>
                    <a:pt x="137" y="71"/>
                  </a:lnTo>
                  <a:lnTo>
                    <a:pt x="87" y="116"/>
                  </a:lnTo>
                  <a:lnTo>
                    <a:pt x="92" y="232"/>
                  </a:lnTo>
                  <a:lnTo>
                    <a:pt x="38" y="232"/>
                  </a:lnTo>
                  <a:lnTo>
                    <a:pt x="47" y="69"/>
                  </a:lnTo>
                  <a:lnTo>
                    <a:pt x="0" y="24"/>
                  </a:lnTo>
                  <a:lnTo>
                    <a:pt x="5" y="12"/>
                  </a:lnTo>
                  <a:lnTo>
                    <a:pt x="50" y="40"/>
                  </a:lnTo>
                  <a:lnTo>
                    <a:pt x="54" y="0"/>
                  </a:lnTo>
                  <a:lnTo>
                    <a:pt x="71" y="3"/>
                  </a:lnTo>
                  <a:close/>
                </a:path>
              </a:pathLst>
            </a:custGeom>
            <a:solidFill>
              <a:srgbClr val="A675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08" name="Freeform 537">
              <a:extLst>
                <a:ext uri="{FF2B5EF4-FFF2-40B4-BE49-F238E27FC236}">
                  <a16:creationId xmlns:a16="http://schemas.microsoft.com/office/drawing/2014/main" id="{FC06EFB7-C3C4-4FC3-84AE-2E4924A25889}"/>
                </a:ext>
              </a:extLst>
            </p:cNvPr>
            <p:cNvSpPr>
              <a:spLocks noEditPoints="1"/>
            </p:cNvSpPr>
            <p:nvPr/>
          </p:nvSpPr>
          <p:spPr bwMode="auto">
            <a:xfrm>
              <a:off x="8805863" y="2325687"/>
              <a:ext cx="233363" cy="382588"/>
            </a:xfrm>
            <a:custGeom>
              <a:avLst/>
              <a:gdLst>
                <a:gd name="T0" fmla="*/ 17 w 62"/>
                <a:gd name="T1" fmla="*/ 101 h 102"/>
                <a:gd name="T2" fmla="*/ 17 w 62"/>
                <a:gd name="T3" fmla="*/ 100 h 102"/>
                <a:gd name="T4" fmla="*/ 20 w 62"/>
                <a:gd name="T5" fmla="*/ 32 h 102"/>
                <a:gd name="T6" fmla="*/ 1 w 62"/>
                <a:gd name="T7" fmla="*/ 13 h 102"/>
                <a:gd name="T8" fmla="*/ 0 w 62"/>
                <a:gd name="T9" fmla="*/ 11 h 102"/>
                <a:gd name="T10" fmla="*/ 3 w 62"/>
                <a:gd name="T11" fmla="*/ 7 h 102"/>
                <a:gd name="T12" fmla="*/ 4 w 62"/>
                <a:gd name="T13" fmla="*/ 6 h 102"/>
                <a:gd name="T14" fmla="*/ 5 w 62"/>
                <a:gd name="T15" fmla="*/ 6 h 102"/>
                <a:gd name="T16" fmla="*/ 22 w 62"/>
                <a:gd name="T17" fmla="*/ 17 h 102"/>
                <a:gd name="T18" fmla="*/ 23 w 62"/>
                <a:gd name="T19" fmla="*/ 2 h 102"/>
                <a:gd name="T20" fmla="*/ 25 w 62"/>
                <a:gd name="T21" fmla="*/ 0 h 102"/>
                <a:gd name="T22" fmla="*/ 32 w 62"/>
                <a:gd name="T23" fmla="*/ 1 h 102"/>
                <a:gd name="T24" fmla="*/ 32 w 62"/>
                <a:gd name="T25" fmla="*/ 3 h 102"/>
                <a:gd name="T26" fmla="*/ 32 w 62"/>
                <a:gd name="T27" fmla="*/ 1 h 102"/>
                <a:gd name="T28" fmla="*/ 34 w 62"/>
                <a:gd name="T29" fmla="*/ 2 h 102"/>
                <a:gd name="T30" fmla="*/ 39 w 62"/>
                <a:gd name="T31" fmla="*/ 36 h 102"/>
                <a:gd name="T32" fmla="*/ 54 w 62"/>
                <a:gd name="T33" fmla="*/ 26 h 102"/>
                <a:gd name="T34" fmla="*/ 56 w 62"/>
                <a:gd name="T35" fmla="*/ 26 h 102"/>
                <a:gd name="T36" fmla="*/ 61 w 62"/>
                <a:gd name="T37" fmla="*/ 31 h 102"/>
                <a:gd name="T38" fmla="*/ 62 w 62"/>
                <a:gd name="T39" fmla="*/ 32 h 102"/>
                <a:gd name="T40" fmla="*/ 61 w 62"/>
                <a:gd name="T41" fmla="*/ 33 h 102"/>
                <a:gd name="T42" fmla="*/ 40 w 62"/>
                <a:gd name="T43" fmla="*/ 52 h 102"/>
                <a:gd name="T44" fmla="*/ 42 w 62"/>
                <a:gd name="T45" fmla="*/ 100 h 102"/>
                <a:gd name="T46" fmla="*/ 42 w 62"/>
                <a:gd name="T47" fmla="*/ 101 h 102"/>
                <a:gd name="T48" fmla="*/ 41 w 62"/>
                <a:gd name="T49" fmla="*/ 101 h 102"/>
                <a:gd name="T50" fmla="*/ 18 w 62"/>
                <a:gd name="T51" fmla="*/ 102 h 102"/>
                <a:gd name="T52" fmla="*/ 17 w 62"/>
                <a:gd name="T53" fmla="*/ 101 h 102"/>
                <a:gd name="T54" fmla="*/ 3 w 62"/>
                <a:gd name="T55" fmla="*/ 12 h 102"/>
                <a:gd name="T56" fmla="*/ 23 w 62"/>
                <a:gd name="T57" fmla="*/ 30 h 102"/>
                <a:gd name="T58" fmla="*/ 23 w 62"/>
                <a:gd name="T59" fmla="*/ 31 h 102"/>
                <a:gd name="T60" fmla="*/ 20 w 62"/>
                <a:gd name="T61" fmla="*/ 99 h 102"/>
                <a:gd name="T62" fmla="*/ 39 w 62"/>
                <a:gd name="T63" fmla="*/ 98 h 102"/>
                <a:gd name="T64" fmla="*/ 37 w 62"/>
                <a:gd name="T65" fmla="*/ 51 h 102"/>
                <a:gd name="T66" fmla="*/ 38 w 62"/>
                <a:gd name="T67" fmla="*/ 50 h 102"/>
                <a:gd name="T68" fmla="*/ 58 w 62"/>
                <a:gd name="T69" fmla="*/ 32 h 102"/>
                <a:gd name="T70" fmla="*/ 55 w 62"/>
                <a:gd name="T71" fmla="*/ 29 h 102"/>
                <a:gd name="T72" fmla="*/ 38 w 62"/>
                <a:gd name="T73" fmla="*/ 40 h 102"/>
                <a:gd name="T74" fmla="*/ 37 w 62"/>
                <a:gd name="T75" fmla="*/ 40 h 102"/>
                <a:gd name="T76" fmla="*/ 36 w 62"/>
                <a:gd name="T77" fmla="*/ 39 h 102"/>
                <a:gd name="T78" fmla="*/ 31 w 62"/>
                <a:gd name="T79" fmla="*/ 4 h 102"/>
                <a:gd name="T80" fmla="*/ 26 w 62"/>
                <a:gd name="T81" fmla="*/ 4 h 102"/>
                <a:gd name="T82" fmla="*/ 24 w 62"/>
                <a:gd name="T83" fmla="*/ 19 h 102"/>
                <a:gd name="T84" fmla="*/ 23 w 62"/>
                <a:gd name="T85" fmla="*/ 20 h 102"/>
                <a:gd name="T86" fmla="*/ 22 w 62"/>
                <a:gd name="T87" fmla="*/ 20 h 102"/>
                <a:gd name="T88" fmla="*/ 5 w 62"/>
                <a:gd name="T89" fmla="*/ 10 h 102"/>
                <a:gd name="T90" fmla="*/ 3 w 62"/>
                <a:gd name="T91" fmla="*/ 1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 h="102">
                  <a:moveTo>
                    <a:pt x="17" y="101"/>
                  </a:moveTo>
                  <a:cubicBezTo>
                    <a:pt x="17" y="101"/>
                    <a:pt x="16" y="101"/>
                    <a:pt x="17" y="100"/>
                  </a:cubicBezTo>
                  <a:cubicBezTo>
                    <a:pt x="20" y="32"/>
                    <a:pt x="20" y="32"/>
                    <a:pt x="20" y="32"/>
                  </a:cubicBezTo>
                  <a:cubicBezTo>
                    <a:pt x="1" y="13"/>
                    <a:pt x="1" y="13"/>
                    <a:pt x="1" y="13"/>
                  </a:cubicBezTo>
                  <a:cubicBezTo>
                    <a:pt x="0" y="13"/>
                    <a:pt x="0" y="12"/>
                    <a:pt x="0" y="11"/>
                  </a:cubicBezTo>
                  <a:cubicBezTo>
                    <a:pt x="3" y="7"/>
                    <a:pt x="3" y="7"/>
                    <a:pt x="3" y="7"/>
                  </a:cubicBezTo>
                  <a:cubicBezTo>
                    <a:pt x="3" y="6"/>
                    <a:pt x="3" y="6"/>
                    <a:pt x="4" y="6"/>
                  </a:cubicBezTo>
                  <a:cubicBezTo>
                    <a:pt x="4" y="6"/>
                    <a:pt x="4" y="6"/>
                    <a:pt x="5" y="6"/>
                  </a:cubicBezTo>
                  <a:cubicBezTo>
                    <a:pt x="22" y="17"/>
                    <a:pt x="22" y="17"/>
                    <a:pt x="22" y="17"/>
                  </a:cubicBezTo>
                  <a:cubicBezTo>
                    <a:pt x="23" y="2"/>
                    <a:pt x="23" y="2"/>
                    <a:pt x="23" y="2"/>
                  </a:cubicBezTo>
                  <a:cubicBezTo>
                    <a:pt x="23" y="1"/>
                    <a:pt x="24" y="0"/>
                    <a:pt x="25" y="0"/>
                  </a:cubicBezTo>
                  <a:cubicBezTo>
                    <a:pt x="32" y="1"/>
                    <a:pt x="32" y="1"/>
                    <a:pt x="32" y="1"/>
                  </a:cubicBezTo>
                  <a:cubicBezTo>
                    <a:pt x="32" y="3"/>
                    <a:pt x="32" y="3"/>
                    <a:pt x="32" y="3"/>
                  </a:cubicBezTo>
                  <a:cubicBezTo>
                    <a:pt x="32" y="1"/>
                    <a:pt x="32" y="1"/>
                    <a:pt x="32" y="1"/>
                  </a:cubicBezTo>
                  <a:cubicBezTo>
                    <a:pt x="33" y="1"/>
                    <a:pt x="33" y="2"/>
                    <a:pt x="34" y="2"/>
                  </a:cubicBezTo>
                  <a:cubicBezTo>
                    <a:pt x="39" y="36"/>
                    <a:pt x="39" y="36"/>
                    <a:pt x="39" y="36"/>
                  </a:cubicBezTo>
                  <a:cubicBezTo>
                    <a:pt x="54" y="26"/>
                    <a:pt x="54" y="26"/>
                    <a:pt x="54" y="26"/>
                  </a:cubicBezTo>
                  <a:cubicBezTo>
                    <a:pt x="55" y="25"/>
                    <a:pt x="56" y="25"/>
                    <a:pt x="56" y="26"/>
                  </a:cubicBezTo>
                  <a:cubicBezTo>
                    <a:pt x="61" y="31"/>
                    <a:pt x="61" y="31"/>
                    <a:pt x="61" y="31"/>
                  </a:cubicBezTo>
                  <a:cubicBezTo>
                    <a:pt x="62" y="31"/>
                    <a:pt x="62" y="32"/>
                    <a:pt x="62" y="32"/>
                  </a:cubicBezTo>
                  <a:cubicBezTo>
                    <a:pt x="62" y="33"/>
                    <a:pt x="62" y="33"/>
                    <a:pt x="61" y="33"/>
                  </a:cubicBezTo>
                  <a:cubicBezTo>
                    <a:pt x="40" y="52"/>
                    <a:pt x="40" y="52"/>
                    <a:pt x="40" y="52"/>
                  </a:cubicBezTo>
                  <a:cubicBezTo>
                    <a:pt x="42" y="100"/>
                    <a:pt x="42" y="100"/>
                    <a:pt x="42" y="100"/>
                  </a:cubicBezTo>
                  <a:cubicBezTo>
                    <a:pt x="42" y="100"/>
                    <a:pt x="42" y="101"/>
                    <a:pt x="42" y="101"/>
                  </a:cubicBezTo>
                  <a:cubicBezTo>
                    <a:pt x="42" y="101"/>
                    <a:pt x="41" y="101"/>
                    <a:pt x="41" y="101"/>
                  </a:cubicBezTo>
                  <a:cubicBezTo>
                    <a:pt x="18" y="102"/>
                    <a:pt x="18" y="102"/>
                    <a:pt x="18" y="102"/>
                  </a:cubicBezTo>
                  <a:cubicBezTo>
                    <a:pt x="18" y="102"/>
                    <a:pt x="17" y="102"/>
                    <a:pt x="17" y="101"/>
                  </a:cubicBezTo>
                  <a:close/>
                  <a:moveTo>
                    <a:pt x="3" y="12"/>
                  </a:moveTo>
                  <a:cubicBezTo>
                    <a:pt x="23" y="30"/>
                    <a:pt x="23" y="30"/>
                    <a:pt x="23" y="30"/>
                  </a:cubicBezTo>
                  <a:cubicBezTo>
                    <a:pt x="23" y="30"/>
                    <a:pt x="23" y="31"/>
                    <a:pt x="23" y="31"/>
                  </a:cubicBezTo>
                  <a:cubicBezTo>
                    <a:pt x="20" y="99"/>
                    <a:pt x="20" y="99"/>
                    <a:pt x="20" y="99"/>
                  </a:cubicBezTo>
                  <a:cubicBezTo>
                    <a:pt x="39" y="98"/>
                    <a:pt x="39" y="98"/>
                    <a:pt x="39" y="98"/>
                  </a:cubicBezTo>
                  <a:cubicBezTo>
                    <a:pt x="37" y="51"/>
                    <a:pt x="37" y="51"/>
                    <a:pt x="37" y="51"/>
                  </a:cubicBezTo>
                  <a:cubicBezTo>
                    <a:pt x="37" y="51"/>
                    <a:pt x="37" y="51"/>
                    <a:pt x="38" y="50"/>
                  </a:cubicBezTo>
                  <a:cubicBezTo>
                    <a:pt x="58" y="32"/>
                    <a:pt x="58" y="32"/>
                    <a:pt x="58" y="32"/>
                  </a:cubicBezTo>
                  <a:cubicBezTo>
                    <a:pt x="55" y="29"/>
                    <a:pt x="55" y="29"/>
                    <a:pt x="55" y="29"/>
                  </a:cubicBezTo>
                  <a:cubicBezTo>
                    <a:pt x="38" y="40"/>
                    <a:pt x="38" y="40"/>
                    <a:pt x="38" y="40"/>
                  </a:cubicBezTo>
                  <a:cubicBezTo>
                    <a:pt x="38" y="40"/>
                    <a:pt x="37" y="40"/>
                    <a:pt x="37" y="40"/>
                  </a:cubicBezTo>
                  <a:cubicBezTo>
                    <a:pt x="36" y="40"/>
                    <a:pt x="36" y="39"/>
                    <a:pt x="36" y="39"/>
                  </a:cubicBezTo>
                  <a:cubicBezTo>
                    <a:pt x="31" y="4"/>
                    <a:pt x="31" y="4"/>
                    <a:pt x="31" y="4"/>
                  </a:cubicBezTo>
                  <a:cubicBezTo>
                    <a:pt x="26" y="4"/>
                    <a:pt x="26" y="4"/>
                    <a:pt x="26" y="4"/>
                  </a:cubicBezTo>
                  <a:cubicBezTo>
                    <a:pt x="24" y="19"/>
                    <a:pt x="24" y="19"/>
                    <a:pt x="24" y="19"/>
                  </a:cubicBezTo>
                  <a:cubicBezTo>
                    <a:pt x="24" y="20"/>
                    <a:pt x="24" y="20"/>
                    <a:pt x="23" y="20"/>
                  </a:cubicBezTo>
                  <a:cubicBezTo>
                    <a:pt x="23" y="21"/>
                    <a:pt x="22" y="21"/>
                    <a:pt x="22" y="20"/>
                  </a:cubicBezTo>
                  <a:cubicBezTo>
                    <a:pt x="5" y="10"/>
                    <a:pt x="5" y="10"/>
                    <a:pt x="5" y="10"/>
                  </a:cubicBezTo>
                  <a:lnTo>
                    <a:pt x="3" y="12"/>
                  </a:lnTo>
                  <a:close/>
                </a:path>
              </a:pathLst>
            </a:custGeom>
            <a:solidFill>
              <a:srgbClr val="753C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pic>
        <p:nvPicPr>
          <p:cNvPr id="61" name="图片 1049"/>
          <p:cNvPicPr>
            <a:picLocks noChangeAspect="1"/>
          </p:cNvPicPr>
          <p:nvPr/>
        </p:nvPicPr>
        <p:blipFill>
          <a:blip r:embed="rId4"/>
          <a:stretch>
            <a:fillRect/>
          </a:stretch>
        </p:blipFill>
        <p:spPr>
          <a:xfrm>
            <a:off x="2432316" y="3594655"/>
            <a:ext cx="4279368" cy="4110443"/>
          </a:xfrm>
          <a:prstGeom prst="rect">
            <a:avLst/>
          </a:prstGeom>
        </p:spPr>
      </p:pic>
      <p:pic>
        <p:nvPicPr>
          <p:cNvPr id="6" name="图片 11"/>
          <p:cNvPicPr>
            <a:picLocks noChangeAspect="1"/>
          </p:cNvPicPr>
          <p:nvPr/>
        </p:nvPicPr>
        <p:blipFill>
          <a:blip r:embed="rId5"/>
          <a:stretch>
            <a:fillRect/>
          </a:stretch>
        </p:blipFill>
        <p:spPr>
          <a:xfrm rot="4407889">
            <a:off x="8329510" y="-832045"/>
            <a:ext cx="431624" cy="398422"/>
          </a:xfrm>
          <a:prstGeom prst="rect">
            <a:avLst/>
          </a:prstGeom>
        </p:spPr>
      </p:pic>
      <p:pic>
        <p:nvPicPr>
          <p:cNvPr id="9" name="图片 15"/>
          <p:cNvPicPr>
            <a:picLocks noChangeAspect="1"/>
          </p:cNvPicPr>
          <p:nvPr/>
        </p:nvPicPr>
        <p:blipFill>
          <a:blip r:embed="rId5"/>
          <a:stretch>
            <a:fillRect/>
          </a:stretch>
        </p:blipFill>
        <p:spPr>
          <a:xfrm rot="4407889">
            <a:off x="3216838" y="-729163"/>
            <a:ext cx="206451" cy="190571"/>
          </a:xfrm>
          <a:prstGeom prst="rect">
            <a:avLst/>
          </a:prstGeom>
        </p:spPr>
      </p:pic>
      <p:pic>
        <p:nvPicPr>
          <p:cNvPr id="10" name="图片 16"/>
          <p:cNvPicPr>
            <a:picLocks noChangeAspect="1"/>
          </p:cNvPicPr>
          <p:nvPr/>
        </p:nvPicPr>
        <p:blipFill>
          <a:blip r:embed="rId5"/>
          <a:stretch>
            <a:fillRect/>
          </a:stretch>
        </p:blipFill>
        <p:spPr>
          <a:xfrm rot="9063472">
            <a:off x="3133997" y="-502207"/>
            <a:ext cx="159429" cy="147166"/>
          </a:xfrm>
          <a:prstGeom prst="rect">
            <a:avLst/>
          </a:prstGeom>
        </p:spPr>
      </p:pic>
      <p:pic>
        <p:nvPicPr>
          <p:cNvPr id="12" name="图片 21"/>
          <p:cNvPicPr>
            <a:picLocks noChangeAspect="1"/>
          </p:cNvPicPr>
          <p:nvPr/>
        </p:nvPicPr>
        <p:blipFill>
          <a:blip r:embed="rId5"/>
          <a:stretch>
            <a:fillRect/>
          </a:stretch>
        </p:blipFill>
        <p:spPr>
          <a:xfrm rot="9063472">
            <a:off x="1816288" y="-1601975"/>
            <a:ext cx="184668" cy="170463"/>
          </a:xfrm>
          <a:prstGeom prst="rect">
            <a:avLst/>
          </a:prstGeom>
        </p:spPr>
      </p:pic>
      <p:pic>
        <p:nvPicPr>
          <p:cNvPr id="14" name="图片 10"/>
          <p:cNvPicPr>
            <a:picLocks noChangeAspect="1"/>
          </p:cNvPicPr>
          <p:nvPr/>
        </p:nvPicPr>
        <p:blipFill>
          <a:blip r:embed="rId5"/>
          <a:stretch>
            <a:fillRect/>
          </a:stretch>
        </p:blipFill>
        <p:spPr>
          <a:xfrm rot="20238488">
            <a:off x="728791" y="-385632"/>
            <a:ext cx="273563" cy="252520"/>
          </a:xfrm>
          <a:prstGeom prst="rect">
            <a:avLst/>
          </a:prstGeom>
        </p:spPr>
      </p:pic>
      <p:pic>
        <p:nvPicPr>
          <p:cNvPr id="16" name="图片 13"/>
          <p:cNvPicPr>
            <a:picLocks noChangeAspect="1"/>
          </p:cNvPicPr>
          <p:nvPr/>
        </p:nvPicPr>
        <p:blipFill>
          <a:blip r:embed="rId5"/>
          <a:stretch>
            <a:fillRect/>
          </a:stretch>
        </p:blipFill>
        <p:spPr>
          <a:xfrm rot="4407889">
            <a:off x="6980575" y="-954457"/>
            <a:ext cx="206451" cy="190571"/>
          </a:xfrm>
          <a:prstGeom prst="rect">
            <a:avLst/>
          </a:prstGeom>
        </p:spPr>
      </p:pic>
      <p:pic>
        <p:nvPicPr>
          <p:cNvPr id="19" name="图片 8"/>
          <p:cNvPicPr>
            <a:picLocks noChangeAspect="1"/>
          </p:cNvPicPr>
          <p:nvPr/>
        </p:nvPicPr>
        <p:blipFill>
          <a:blip r:embed="rId5"/>
          <a:stretch>
            <a:fillRect/>
          </a:stretch>
        </p:blipFill>
        <p:spPr>
          <a:xfrm rot="2867381">
            <a:off x="5340006" y="-1181160"/>
            <a:ext cx="424478" cy="391826"/>
          </a:xfrm>
          <a:prstGeom prst="rect">
            <a:avLst/>
          </a:prstGeom>
        </p:spPr>
      </p:pic>
      <p:pic>
        <p:nvPicPr>
          <p:cNvPr id="23" name="图片 14"/>
          <p:cNvPicPr>
            <a:picLocks noChangeAspect="1"/>
          </p:cNvPicPr>
          <p:nvPr/>
        </p:nvPicPr>
        <p:blipFill>
          <a:blip r:embed="rId5"/>
          <a:stretch>
            <a:fillRect/>
          </a:stretch>
        </p:blipFill>
        <p:spPr>
          <a:xfrm rot="4407889">
            <a:off x="8827181" y="-1765312"/>
            <a:ext cx="206451" cy="190571"/>
          </a:xfrm>
          <a:prstGeom prst="rect">
            <a:avLst/>
          </a:prstGeom>
        </p:spPr>
      </p:pic>
      <p:cxnSp>
        <p:nvCxnSpPr>
          <p:cNvPr id="24" name="Straight Connector 23"/>
          <p:cNvCxnSpPr/>
          <p:nvPr/>
        </p:nvCxnSpPr>
        <p:spPr>
          <a:xfrm>
            <a:off x="-188259" y="-158064"/>
            <a:ext cx="9332259" cy="0"/>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图片 8"/>
          <p:cNvPicPr>
            <a:picLocks noChangeAspect="1"/>
          </p:cNvPicPr>
          <p:nvPr/>
        </p:nvPicPr>
        <p:blipFill>
          <a:blip r:embed="rId5"/>
          <a:stretch>
            <a:fillRect/>
          </a:stretch>
        </p:blipFill>
        <p:spPr>
          <a:xfrm rot="2867381">
            <a:off x="1915150" y="-1318526"/>
            <a:ext cx="424478" cy="391826"/>
          </a:xfrm>
          <a:prstGeom prst="rect">
            <a:avLst/>
          </a:prstGeom>
        </p:spPr>
      </p:pic>
      <p:pic>
        <p:nvPicPr>
          <p:cNvPr id="28" name="图片 14"/>
          <p:cNvPicPr>
            <a:picLocks noChangeAspect="1"/>
          </p:cNvPicPr>
          <p:nvPr/>
        </p:nvPicPr>
        <p:blipFill>
          <a:blip r:embed="rId5"/>
          <a:stretch>
            <a:fillRect/>
          </a:stretch>
        </p:blipFill>
        <p:spPr>
          <a:xfrm rot="4407889">
            <a:off x="5775911" y="-1176845"/>
            <a:ext cx="206451" cy="190571"/>
          </a:xfrm>
          <a:prstGeom prst="rect">
            <a:avLst/>
          </a:prstGeom>
        </p:spPr>
      </p:pic>
      <p:pic>
        <p:nvPicPr>
          <p:cNvPr id="29" name="图片 15"/>
          <p:cNvPicPr>
            <a:picLocks noChangeAspect="1"/>
          </p:cNvPicPr>
          <p:nvPr/>
        </p:nvPicPr>
        <p:blipFill>
          <a:blip r:embed="rId5"/>
          <a:stretch>
            <a:fillRect/>
          </a:stretch>
        </p:blipFill>
        <p:spPr>
          <a:xfrm rot="4407889">
            <a:off x="3852408" y="-929071"/>
            <a:ext cx="206451" cy="190571"/>
          </a:xfrm>
          <a:prstGeom prst="rect">
            <a:avLst/>
          </a:prstGeom>
        </p:spPr>
      </p:pic>
      <p:pic>
        <p:nvPicPr>
          <p:cNvPr id="30" name="图片 17"/>
          <p:cNvPicPr>
            <a:picLocks noChangeAspect="1"/>
          </p:cNvPicPr>
          <p:nvPr/>
        </p:nvPicPr>
        <p:blipFill>
          <a:blip r:embed="rId5"/>
          <a:stretch>
            <a:fillRect/>
          </a:stretch>
        </p:blipFill>
        <p:spPr>
          <a:xfrm rot="9063472">
            <a:off x="7691271" y="-734344"/>
            <a:ext cx="291083" cy="268694"/>
          </a:xfrm>
          <a:prstGeom prst="rect">
            <a:avLst/>
          </a:prstGeom>
        </p:spPr>
      </p:pic>
      <p:pic>
        <p:nvPicPr>
          <p:cNvPr id="31" name="图片 19"/>
          <p:cNvPicPr>
            <a:picLocks noChangeAspect="1"/>
          </p:cNvPicPr>
          <p:nvPr/>
        </p:nvPicPr>
        <p:blipFill>
          <a:blip r:embed="rId5"/>
          <a:stretch>
            <a:fillRect/>
          </a:stretch>
        </p:blipFill>
        <p:spPr>
          <a:xfrm rot="9063472">
            <a:off x="6456344" y="-845758"/>
            <a:ext cx="77798" cy="71813"/>
          </a:xfrm>
          <a:prstGeom prst="rect">
            <a:avLst/>
          </a:prstGeom>
        </p:spPr>
      </p:pic>
      <p:pic>
        <p:nvPicPr>
          <p:cNvPr id="32" name="图片 21"/>
          <p:cNvPicPr>
            <a:picLocks noChangeAspect="1"/>
          </p:cNvPicPr>
          <p:nvPr/>
        </p:nvPicPr>
        <p:blipFill>
          <a:blip r:embed="rId5"/>
          <a:stretch>
            <a:fillRect/>
          </a:stretch>
        </p:blipFill>
        <p:spPr>
          <a:xfrm rot="9063472">
            <a:off x="5083317" y="-362566"/>
            <a:ext cx="184668" cy="170463"/>
          </a:xfrm>
          <a:prstGeom prst="rect">
            <a:avLst/>
          </a:prstGeom>
        </p:spPr>
      </p:pic>
      <p:pic>
        <p:nvPicPr>
          <p:cNvPr id="33" name="图片 15"/>
          <p:cNvPicPr>
            <a:picLocks noChangeAspect="1"/>
          </p:cNvPicPr>
          <p:nvPr/>
        </p:nvPicPr>
        <p:blipFill>
          <a:blip r:embed="rId5"/>
          <a:stretch>
            <a:fillRect/>
          </a:stretch>
        </p:blipFill>
        <p:spPr>
          <a:xfrm rot="4407889">
            <a:off x="3035560" y="-1105799"/>
            <a:ext cx="206451" cy="190571"/>
          </a:xfrm>
          <a:prstGeom prst="rect">
            <a:avLst/>
          </a:prstGeom>
        </p:spPr>
      </p:pic>
      <p:pic>
        <p:nvPicPr>
          <p:cNvPr id="34" name="图片 8"/>
          <p:cNvPicPr>
            <a:picLocks noChangeAspect="1"/>
          </p:cNvPicPr>
          <p:nvPr/>
        </p:nvPicPr>
        <p:blipFill>
          <a:blip r:embed="rId5"/>
          <a:stretch>
            <a:fillRect/>
          </a:stretch>
        </p:blipFill>
        <p:spPr>
          <a:xfrm rot="2867381">
            <a:off x="6597691" y="-1128871"/>
            <a:ext cx="424478" cy="391826"/>
          </a:xfrm>
          <a:prstGeom prst="rect">
            <a:avLst/>
          </a:prstGeom>
        </p:spPr>
      </p:pic>
      <p:pic>
        <p:nvPicPr>
          <p:cNvPr id="35" name="图片 15"/>
          <p:cNvPicPr>
            <a:picLocks noChangeAspect="1"/>
          </p:cNvPicPr>
          <p:nvPr/>
        </p:nvPicPr>
        <p:blipFill>
          <a:blip r:embed="rId5"/>
          <a:stretch>
            <a:fillRect/>
          </a:stretch>
        </p:blipFill>
        <p:spPr>
          <a:xfrm rot="4407889">
            <a:off x="8729213" y="-680195"/>
            <a:ext cx="206451" cy="190571"/>
          </a:xfrm>
          <a:prstGeom prst="rect">
            <a:avLst/>
          </a:prstGeom>
        </p:spPr>
      </p:pic>
      <p:pic>
        <p:nvPicPr>
          <p:cNvPr id="39" name="图片 15"/>
          <p:cNvPicPr>
            <a:picLocks noChangeAspect="1"/>
          </p:cNvPicPr>
          <p:nvPr/>
        </p:nvPicPr>
        <p:blipFill>
          <a:blip r:embed="rId5"/>
          <a:stretch>
            <a:fillRect/>
          </a:stretch>
        </p:blipFill>
        <p:spPr>
          <a:xfrm rot="17192111" flipH="1">
            <a:off x="240585" y="-317824"/>
            <a:ext cx="206451" cy="190571"/>
          </a:xfrm>
          <a:prstGeom prst="rect">
            <a:avLst/>
          </a:prstGeom>
        </p:spPr>
      </p:pic>
      <p:pic>
        <p:nvPicPr>
          <p:cNvPr id="40" name="图片 16"/>
          <p:cNvPicPr>
            <a:picLocks noChangeAspect="1"/>
          </p:cNvPicPr>
          <p:nvPr/>
        </p:nvPicPr>
        <p:blipFill>
          <a:blip r:embed="rId5"/>
          <a:stretch>
            <a:fillRect/>
          </a:stretch>
        </p:blipFill>
        <p:spPr>
          <a:xfrm rot="12536528" flipH="1">
            <a:off x="2555519" y="-319227"/>
            <a:ext cx="159429" cy="147166"/>
          </a:xfrm>
          <a:prstGeom prst="rect">
            <a:avLst/>
          </a:prstGeom>
        </p:spPr>
      </p:pic>
      <p:pic>
        <p:nvPicPr>
          <p:cNvPr id="41" name="图片 21"/>
          <p:cNvPicPr>
            <a:picLocks noChangeAspect="1"/>
          </p:cNvPicPr>
          <p:nvPr/>
        </p:nvPicPr>
        <p:blipFill>
          <a:blip r:embed="rId5"/>
          <a:stretch>
            <a:fillRect/>
          </a:stretch>
        </p:blipFill>
        <p:spPr>
          <a:xfrm rot="12536528" flipH="1">
            <a:off x="805540" y="-1081145"/>
            <a:ext cx="184668" cy="170463"/>
          </a:xfrm>
          <a:prstGeom prst="rect">
            <a:avLst/>
          </a:prstGeom>
        </p:spPr>
      </p:pic>
      <p:pic>
        <p:nvPicPr>
          <p:cNvPr id="38" name="图片 11"/>
          <p:cNvPicPr>
            <a:picLocks noChangeAspect="1"/>
          </p:cNvPicPr>
          <p:nvPr/>
        </p:nvPicPr>
        <p:blipFill>
          <a:blip r:embed="rId5"/>
          <a:stretch>
            <a:fillRect/>
          </a:stretch>
        </p:blipFill>
        <p:spPr>
          <a:xfrm rot="17192111" flipH="1">
            <a:off x="2651288" y="-646736"/>
            <a:ext cx="431624" cy="398422"/>
          </a:xfrm>
          <a:prstGeom prst="rect">
            <a:avLst/>
          </a:prstGeom>
        </p:spPr>
      </p:pic>
      <p:pic>
        <p:nvPicPr>
          <p:cNvPr id="42" name="图片 13"/>
          <p:cNvPicPr>
            <a:picLocks noChangeAspect="1"/>
          </p:cNvPicPr>
          <p:nvPr/>
        </p:nvPicPr>
        <p:blipFill>
          <a:blip r:embed="rId5"/>
          <a:stretch>
            <a:fillRect/>
          </a:stretch>
        </p:blipFill>
        <p:spPr>
          <a:xfrm rot="17192111" flipH="1">
            <a:off x="6402097" y="-771477"/>
            <a:ext cx="206451" cy="190571"/>
          </a:xfrm>
          <a:prstGeom prst="rect">
            <a:avLst/>
          </a:prstGeom>
        </p:spPr>
      </p:pic>
      <p:pic>
        <p:nvPicPr>
          <p:cNvPr id="43" name="图片 8"/>
          <p:cNvPicPr>
            <a:picLocks noChangeAspect="1"/>
          </p:cNvPicPr>
          <p:nvPr/>
        </p:nvPicPr>
        <p:blipFill>
          <a:blip r:embed="rId5"/>
          <a:stretch>
            <a:fillRect/>
          </a:stretch>
        </p:blipFill>
        <p:spPr>
          <a:xfrm rot="18732619" flipH="1">
            <a:off x="4193575" y="-820850"/>
            <a:ext cx="424478" cy="391826"/>
          </a:xfrm>
          <a:prstGeom prst="rect">
            <a:avLst/>
          </a:prstGeom>
        </p:spPr>
      </p:pic>
      <p:pic>
        <p:nvPicPr>
          <p:cNvPr id="44" name="图片 8"/>
          <p:cNvPicPr>
            <a:picLocks noChangeAspect="1"/>
          </p:cNvPicPr>
          <p:nvPr/>
        </p:nvPicPr>
        <p:blipFill>
          <a:blip r:embed="rId5"/>
          <a:stretch>
            <a:fillRect/>
          </a:stretch>
        </p:blipFill>
        <p:spPr>
          <a:xfrm rot="18732619" flipH="1">
            <a:off x="1336672" y="-1135546"/>
            <a:ext cx="424478" cy="391826"/>
          </a:xfrm>
          <a:prstGeom prst="rect">
            <a:avLst/>
          </a:prstGeom>
        </p:spPr>
      </p:pic>
      <p:pic>
        <p:nvPicPr>
          <p:cNvPr id="45" name="图片 14"/>
          <p:cNvPicPr>
            <a:picLocks noChangeAspect="1"/>
          </p:cNvPicPr>
          <p:nvPr/>
        </p:nvPicPr>
        <p:blipFill>
          <a:blip r:embed="rId5"/>
          <a:stretch>
            <a:fillRect/>
          </a:stretch>
        </p:blipFill>
        <p:spPr>
          <a:xfrm rot="17192111" flipH="1">
            <a:off x="5197433" y="-993866"/>
            <a:ext cx="206451" cy="190571"/>
          </a:xfrm>
          <a:prstGeom prst="rect">
            <a:avLst/>
          </a:prstGeom>
        </p:spPr>
      </p:pic>
      <p:pic>
        <p:nvPicPr>
          <p:cNvPr id="46" name="图片 15"/>
          <p:cNvPicPr>
            <a:picLocks noChangeAspect="1"/>
          </p:cNvPicPr>
          <p:nvPr/>
        </p:nvPicPr>
        <p:blipFill>
          <a:blip r:embed="rId5"/>
          <a:stretch>
            <a:fillRect/>
          </a:stretch>
        </p:blipFill>
        <p:spPr>
          <a:xfrm rot="17192111" flipH="1">
            <a:off x="104290" y="-646329"/>
            <a:ext cx="206451" cy="190571"/>
          </a:xfrm>
          <a:prstGeom prst="rect">
            <a:avLst/>
          </a:prstGeom>
        </p:spPr>
      </p:pic>
      <p:pic>
        <p:nvPicPr>
          <p:cNvPr id="47" name="图片 17"/>
          <p:cNvPicPr>
            <a:picLocks noChangeAspect="1"/>
          </p:cNvPicPr>
          <p:nvPr/>
        </p:nvPicPr>
        <p:blipFill>
          <a:blip r:embed="rId5"/>
          <a:stretch>
            <a:fillRect/>
          </a:stretch>
        </p:blipFill>
        <p:spPr>
          <a:xfrm rot="12536528" flipH="1">
            <a:off x="7112793" y="-551365"/>
            <a:ext cx="291083" cy="268694"/>
          </a:xfrm>
          <a:prstGeom prst="rect">
            <a:avLst/>
          </a:prstGeom>
        </p:spPr>
      </p:pic>
      <p:pic>
        <p:nvPicPr>
          <p:cNvPr id="48" name="图片 19"/>
          <p:cNvPicPr>
            <a:picLocks noChangeAspect="1"/>
          </p:cNvPicPr>
          <p:nvPr/>
        </p:nvPicPr>
        <p:blipFill>
          <a:blip r:embed="rId5"/>
          <a:stretch>
            <a:fillRect/>
          </a:stretch>
        </p:blipFill>
        <p:spPr>
          <a:xfrm rot="12536528" flipH="1">
            <a:off x="5877866" y="-662779"/>
            <a:ext cx="77798" cy="71813"/>
          </a:xfrm>
          <a:prstGeom prst="rect">
            <a:avLst/>
          </a:prstGeom>
        </p:spPr>
      </p:pic>
      <p:pic>
        <p:nvPicPr>
          <p:cNvPr id="49" name="图片 21"/>
          <p:cNvPicPr>
            <a:picLocks noChangeAspect="1"/>
          </p:cNvPicPr>
          <p:nvPr/>
        </p:nvPicPr>
        <p:blipFill>
          <a:blip r:embed="rId5"/>
          <a:stretch>
            <a:fillRect/>
          </a:stretch>
        </p:blipFill>
        <p:spPr>
          <a:xfrm rot="12536528" flipH="1">
            <a:off x="4773964" y="-446553"/>
            <a:ext cx="184668" cy="170463"/>
          </a:xfrm>
          <a:prstGeom prst="rect">
            <a:avLst/>
          </a:prstGeom>
        </p:spPr>
      </p:pic>
      <p:pic>
        <p:nvPicPr>
          <p:cNvPr id="50" name="图片 15"/>
          <p:cNvPicPr>
            <a:picLocks noChangeAspect="1"/>
          </p:cNvPicPr>
          <p:nvPr/>
        </p:nvPicPr>
        <p:blipFill>
          <a:blip r:embed="rId5"/>
          <a:stretch>
            <a:fillRect/>
          </a:stretch>
        </p:blipFill>
        <p:spPr>
          <a:xfrm rot="17192111" flipH="1">
            <a:off x="2457082" y="-922819"/>
            <a:ext cx="206451" cy="190571"/>
          </a:xfrm>
          <a:prstGeom prst="rect">
            <a:avLst/>
          </a:prstGeom>
        </p:spPr>
      </p:pic>
      <p:pic>
        <p:nvPicPr>
          <p:cNvPr id="51" name="图片 8"/>
          <p:cNvPicPr>
            <a:picLocks noChangeAspect="1"/>
          </p:cNvPicPr>
          <p:nvPr/>
        </p:nvPicPr>
        <p:blipFill>
          <a:blip r:embed="rId5"/>
          <a:stretch>
            <a:fillRect/>
          </a:stretch>
        </p:blipFill>
        <p:spPr>
          <a:xfrm rot="18732619" flipH="1">
            <a:off x="6019213" y="-945891"/>
            <a:ext cx="424478" cy="391826"/>
          </a:xfrm>
          <a:prstGeom prst="rect">
            <a:avLst/>
          </a:prstGeom>
        </p:spPr>
      </p:pic>
      <p:pic>
        <p:nvPicPr>
          <p:cNvPr id="52" name="图片 15"/>
          <p:cNvPicPr>
            <a:picLocks noChangeAspect="1"/>
          </p:cNvPicPr>
          <p:nvPr/>
        </p:nvPicPr>
        <p:blipFill>
          <a:blip r:embed="rId5"/>
          <a:stretch>
            <a:fillRect/>
          </a:stretch>
        </p:blipFill>
        <p:spPr>
          <a:xfrm rot="17192111" flipH="1">
            <a:off x="8150735" y="-497216"/>
            <a:ext cx="206451" cy="190571"/>
          </a:xfrm>
          <a:prstGeom prst="rect">
            <a:avLst/>
          </a:prstGeom>
        </p:spPr>
      </p:pic>
      <p:cxnSp>
        <p:nvCxnSpPr>
          <p:cNvPr id="53" name="Straight Connector 52"/>
          <p:cNvCxnSpPr/>
          <p:nvPr/>
        </p:nvCxnSpPr>
        <p:spPr>
          <a:xfrm>
            <a:off x="-188259" y="-776882"/>
            <a:ext cx="93322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9934" y="-1453034"/>
            <a:ext cx="9332259" cy="0"/>
          </a:xfrm>
          <a:prstGeom prst="line">
            <a:avLst/>
          </a:prstGeom>
        </p:spPr>
        <p:style>
          <a:lnRef idx="1">
            <a:schemeClr val="accent1"/>
          </a:lnRef>
          <a:fillRef idx="0">
            <a:schemeClr val="accent1"/>
          </a:fillRef>
          <a:effectRef idx="0">
            <a:schemeClr val="accent1"/>
          </a:effectRef>
          <a:fontRef idx="minor">
            <a:schemeClr val="tx1"/>
          </a:fontRef>
        </p:style>
      </p:cxnSp>
      <p:pic>
        <p:nvPicPr>
          <p:cNvPr id="59" name="图片 8">
            <a:extLst>
              <a:ext uri="{FF2B5EF4-FFF2-40B4-BE49-F238E27FC236}">
                <a16:creationId xmlns:a16="http://schemas.microsoft.com/office/drawing/2014/main" id="{9A85DF2A-262E-45D1-8099-587BBD4A64F6}"/>
              </a:ext>
            </a:extLst>
          </p:cNvPr>
          <p:cNvPicPr>
            <a:picLocks noChangeAspect="1"/>
          </p:cNvPicPr>
          <p:nvPr/>
        </p:nvPicPr>
        <p:blipFill>
          <a:blip r:embed="rId6"/>
          <a:stretch>
            <a:fillRect/>
          </a:stretch>
        </p:blipFill>
        <p:spPr>
          <a:xfrm rot="20099412">
            <a:off x="-399407" y="611934"/>
            <a:ext cx="1014873" cy="643763"/>
          </a:xfrm>
          <a:prstGeom prst="rect">
            <a:avLst/>
          </a:prstGeom>
        </p:spPr>
      </p:pic>
      <p:pic>
        <p:nvPicPr>
          <p:cNvPr id="60" name="图片 11">
            <a:extLst>
              <a:ext uri="{FF2B5EF4-FFF2-40B4-BE49-F238E27FC236}">
                <a16:creationId xmlns:a16="http://schemas.microsoft.com/office/drawing/2014/main" id="{4A36B2D6-9D1A-4B9A-83E6-D4548D86E5B4}"/>
              </a:ext>
            </a:extLst>
          </p:cNvPr>
          <p:cNvPicPr>
            <a:picLocks noChangeAspect="1"/>
          </p:cNvPicPr>
          <p:nvPr/>
        </p:nvPicPr>
        <p:blipFill>
          <a:blip r:embed="rId7"/>
          <a:stretch>
            <a:fillRect/>
          </a:stretch>
        </p:blipFill>
        <p:spPr>
          <a:xfrm>
            <a:off x="8473844" y="2210175"/>
            <a:ext cx="717188" cy="523125"/>
          </a:xfrm>
          <a:prstGeom prst="rect">
            <a:avLst/>
          </a:prstGeom>
        </p:spPr>
      </p:pic>
      <p:pic>
        <p:nvPicPr>
          <p:cNvPr id="593" name="Picture 592"/>
          <p:cNvPicPr>
            <a:picLocks noChangeAspect="1"/>
          </p:cNvPicPr>
          <p:nvPr/>
        </p:nvPicPr>
        <p:blipFill rotWithShape="1">
          <a:blip r:embed="rId8">
            <a:extLst>
              <a:ext uri="{28A0092B-C50C-407E-A947-70E740481C1C}">
                <a14:useLocalDpi xmlns:a14="http://schemas.microsoft.com/office/drawing/2010/main" val="0"/>
              </a:ext>
            </a:extLst>
          </a:blip>
          <a:srcRect t="1148" r="1761" b="8071"/>
          <a:stretch/>
        </p:blipFill>
        <p:spPr>
          <a:xfrm>
            <a:off x="3289490" y="304895"/>
            <a:ext cx="2262755" cy="2260505"/>
          </a:xfrm>
          <a:prstGeom prst="rect">
            <a:avLst/>
          </a:prstGeom>
        </p:spPr>
      </p:pic>
      <p:pic>
        <p:nvPicPr>
          <p:cNvPr id="594" name="Picture 593"/>
          <p:cNvPicPr>
            <a:picLocks noChangeAspect="1"/>
          </p:cNvPicPr>
          <p:nvPr/>
        </p:nvPicPr>
        <p:blipFill rotWithShape="1">
          <a:blip r:embed="rId8">
            <a:extLst>
              <a:ext uri="{28A0092B-C50C-407E-A947-70E740481C1C}">
                <a14:useLocalDpi xmlns:a14="http://schemas.microsoft.com/office/drawing/2010/main" val="0"/>
              </a:ext>
            </a:extLst>
          </a:blip>
          <a:srcRect t="1148" r="1761" b="8071"/>
          <a:stretch/>
        </p:blipFill>
        <p:spPr>
          <a:xfrm>
            <a:off x="3271584" y="223733"/>
            <a:ext cx="2262755" cy="2260505"/>
          </a:xfrm>
          <a:prstGeom prst="rect">
            <a:avLst/>
          </a:prstGeom>
        </p:spPr>
      </p:pic>
      <p:pic>
        <p:nvPicPr>
          <p:cNvPr id="2" name="R1"/>
          <p:cNvPicPr>
            <a:picLocks noChangeAspect="1"/>
          </p:cNvPicPr>
          <p:nvPr/>
        </p:nvPicPr>
        <p:blipFill rotWithShape="1">
          <a:blip r:embed="rId9" cstate="print">
            <a:extLst>
              <a:ext uri="{28A0092B-C50C-407E-A947-70E740481C1C}">
                <a14:useLocalDpi xmlns:a14="http://schemas.microsoft.com/office/drawing/2010/main" val="0"/>
              </a:ext>
            </a:extLst>
          </a:blip>
          <a:srcRect l="7448" t="4076" r="52885" b="7865"/>
          <a:stretch/>
        </p:blipFill>
        <p:spPr>
          <a:xfrm>
            <a:off x="3048146" y="4128960"/>
            <a:ext cx="422726" cy="1014540"/>
          </a:xfrm>
          <a:prstGeom prst="rect">
            <a:avLst/>
          </a:prstGeom>
        </p:spPr>
      </p:pic>
      <p:pic>
        <p:nvPicPr>
          <p:cNvPr id="3" name="R2"/>
          <p:cNvPicPr>
            <a:picLocks noChangeAspect="1"/>
          </p:cNvPicPr>
          <p:nvPr/>
        </p:nvPicPr>
        <p:blipFill rotWithShape="1">
          <a:blip r:embed="rId10" cstate="print">
            <a:extLst>
              <a:ext uri="{28A0092B-C50C-407E-A947-70E740481C1C}">
                <a14:useLocalDpi xmlns:a14="http://schemas.microsoft.com/office/drawing/2010/main" val="0"/>
              </a:ext>
            </a:extLst>
          </a:blip>
          <a:srcRect l="54688" t="4076" r="5645" b="7865"/>
          <a:stretch/>
        </p:blipFill>
        <p:spPr>
          <a:xfrm>
            <a:off x="5504984" y="4128960"/>
            <a:ext cx="422726" cy="1014540"/>
          </a:xfrm>
          <a:prstGeom prst="rect">
            <a:avLst/>
          </a:prstGeom>
        </p:spPr>
      </p:pic>
      <p:grpSp>
        <p:nvGrpSpPr>
          <p:cNvPr id="209" name="Group 208"/>
          <p:cNvGrpSpPr/>
          <p:nvPr/>
        </p:nvGrpSpPr>
        <p:grpSpPr>
          <a:xfrm>
            <a:off x="9191032" y="6014200"/>
            <a:ext cx="2279864" cy="764617"/>
            <a:chOff x="4659934" y="2944193"/>
            <a:chExt cx="3916450" cy="1313492"/>
          </a:xfrm>
        </p:grpSpPr>
        <p:sp>
          <p:nvSpPr>
            <p:cNvPr id="210" name="Rounded Rectangle 209">
              <a:hlinkClick r:id="rId11" action="ppaction://hlinksldjump"/>
            </p:cNvPr>
            <p:cNvSpPr/>
            <p:nvPr/>
          </p:nvSpPr>
          <p:spPr>
            <a:xfrm>
              <a:off x="4659934" y="3235196"/>
              <a:ext cx="2878552" cy="977317"/>
            </a:xfrm>
            <a:prstGeom prst="roundRect">
              <a:avLst>
                <a:gd name="adj" fmla="val 50000"/>
              </a:avLst>
            </a:prstGeom>
            <a:solidFill>
              <a:srgbClr val="002060"/>
            </a:solidFill>
            <a:effectLst>
              <a:outerShdw blurRad="50800" dist="38100" algn="l" rotWithShape="0">
                <a:prstClr val="black">
                  <a:alpha val="40000"/>
                </a:prstClr>
              </a:outerShdw>
            </a:effectLst>
            <a:scene3d>
              <a:camera prst="perspectiveFront"/>
              <a:lightRig rig="threePt" dir="t"/>
            </a:scene3d>
          </p:spPr>
          <p:style>
            <a:lnRef idx="3">
              <a:schemeClr val="lt1"/>
            </a:lnRef>
            <a:fillRef idx="1">
              <a:schemeClr val="accent2"/>
            </a:fillRef>
            <a:effectRef idx="1">
              <a:schemeClr val="accent2"/>
            </a:effectRef>
            <a:fontRef idx="minor">
              <a:schemeClr val="lt1"/>
            </a:fontRef>
          </p:style>
          <p:txBody>
            <a:bodyPr rtlCol="0" anchor="ctr"/>
            <a:lstStyle/>
            <a:p>
              <a:pPr algn="ctr"/>
              <a:r>
                <a:rPr lang="en-US" sz="1500" b="1" dirty="0" err="1">
                  <a:solidFill>
                    <a:schemeClr val="bg1"/>
                  </a:solidFill>
                  <a:latin typeface="Arial" panose="020B0604020202020204" pitchFamily="34" charset="0"/>
                  <a:cs typeface="Arial" panose="020B0604020202020204" pitchFamily="34" charset="0"/>
                </a:rPr>
                <a:t>Th</a:t>
              </a:r>
              <a:r>
                <a:rPr lang="vi-VN" sz="1500" b="1" dirty="0">
                  <a:solidFill>
                    <a:schemeClr val="bg1"/>
                  </a:solidFill>
                  <a:cs typeface="Arial" panose="020B0604020202020204" pitchFamily="34" charset="0"/>
                </a:rPr>
                <a:t>ử</a:t>
              </a:r>
              <a:r>
                <a:rPr lang="en-US" sz="1500" b="1" dirty="0">
                  <a:solidFill>
                    <a:schemeClr val="bg1"/>
                  </a:solidFill>
                  <a:latin typeface="Arial" panose="020B0604020202020204" pitchFamily="34" charset="0"/>
                  <a:cs typeface="Arial" panose="020B0604020202020204" pitchFamily="34" charset="0"/>
                </a:rPr>
                <a:t> thách </a:t>
              </a:r>
            </a:p>
            <a:p>
              <a:pPr algn="ctr"/>
              <a:r>
                <a:rPr lang="en-US" sz="1500" b="1" dirty="0">
                  <a:solidFill>
                    <a:schemeClr val="bg1"/>
                  </a:solidFill>
                  <a:latin typeface="Arial" panose="020B0604020202020204" pitchFamily="34" charset="0"/>
                  <a:cs typeface="Arial" panose="020B0604020202020204" pitchFamily="34" charset="0"/>
                </a:rPr>
                <a:t>QUYẾT ĐỊNH</a:t>
              </a:r>
            </a:p>
          </p:txBody>
        </p:sp>
        <p:pic>
          <p:nvPicPr>
            <p:cNvPr id="211" name="Picture 210"/>
            <p:cNvPicPr>
              <a:picLocks noChangeAspect="1"/>
            </p:cNvPicPr>
            <p:nvPr/>
          </p:nvPicPr>
          <p:blipFill>
            <a:blip r:embed="rId12"/>
            <a:stretch>
              <a:fillRect/>
            </a:stretch>
          </p:blipFill>
          <p:spPr>
            <a:xfrm rot="20847466">
              <a:off x="6941725" y="2944193"/>
              <a:ext cx="1634659" cy="1313492"/>
            </a:xfrm>
            <a:prstGeom prst="rect">
              <a:avLst/>
            </a:prstGeom>
          </p:spPr>
        </p:pic>
      </p:grpSp>
      <p:pic>
        <p:nvPicPr>
          <p:cNvPr id="26" name="Picture 25">
            <a:hlinkClick r:id="rId13" action="ppaction://hlinksldjump"/>
          </p:cNvPr>
          <p:cNvPicPr>
            <a:picLocks noChangeAspect="1"/>
          </p:cNvPicPr>
          <p:nvPr/>
        </p:nvPicPr>
        <p:blipFill>
          <a:blip r:embed="rId14"/>
          <a:stretch>
            <a:fillRect/>
          </a:stretch>
        </p:blipFill>
        <p:spPr>
          <a:xfrm>
            <a:off x="6914427" y="3878008"/>
            <a:ext cx="1902901" cy="766599"/>
          </a:xfrm>
          <a:prstGeom prst="rect">
            <a:avLst/>
          </a:prstGeom>
        </p:spPr>
      </p:pic>
      <p:pic>
        <p:nvPicPr>
          <p:cNvPr id="11" name="Picture 10">
            <a:hlinkClick r:id="rId15" action="ppaction://hlinksldjump"/>
          </p:cNvPr>
          <p:cNvPicPr>
            <a:picLocks noChangeAspect="1"/>
          </p:cNvPicPr>
          <p:nvPr/>
        </p:nvPicPr>
        <p:blipFill>
          <a:blip r:embed="rId16"/>
          <a:stretch>
            <a:fillRect/>
          </a:stretch>
        </p:blipFill>
        <p:spPr>
          <a:xfrm>
            <a:off x="6914427" y="3879631"/>
            <a:ext cx="1902901" cy="763352"/>
          </a:xfrm>
          <a:prstGeom prst="rect">
            <a:avLst/>
          </a:prstGeom>
          <a:effectLst/>
        </p:spPr>
      </p:pic>
      <p:pic>
        <p:nvPicPr>
          <p:cNvPr id="13" name="Picture 12">
            <a:hlinkClick r:id="rId13" action="ppaction://hlinksldjump"/>
          </p:cNvPr>
          <p:cNvPicPr>
            <a:picLocks noChangeAspect="1"/>
          </p:cNvPicPr>
          <p:nvPr/>
        </p:nvPicPr>
        <p:blipFill>
          <a:blip r:embed="rId17"/>
          <a:stretch>
            <a:fillRect/>
          </a:stretch>
        </p:blipFill>
        <p:spPr>
          <a:xfrm>
            <a:off x="6914427" y="3879631"/>
            <a:ext cx="1902901" cy="763352"/>
          </a:xfrm>
          <a:prstGeom prst="rect">
            <a:avLst/>
          </a:prstGeom>
          <a:effectLst/>
        </p:spPr>
      </p:pic>
      <p:pic>
        <p:nvPicPr>
          <p:cNvPr id="15" name="Picture 14">
            <a:hlinkClick r:id="rId18" action="ppaction://hlinksldjump"/>
          </p:cNvPr>
          <p:cNvPicPr>
            <a:picLocks noChangeAspect="1"/>
          </p:cNvPicPr>
          <p:nvPr/>
        </p:nvPicPr>
        <p:blipFill>
          <a:blip r:embed="rId19"/>
          <a:stretch>
            <a:fillRect/>
          </a:stretch>
        </p:blipFill>
        <p:spPr>
          <a:xfrm>
            <a:off x="6914427" y="3879631"/>
            <a:ext cx="1902901" cy="763352"/>
          </a:xfrm>
          <a:prstGeom prst="rect">
            <a:avLst/>
          </a:prstGeom>
          <a:effectLst/>
        </p:spPr>
      </p:pic>
      <p:pic>
        <p:nvPicPr>
          <p:cNvPr id="17" name="Picture 16">
            <a:hlinkClick r:id="rId20" action="ppaction://hlinksldjump"/>
          </p:cNvPr>
          <p:cNvPicPr>
            <a:picLocks noChangeAspect="1"/>
          </p:cNvPicPr>
          <p:nvPr/>
        </p:nvPicPr>
        <p:blipFill>
          <a:blip r:embed="rId21"/>
          <a:stretch>
            <a:fillRect/>
          </a:stretch>
        </p:blipFill>
        <p:spPr>
          <a:xfrm>
            <a:off x="6914427" y="3879631"/>
            <a:ext cx="1902901" cy="763352"/>
          </a:xfrm>
          <a:prstGeom prst="rect">
            <a:avLst/>
          </a:prstGeom>
          <a:effectLst/>
        </p:spPr>
      </p:pic>
      <p:pic>
        <p:nvPicPr>
          <p:cNvPr id="18" name="Picture 17">
            <a:hlinkClick r:id="rId13" action="ppaction://hlinksldjump"/>
          </p:cNvPr>
          <p:cNvPicPr>
            <a:picLocks noChangeAspect="1"/>
          </p:cNvPicPr>
          <p:nvPr/>
        </p:nvPicPr>
        <p:blipFill>
          <a:blip r:embed="rId22"/>
          <a:stretch>
            <a:fillRect/>
          </a:stretch>
        </p:blipFill>
        <p:spPr>
          <a:xfrm>
            <a:off x="6914427" y="3879631"/>
            <a:ext cx="1902901" cy="763352"/>
          </a:xfrm>
          <a:prstGeom prst="rect">
            <a:avLst/>
          </a:prstGeom>
          <a:effectLst/>
        </p:spPr>
      </p:pic>
      <p:pic>
        <p:nvPicPr>
          <p:cNvPr id="20" name="Picture 19">
            <a:hlinkClick r:id="rId23" action="ppaction://hlinksldjump"/>
          </p:cNvPr>
          <p:cNvPicPr>
            <a:picLocks noChangeAspect="1"/>
          </p:cNvPicPr>
          <p:nvPr/>
        </p:nvPicPr>
        <p:blipFill>
          <a:blip r:embed="rId24"/>
          <a:stretch>
            <a:fillRect/>
          </a:stretch>
        </p:blipFill>
        <p:spPr>
          <a:xfrm>
            <a:off x="6914427" y="3879631"/>
            <a:ext cx="1902901" cy="763352"/>
          </a:xfrm>
          <a:prstGeom prst="rect">
            <a:avLst/>
          </a:prstGeom>
          <a:effectLst/>
        </p:spPr>
      </p:pic>
      <p:pic>
        <p:nvPicPr>
          <p:cNvPr id="21" name="Picture 20">
            <a:hlinkClick r:id="rId25" action="ppaction://hlinksldjump"/>
          </p:cNvPr>
          <p:cNvPicPr>
            <a:picLocks noChangeAspect="1"/>
          </p:cNvPicPr>
          <p:nvPr/>
        </p:nvPicPr>
        <p:blipFill>
          <a:blip r:embed="rId26"/>
          <a:stretch>
            <a:fillRect/>
          </a:stretch>
        </p:blipFill>
        <p:spPr>
          <a:xfrm>
            <a:off x="6914427" y="3879631"/>
            <a:ext cx="1902901" cy="763352"/>
          </a:xfrm>
          <a:prstGeom prst="rect">
            <a:avLst/>
          </a:prstGeom>
          <a:effectLst/>
        </p:spPr>
      </p:pic>
      <p:pic>
        <p:nvPicPr>
          <p:cNvPr id="22" name="Picture 21">
            <a:hlinkClick r:id="rId27" action="ppaction://hlinksldjump"/>
          </p:cNvPr>
          <p:cNvPicPr>
            <a:picLocks noChangeAspect="1"/>
          </p:cNvPicPr>
          <p:nvPr/>
        </p:nvPicPr>
        <p:blipFill>
          <a:blip r:embed="rId28"/>
          <a:stretch>
            <a:fillRect/>
          </a:stretch>
        </p:blipFill>
        <p:spPr>
          <a:xfrm>
            <a:off x="6914427" y="3879631"/>
            <a:ext cx="1902901" cy="763352"/>
          </a:xfrm>
          <a:prstGeom prst="rect">
            <a:avLst/>
          </a:prstGeom>
          <a:effectLst/>
        </p:spPr>
      </p:pic>
      <p:pic>
        <p:nvPicPr>
          <p:cNvPr id="25" name="Picture 24">
            <a:hlinkClick r:id="rId29" action="ppaction://hlinksldjump"/>
          </p:cNvPr>
          <p:cNvPicPr>
            <a:picLocks noChangeAspect="1"/>
          </p:cNvPicPr>
          <p:nvPr/>
        </p:nvPicPr>
        <p:blipFill>
          <a:blip r:embed="rId30"/>
          <a:stretch>
            <a:fillRect/>
          </a:stretch>
        </p:blipFill>
        <p:spPr>
          <a:xfrm>
            <a:off x="6914427" y="3879631"/>
            <a:ext cx="1902901" cy="763352"/>
          </a:xfrm>
          <a:prstGeom prst="rect">
            <a:avLst/>
          </a:prstGeom>
          <a:effectLst/>
        </p:spPr>
      </p:pic>
      <p:pic>
        <p:nvPicPr>
          <p:cNvPr id="8" name="Picture 7">
            <a:hlinkClick r:id="rId11" action="ppaction://hlinksldjump"/>
          </p:cNvPr>
          <p:cNvPicPr>
            <a:picLocks noChangeAspect="1"/>
          </p:cNvPicPr>
          <p:nvPr/>
        </p:nvPicPr>
        <p:blipFill>
          <a:blip r:embed="rId31"/>
          <a:stretch>
            <a:fillRect/>
          </a:stretch>
        </p:blipFill>
        <p:spPr>
          <a:xfrm>
            <a:off x="6914427" y="3877805"/>
            <a:ext cx="1902901" cy="767004"/>
          </a:xfrm>
          <a:prstGeom prst="rect">
            <a:avLst/>
          </a:prstGeom>
          <a:effectLst/>
        </p:spPr>
      </p:pic>
    </p:spTree>
    <p:extLst>
      <p:ext uri="{BB962C8B-B14F-4D97-AF65-F5344CB8AC3E}">
        <p14:creationId xmlns:p14="http://schemas.microsoft.com/office/powerpoint/2010/main" val="193208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endCondLst>
                                    <p:cond evt="onNext" delay="0">
                                      <p:tgtEl>
                                        <p:sldTgt/>
                                      </p:tgtEl>
                                    </p:cond>
                                  </p:endCondLst>
                                  <p:childTnLst>
                                    <p:animMotion origin="layout" path="M -3.54167E-6 -2.96296E-6 L -0.00586 1.08449 " pathEditMode="relative" rAng="0" ptsTypes="AA">
                                      <p:cBhvr>
                                        <p:cTn id="6" dur="2000" fill="hold"/>
                                        <p:tgtEl>
                                          <p:spTgt spid="24"/>
                                        </p:tgtEl>
                                        <p:attrNameLst>
                                          <p:attrName>ppt_x</p:attrName>
                                          <p:attrName>ppt_y</p:attrName>
                                        </p:attrNameLst>
                                      </p:cBhvr>
                                      <p:rCtr x="-299" y="54213"/>
                                    </p:animMotion>
                                  </p:childTnLst>
                                </p:cTn>
                              </p:par>
                              <p:par>
                                <p:cTn id="7" presetID="42" presetClass="path" presetSubtype="0" repeatCount="indefinite" accel="50000" decel="50000" fill="hold" nodeType="withEffect">
                                  <p:stCondLst>
                                    <p:cond delay="0"/>
                                  </p:stCondLst>
                                  <p:endCondLst>
                                    <p:cond evt="onNext" delay="0">
                                      <p:tgtEl>
                                        <p:sldTgt/>
                                      </p:tgtEl>
                                    </p:cond>
                                  </p:endCondLst>
                                  <p:childTnLst>
                                    <p:animMotion origin="layout" path="M -8.33333E-7 -3.7037E-6 L -0.01693 1.21945 " pathEditMode="relative" rAng="0" ptsTypes="AA">
                                      <p:cBhvr>
                                        <p:cTn id="8" dur="2000" fill="hold"/>
                                        <p:tgtEl>
                                          <p:spTgt spid="43"/>
                                        </p:tgtEl>
                                        <p:attrNameLst>
                                          <p:attrName>ppt_x</p:attrName>
                                          <p:attrName>ppt_y</p:attrName>
                                        </p:attrNameLst>
                                      </p:cBhvr>
                                      <p:rCtr x="-846" y="60972"/>
                                    </p:animMotion>
                                  </p:childTnLst>
                                </p:cTn>
                              </p:par>
                              <p:par>
                                <p:cTn id="9" presetID="42" presetClass="path" presetSubtype="0" repeatCount="indefinite" accel="50000" decel="50000" fill="hold" nodeType="withEffect">
                                  <p:stCondLst>
                                    <p:cond delay="0"/>
                                  </p:stCondLst>
                                  <p:endCondLst>
                                    <p:cond evt="onNext" delay="0">
                                      <p:tgtEl>
                                        <p:sldTgt/>
                                      </p:tgtEl>
                                    </p:cond>
                                  </p:endCondLst>
                                  <p:childTnLst>
                                    <p:animMotion origin="layout" path="M 2.91667E-6 -1.48148E-6 L 0.08164 1.3382 " pathEditMode="relative" rAng="0" ptsTypes="AA">
                                      <p:cBhvr>
                                        <p:cTn id="10" dur="2000" fill="hold"/>
                                        <p:tgtEl>
                                          <p:spTgt spid="41"/>
                                        </p:tgtEl>
                                        <p:attrNameLst>
                                          <p:attrName>ppt_x</p:attrName>
                                          <p:attrName>ppt_y</p:attrName>
                                        </p:attrNameLst>
                                      </p:cBhvr>
                                      <p:rCtr x="4076" y="66898"/>
                                    </p:animMotion>
                                  </p:childTnLst>
                                </p:cTn>
                              </p:par>
                              <p:par>
                                <p:cTn id="11" presetID="42" presetClass="path" presetSubtype="0" accel="50000" decel="50000" fill="hold" nodeType="withEffect">
                                  <p:stCondLst>
                                    <p:cond delay="0"/>
                                  </p:stCondLst>
                                  <p:childTnLst>
                                    <p:animMotion origin="layout" path="M 0 3.7037E-7 L 0 0.25 " pathEditMode="relative" rAng="0" ptsTypes="AA">
                                      <p:cBhvr>
                                        <p:cTn id="12" dur="5250" fill="hold"/>
                                        <p:tgtEl>
                                          <p:spTgt spid="61"/>
                                        </p:tgtEl>
                                        <p:attrNameLst>
                                          <p:attrName>ppt_x</p:attrName>
                                          <p:attrName>ppt_y</p:attrName>
                                        </p:attrNameLst>
                                      </p:cBhvr>
                                      <p:rCtr x="0" y="12500"/>
                                    </p:animMotion>
                                  </p:childTnLst>
                                </p:cTn>
                              </p:par>
                              <p:par>
                                <p:cTn id="13" presetID="42" presetClass="path" presetSubtype="0" repeatCount="indefinite" accel="50000" decel="50000" fill="hold" nodeType="withEffect">
                                  <p:stCondLst>
                                    <p:cond delay="0"/>
                                  </p:stCondLst>
                                  <p:endCondLst>
                                    <p:cond evt="onNext" delay="0">
                                      <p:tgtEl>
                                        <p:sldTgt/>
                                      </p:tgtEl>
                                    </p:cond>
                                  </p:endCondLst>
                                  <p:childTnLst>
                                    <p:animMotion origin="layout" path="M -2.29167E-6 -4.44444E-6 L -0.02148 1.31621 " pathEditMode="relative" rAng="0" ptsTypes="AA">
                                      <p:cBhvr>
                                        <p:cTn id="14" dur="2000" fill="hold"/>
                                        <p:tgtEl>
                                          <p:spTgt spid="27"/>
                                        </p:tgtEl>
                                        <p:attrNameLst>
                                          <p:attrName>ppt_x</p:attrName>
                                          <p:attrName>ppt_y</p:attrName>
                                        </p:attrNameLst>
                                      </p:cBhvr>
                                      <p:rCtr x="-1081" y="65810"/>
                                    </p:animMotion>
                                  </p:childTnLst>
                                </p:cTn>
                              </p:par>
                              <p:par>
                                <p:cTn id="15" presetID="42" presetClass="path" presetSubtype="0" repeatCount="indefinite" accel="50000" decel="50000" fill="hold" nodeType="withEffect">
                                  <p:stCondLst>
                                    <p:cond delay="0"/>
                                  </p:stCondLst>
                                  <p:endCondLst>
                                    <p:cond evt="onNext" delay="0">
                                      <p:tgtEl>
                                        <p:sldTgt/>
                                      </p:tgtEl>
                                    </p:cond>
                                  </p:endCondLst>
                                  <p:childTnLst>
                                    <p:animMotion origin="layout" path="M -2.29167E-6 -4.44444E-6 L -0.02148 1.31621 " pathEditMode="relative" rAng="0" ptsTypes="AA">
                                      <p:cBhvr>
                                        <p:cTn id="16" dur="2000" fill="hold"/>
                                        <p:tgtEl>
                                          <p:spTgt spid="29"/>
                                        </p:tgtEl>
                                        <p:attrNameLst>
                                          <p:attrName>ppt_x</p:attrName>
                                          <p:attrName>ppt_y</p:attrName>
                                        </p:attrNameLst>
                                      </p:cBhvr>
                                      <p:rCtr x="-1081" y="65810"/>
                                    </p:animMotion>
                                  </p:childTnLst>
                                </p:cTn>
                              </p:par>
                              <p:par>
                                <p:cTn id="17" presetID="42" presetClass="path" presetSubtype="0" repeatCount="indefinite" accel="50000" decel="50000" fill="hold" nodeType="withEffect">
                                  <p:stCondLst>
                                    <p:cond delay="0"/>
                                  </p:stCondLst>
                                  <p:endCondLst>
                                    <p:cond evt="onNext" delay="0">
                                      <p:tgtEl>
                                        <p:sldTgt/>
                                      </p:tgtEl>
                                    </p:cond>
                                  </p:endCondLst>
                                  <p:childTnLst>
                                    <p:animMotion origin="layout" path="M -2.29167E-6 -4.44444E-6 L -0.02148 1.31621 " pathEditMode="relative" rAng="0" ptsTypes="AA">
                                      <p:cBhvr>
                                        <p:cTn id="18" dur="2000" fill="hold"/>
                                        <p:tgtEl>
                                          <p:spTgt spid="32"/>
                                        </p:tgtEl>
                                        <p:attrNameLst>
                                          <p:attrName>ppt_x</p:attrName>
                                          <p:attrName>ppt_y</p:attrName>
                                        </p:attrNameLst>
                                      </p:cBhvr>
                                      <p:rCtr x="-1081" y="65810"/>
                                    </p:animMotion>
                                  </p:childTnLst>
                                </p:cTn>
                              </p:par>
                              <p:par>
                                <p:cTn id="19" presetID="42" presetClass="path" presetSubtype="0" repeatCount="indefinite" accel="50000" decel="50000" fill="hold" nodeType="withEffect">
                                  <p:stCondLst>
                                    <p:cond delay="0"/>
                                  </p:stCondLst>
                                  <p:endCondLst>
                                    <p:cond evt="onNext" delay="0">
                                      <p:tgtEl>
                                        <p:sldTgt/>
                                      </p:tgtEl>
                                    </p:cond>
                                  </p:endCondLst>
                                  <p:childTnLst>
                                    <p:animMotion origin="layout" path="M -2.29167E-6 -4.44444E-6 L -0.02148 1.31621 " pathEditMode="relative" rAng="0" ptsTypes="AA">
                                      <p:cBhvr>
                                        <p:cTn id="20" dur="2000" fill="hold"/>
                                        <p:tgtEl>
                                          <p:spTgt spid="28"/>
                                        </p:tgtEl>
                                        <p:attrNameLst>
                                          <p:attrName>ppt_x</p:attrName>
                                          <p:attrName>ppt_y</p:attrName>
                                        </p:attrNameLst>
                                      </p:cBhvr>
                                      <p:rCtr x="-1081" y="65810"/>
                                    </p:animMotion>
                                  </p:childTnLst>
                                </p:cTn>
                              </p:par>
                              <p:par>
                                <p:cTn id="21" presetID="42" presetClass="path" presetSubtype="0" repeatCount="indefinite" accel="50000" decel="50000" fill="hold" nodeType="withEffect">
                                  <p:stCondLst>
                                    <p:cond delay="0"/>
                                  </p:stCondLst>
                                  <p:endCondLst>
                                    <p:cond evt="onNext" delay="0">
                                      <p:tgtEl>
                                        <p:sldTgt/>
                                      </p:tgtEl>
                                    </p:cond>
                                  </p:endCondLst>
                                  <p:childTnLst>
                                    <p:animMotion origin="layout" path="M -2.29167E-6 -4.44444E-6 L -0.02148 1.31621 " pathEditMode="relative" rAng="0" ptsTypes="AA">
                                      <p:cBhvr>
                                        <p:cTn id="22" dur="2000" fill="hold"/>
                                        <p:tgtEl>
                                          <p:spTgt spid="30"/>
                                        </p:tgtEl>
                                        <p:attrNameLst>
                                          <p:attrName>ppt_x</p:attrName>
                                          <p:attrName>ppt_y</p:attrName>
                                        </p:attrNameLst>
                                      </p:cBhvr>
                                      <p:rCtr x="-1081" y="65810"/>
                                    </p:animMotion>
                                  </p:childTnLst>
                                </p:cTn>
                              </p:par>
                              <p:par>
                                <p:cTn id="23" presetID="42" presetClass="path" presetSubtype="0" repeatCount="indefinite" accel="50000" decel="50000" fill="hold" nodeType="withEffect">
                                  <p:stCondLst>
                                    <p:cond delay="0"/>
                                  </p:stCondLst>
                                  <p:endCondLst>
                                    <p:cond evt="onNext" delay="0">
                                      <p:tgtEl>
                                        <p:sldTgt/>
                                      </p:tgtEl>
                                    </p:cond>
                                  </p:endCondLst>
                                  <p:childTnLst>
                                    <p:animMotion origin="layout" path="M 8.33333E-7 -2.22222E-6 L -0.02149 1.31621 " pathEditMode="relative" rAng="0" ptsTypes="AA">
                                      <p:cBhvr>
                                        <p:cTn id="24" dur="2000" fill="hold"/>
                                        <p:tgtEl>
                                          <p:spTgt spid="33"/>
                                        </p:tgtEl>
                                        <p:attrNameLst>
                                          <p:attrName>ppt_x</p:attrName>
                                          <p:attrName>ppt_y</p:attrName>
                                        </p:attrNameLst>
                                      </p:cBhvr>
                                      <p:rCtr x="-1081" y="65810"/>
                                    </p:animMotion>
                                  </p:childTnLst>
                                </p:cTn>
                              </p:par>
                              <p:par>
                                <p:cTn id="25" presetID="42" presetClass="path" presetSubtype="0" repeatCount="indefinite" accel="50000" decel="50000" fill="hold" nodeType="withEffect">
                                  <p:stCondLst>
                                    <p:cond delay="1300"/>
                                  </p:stCondLst>
                                  <p:endCondLst>
                                    <p:cond evt="onNext" delay="0">
                                      <p:tgtEl>
                                        <p:sldTgt/>
                                      </p:tgtEl>
                                    </p:cond>
                                  </p:endCondLst>
                                  <p:childTnLst>
                                    <p:animMotion origin="layout" path="M -2.29167E-6 -4.44444E-6 L -0.02148 1.31621 " pathEditMode="relative" rAng="0" ptsTypes="AA">
                                      <p:cBhvr>
                                        <p:cTn id="26" dur="2000" fill="hold"/>
                                        <p:tgtEl>
                                          <p:spTgt spid="34"/>
                                        </p:tgtEl>
                                        <p:attrNameLst>
                                          <p:attrName>ppt_x</p:attrName>
                                          <p:attrName>ppt_y</p:attrName>
                                        </p:attrNameLst>
                                      </p:cBhvr>
                                      <p:rCtr x="-1081" y="65810"/>
                                    </p:animMotion>
                                  </p:childTnLst>
                                </p:cTn>
                              </p:par>
                              <p:par>
                                <p:cTn id="27" presetID="42" presetClass="path" presetSubtype="0" repeatCount="indefinite" accel="50000" decel="50000" fill="hold" nodeType="withEffect">
                                  <p:stCondLst>
                                    <p:cond delay="1250"/>
                                  </p:stCondLst>
                                  <p:endCondLst>
                                    <p:cond evt="onNext" delay="0">
                                      <p:tgtEl>
                                        <p:sldTgt/>
                                      </p:tgtEl>
                                    </p:cond>
                                  </p:endCondLst>
                                  <p:childTnLst>
                                    <p:animMotion origin="layout" path="M 4.58333E-6 -2.59259E-6 L -0.08594 1.26204 " pathEditMode="relative" rAng="0" ptsTypes="AA">
                                      <p:cBhvr>
                                        <p:cTn id="28" dur="2000" fill="hold"/>
                                        <p:tgtEl>
                                          <p:spTgt spid="35"/>
                                        </p:tgtEl>
                                        <p:attrNameLst>
                                          <p:attrName>ppt_x</p:attrName>
                                          <p:attrName>ppt_y</p:attrName>
                                        </p:attrNameLst>
                                      </p:cBhvr>
                                      <p:rCtr x="-4297" y="63102"/>
                                    </p:animMotion>
                                  </p:childTnLst>
                                </p:cTn>
                              </p:par>
                              <p:par>
                                <p:cTn id="29" presetID="42" presetClass="path" presetSubtype="0" repeatCount="indefinite" accel="50000" decel="50000" fill="hold" nodeType="withEffect">
                                  <p:stCondLst>
                                    <p:cond delay="1250"/>
                                  </p:stCondLst>
                                  <p:endCondLst>
                                    <p:cond evt="onNext" delay="0">
                                      <p:tgtEl>
                                        <p:sldTgt/>
                                      </p:tgtEl>
                                    </p:cond>
                                  </p:endCondLst>
                                  <p:childTnLst>
                                    <p:animMotion origin="layout" path="M 0.09192 -0.01527 L -0.11993 1.19352 " pathEditMode="relative" rAng="0" ptsTypes="AA">
                                      <p:cBhvr>
                                        <p:cTn id="30" dur="2000" fill="hold"/>
                                        <p:tgtEl>
                                          <p:spTgt spid="6"/>
                                        </p:tgtEl>
                                        <p:attrNameLst>
                                          <p:attrName>ppt_x</p:attrName>
                                          <p:attrName>ppt_y</p:attrName>
                                        </p:attrNameLst>
                                      </p:cBhvr>
                                      <p:rCtr x="-10599" y="60440"/>
                                    </p:animMotion>
                                  </p:childTnLst>
                                </p:cTn>
                              </p:par>
                              <p:par>
                                <p:cTn id="31" presetID="42" presetClass="path" presetSubtype="0" repeatCount="indefinite" accel="50000" decel="50000" fill="hold" nodeType="withEffect">
                                  <p:stCondLst>
                                    <p:cond delay="1250"/>
                                  </p:stCondLst>
                                  <p:endCondLst>
                                    <p:cond evt="onNext" delay="0">
                                      <p:tgtEl>
                                        <p:sldTgt/>
                                      </p:tgtEl>
                                    </p:cond>
                                  </p:endCondLst>
                                  <p:childTnLst>
                                    <p:animMotion origin="layout" path="M -8.33333E-7 -1.85185E-6 L 0.0918 1.14931 " pathEditMode="relative" rAng="0" ptsTypes="AA">
                                      <p:cBhvr>
                                        <p:cTn id="32" dur="2000" fill="hold"/>
                                        <p:tgtEl>
                                          <p:spTgt spid="9"/>
                                        </p:tgtEl>
                                        <p:attrNameLst>
                                          <p:attrName>ppt_x</p:attrName>
                                          <p:attrName>ppt_y</p:attrName>
                                        </p:attrNameLst>
                                      </p:cBhvr>
                                      <p:rCtr x="4583" y="57454"/>
                                    </p:animMotion>
                                  </p:childTnLst>
                                </p:cTn>
                              </p:par>
                              <p:par>
                                <p:cTn id="33" presetID="42" presetClass="path" presetSubtype="0" repeatCount="indefinite" accel="50000" decel="50000" fill="hold" nodeType="withEffect">
                                  <p:stCondLst>
                                    <p:cond delay="1250"/>
                                  </p:stCondLst>
                                  <p:endCondLst>
                                    <p:cond evt="onNext" delay="0">
                                      <p:tgtEl>
                                        <p:sldTgt/>
                                      </p:tgtEl>
                                    </p:cond>
                                  </p:endCondLst>
                                  <p:childTnLst>
                                    <p:animMotion origin="layout" path="M -2.29167E-6 3.33333E-6 L 0.01615 1.18865 " pathEditMode="relative" rAng="0" ptsTypes="AA">
                                      <p:cBhvr>
                                        <p:cTn id="34" dur="2000" fill="hold"/>
                                        <p:tgtEl>
                                          <p:spTgt spid="10"/>
                                        </p:tgtEl>
                                        <p:attrNameLst>
                                          <p:attrName>ppt_x</p:attrName>
                                          <p:attrName>ppt_y</p:attrName>
                                        </p:attrNameLst>
                                      </p:cBhvr>
                                      <p:rCtr x="807" y="59421"/>
                                    </p:animMotion>
                                  </p:childTnLst>
                                </p:cTn>
                              </p:par>
                              <p:par>
                                <p:cTn id="35" presetID="42" presetClass="path" presetSubtype="0" repeatCount="indefinite" accel="50000" decel="50000" fill="hold" nodeType="withEffect">
                                  <p:stCondLst>
                                    <p:cond delay="1250"/>
                                  </p:stCondLst>
                                  <p:endCondLst>
                                    <p:cond evt="onNext" delay="0">
                                      <p:tgtEl>
                                        <p:sldTgt/>
                                      </p:tgtEl>
                                    </p:cond>
                                  </p:endCondLst>
                                  <p:childTnLst>
                                    <p:animMotion origin="layout" path="M -1.45833E-6 2.96296E-6 L 0.03086 1.10416 " pathEditMode="relative" rAng="0" ptsTypes="AA">
                                      <p:cBhvr>
                                        <p:cTn id="36" dur="2000" fill="hold"/>
                                        <p:tgtEl>
                                          <p:spTgt spid="14"/>
                                        </p:tgtEl>
                                        <p:attrNameLst>
                                          <p:attrName>ppt_x</p:attrName>
                                          <p:attrName>ppt_y</p:attrName>
                                        </p:attrNameLst>
                                      </p:cBhvr>
                                      <p:rCtr x="1536" y="55208"/>
                                    </p:animMotion>
                                  </p:childTnLst>
                                </p:cTn>
                              </p:par>
                              <p:par>
                                <p:cTn id="37" presetID="42" presetClass="path" presetSubtype="0" repeatCount="indefinite" accel="50000" decel="50000" fill="hold" nodeType="withEffect">
                                  <p:stCondLst>
                                    <p:cond delay="1250"/>
                                  </p:stCondLst>
                                  <p:endCondLst>
                                    <p:cond evt="onNext" delay="0">
                                      <p:tgtEl>
                                        <p:sldTgt/>
                                      </p:tgtEl>
                                    </p:cond>
                                  </p:endCondLst>
                                  <p:childTnLst>
                                    <p:animMotion origin="layout" path="M 6.25E-7 -3.7037E-7 L -0.01328 1.21644 " pathEditMode="relative" rAng="0" ptsTypes="AA">
                                      <p:cBhvr>
                                        <p:cTn id="38" dur="2000" fill="hold"/>
                                        <p:tgtEl>
                                          <p:spTgt spid="16"/>
                                        </p:tgtEl>
                                        <p:attrNameLst>
                                          <p:attrName>ppt_x</p:attrName>
                                          <p:attrName>ppt_y</p:attrName>
                                        </p:attrNameLst>
                                      </p:cBhvr>
                                      <p:rCtr x="-664" y="60810"/>
                                    </p:animMotion>
                                  </p:childTnLst>
                                </p:cTn>
                              </p:par>
                              <p:par>
                                <p:cTn id="39" presetID="42" presetClass="path" presetSubtype="0" repeatCount="indefinite" accel="50000" decel="50000" fill="hold" nodeType="withEffect">
                                  <p:stCondLst>
                                    <p:cond delay="750"/>
                                  </p:stCondLst>
                                  <p:endCondLst>
                                    <p:cond evt="onNext" delay="0">
                                      <p:tgtEl>
                                        <p:sldTgt/>
                                      </p:tgtEl>
                                    </p:cond>
                                  </p:endCondLst>
                                  <p:childTnLst>
                                    <p:animMotion origin="layout" path="M -1.45833E-6 -4.81481E-6 L -0.01693 1.21945 " pathEditMode="relative" rAng="0" ptsTypes="AA">
                                      <p:cBhvr>
                                        <p:cTn id="40" dur="2000" fill="hold"/>
                                        <p:tgtEl>
                                          <p:spTgt spid="19"/>
                                        </p:tgtEl>
                                        <p:attrNameLst>
                                          <p:attrName>ppt_x</p:attrName>
                                          <p:attrName>ppt_y</p:attrName>
                                        </p:attrNameLst>
                                      </p:cBhvr>
                                      <p:rCtr x="-846" y="60972"/>
                                    </p:animMotion>
                                  </p:childTnLst>
                                </p:cTn>
                              </p:par>
                              <p:par>
                                <p:cTn id="41" presetID="42" presetClass="path" presetSubtype="0" repeatCount="indefinite" accel="50000" decel="50000" fill="hold" nodeType="withEffect">
                                  <p:stCondLst>
                                    <p:cond delay="750"/>
                                  </p:stCondLst>
                                  <p:endCondLst>
                                    <p:cond evt="onNext" delay="0">
                                      <p:tgtEl>
                                        <p:sldTgt/>
                                      </p:tgtEl>
                                    </p:cond>
                                  </p:endCondLst>
                                  <p:childTnLst>
                                    <p:animMotion origin="layout" path="M -3.95833E-6 -4.07407E-6 L 0.08164 1.3382 " pathEditMode="relative" rAng="0" ptsTypes="AA">
                                      <p:cBhvr>
                                        <p:cTn id="42" dur="2000" fill="hold"/>
                                        <p:tgtEl>
                                          <p:spTgt spid="12"/>
                                        </p:tgtEl>
                                        <p:attrNameLst>
                                          <p:attrName>ppt_x</p:attrName>
                                          <p:attrName>ppt_y</p:attrName>
                                        </p:attrNameLst>
                                      </p:cBhvr>
                                      <p:rCtr x="4076" y="66898"/>
                                    </p:animMotion>
                                  </p:childTnLst>
                                </p:cTn>
                              </p:par>
                              <p:par>
                                <p:cTn id="43" presetID="42" presetClass="path" presetSubtype="0" repeatCount="indefinite" accel="50000" decel="50000" fill="hold" nodeType="withEffect">
                                  <p:stCondLst>
                                    <p:cond delay="750"/>
                                  </p:stCondLst>
                                  <p:endCondLst>
                                    <p:cond evt="onNext" delay="0">
                                      <p:tgtEl>
                                        <p:sldTgt/>
                                      </p:tgtEl>
                                    </p:cond>
                                  </p:endCondLst>
                                  <p:childTnLst>
                                    <p:animMotion origin="layout" path="M -1.04167E-6 -1.11111E-6 L -0.02148 1.3162 " pathEditMode="relative" rAng="0" ptsTypes="AA">
                                      <p:cBhvr>
                                        <p:cTn id="44" dur="2000" fill="hold"/>
                                        <p:tgtEl>
                                          <p:spTgt spid="44"/>
                                        </p:tgtEl>
                                        <p:attrNameLst>
                                          <p:attrName>ppt_x</p:attrName>
                                          <p:attrName>ppt_y</p:attrName>
                                        </p:attrNameLst>
                                      </p:cBhvr>
                                      <p:rCtr x="-1081" y="65810"/>
                                    </p:animMotion>
                                  </p:childTnLst>
                                </p:cTn>
                              </p:par>
                              <p:par>
                                <p:cTn id="45" presetID="42" presetClass="path" presetSubtype="0" repeatCount="indefinite" accel="50000" decel="50000" fill="hold" nodeType="withEffect">
                                  <p:stCondLst>
                                    <p:cond delay="750"/>
                                  </p:stCondLst>
                                  <p:endCondLst>
                                    <p:cond evt="onNext" delay="0">
                                      <p:tgtEl>
                                        <p:sldTgt/>
                                      </p:tgtEl>
                                    </p:cond>
                                  </p:endCondLst>
                                  <p:childTnLst>
                                    <p:animMotion origin="layout" path="M 0.06927 -0.00949 L -0.02149 1.31621 " pathEditMode="relative" rAng="0" ptsTypes="AA">
                                      <p:cBhvr>
                                        <p:cTn id="46" dur="2000" fill="hold"/>
                                        <p:tgtEl>
                                          <p:spTgt spid="46"/>
                                        </p:tgtEl>
                                        <p:attrNameLst>
                                          <p:attrName>ppt_x</p:attrName>
                                          <p:attrName>ppt_y</p:attrName>
                                        </p:attrNameLst>
                                      </p:cBhvr>
                                      <p:rCtr x="-4544" y="66273"/>
                                    </p:animMotion>
                                  </p:childTnLst>
                                </p:cTn>
                              </p:par>
                              <p:par>
                                <p:cTn id="47" presetID="42" presetClass="path" presetSubtype="0" repeatCount="indefinite" accel="50000" decel="50000" fill="hold" nodeType="withEffect">
                                  <p:stCondLst>
                                    <p:cond delay="0"/>
                                  </p:stCondLst>
                                  <p:endCondLst>
                                    <p:cond evt="onNext" delay="0">
                                      <p:tgtEl>
                                        <p:sldTgt/>
                                      </p:tgtEl>
                                    </p:cond>
                                  </p:endCondLst>
                                  <p:childTnLst>
                                    <p:animMotion origin="layout" path="M -1.45833E-6 -1.11111E-6 L -0.02148 1.3162 " pathEditMode="relative" rAng="0" ptsTypes="AA">
                                      <p:cBhvr>
                                        <p:cTn id="48" dur="2000" fill="hold"/>
                                        <p:tgtEl>
                                          <p:spTgt spid="49"/>
                                        </p:tgtEl>
                                        <p:attrNameLst>
                                          <p:attrName>ppt_x</p:attrName>
                                          <p:attrName>ppt_y</p:attrName>
                                        </p:attrNameLst>
                                      </p:cBhvr>
                                      <p:rCtr x="-1081" y="65810"/>
                                    </p:animMotion>
                                  </p:childTnLst>
                                </p:cTn>
                              </p:par>
                              <p:par>
                                <p:cTn id="49" presetID="42" presetClass="path" presetSubtype="0" repeatCount="indefinite" accel="50000" decel="50000" fill="hold" nodeType="withEffect">
                                  <p:stCondLst>
                                    <p:cond delay="750"/>
                                  </p:stCondLst>
                                  <p:endCondLst>
                                    <p:cond evt="onNext" delay="0">
                                      <p:tgtEl>
                                        <p:sldTgt/>
                                      </p:tgtEl>
                                    </p:cond>
                                  </p:endCondLst>
                                  <p:childTnLst>
                                    <p:animMotion origin="layout" path="M 2.5E-6 -1.48148E-6 L -0.02149 1.31621 " pathEditMode="relative" rAng="0" ptsTypes="AA">
                                      <p:cBhvr>
                                        <p:cTn id="50" dur="2000" fill="hold"/>
                                        <p:tgtEl>
                                          <p:spTgt spid="45"/>
                                        </p:tgtEl>
                                        <p:attrNameLst>
                                          <p:attrName>ppt_x</p:attrName>
                                          <p:attrName>ppt_y</p:attrName>
                                        </p:attrNameLst>
                                      </p:cBhvr>
                                      <p:rCtr x="-1081" y="65810"/>
                                    </p:animMotion>
                                  </p:childTnLst>
                                </p:cTn>
                              </p:par>
                              <p:par>
                                <p:cTn id="51" presetID="42" presetClass="path" presetSubtype="0" repeatCount="indefinite" accel="50000" decel="50000" fill="hold" nodeType="withEffect">
                                  <p:stCondLst>
                                    <p:cond delay="750"/>
                                  </p:stCondLst>
                                  <p:endCondLst>
                                    <p:cond evt="onNext" delay="0">
                                      <p:tgtEl>
                                        <p:sldTgt/>
                                      </p:tgtEl>
                                    </p:cond>
                                  </p:endCondLst>
                                  <p:childTnLst>
                                    <p:animMotion origin="layout" path="M 1.11022E-16 -1.48148E-6 L -0.02148 1.31621 " pathEditMode="relative" rAng="0" ptsTypes="AA">
                                      <p:cBhvr>
                                        <p:cTn id="52" dur="2000" fill="hold"/>
                                        <p:tgtEl>
                                          <p:spTgt spid="47"/>
                                        </p:tgtEl>
                                        <p:attrNameLst>
                                          <p:attrName>ppt_x</p:attrName>
                                          <p:attrName>ppt_y</p:attrName>
                                        </p:attrNameLst>
                                      </p:cBhvr>
                                      <p:rCtr x="-1081" y="65810"/>
                                    </p:animMotion>
                                  </p:childTnLst>
                                </p:cTn>
                              </p:par>
                              <p:par>
                                <p:cTn id="53" presetID="42" presetClass="path" presetSubtype="0" repeatCount="indefinite" accel="50000" decel="50000" fill="hold" nodeType="withEffect">
                                  <p:stCondLst>
                                    <p:cond delay="500"/>
                                  </p:stCondLst>
                                  <p:endCondLst>
                                    <p:cond evt="onNext" delay="0">
                                      <p:tgtEl>
                                        <p:sldTgt/>
                                      </p:tgtEl>
                                    </p:cond>
                                  </p:endCondLst>
                                  <p:childTnLst>
                                    <p:animMotion origin="layout" path="M 2.08333E-6 -3.7037E-7 L -0.02149 1.3162 " pathEditMode="relative" rAng="0" ptsTypes="AA">
                                      <p:cBhvr>
                                        <p:cTn id="54" dur="2000" fill="hold"/>
                                        <p:tgtEl>
                                          <p:spTgt spid="50"/>
                                        </p:tgtEl>
                                        <p:attrNameLst>
                                          <p:attrName>ppt_x</p:attrName>
                                          <p:attrName>ppt_y</p:attrName>
                                        </p:attrNameLst>
                                      </p:cBhvr>
                                      <p:rCtr x="-1081" y="65810"/>
                                    </p:animMotion>
                                  </p:childTnLst>
                                </p:cTn>
                              </p:par>
                              <p:par>
                                <p:cTn id="55" presetID="42" presetClass="path" presetSubtype="0" repeatCount="indefinite" accel="50000" decel="50000" fill="hold" nodeType="withEffect">
                                  <p:stCondLst>
                                    <p:cond delay="500"/>
                                  </p:stCondLst>
                                  <p:endCondLst>
                                    <p:cond evt="onNext" delay="0">
                                      <p:tgtEl>
                                        <p:sldTgt/>
                                      </p:tgtEl>
                                    </p:cond>
                                  </p:endCondLst>
                                  <p:childTnLst>
                                    <p:animMotion origin="layout" path="M -4.16667E-7 1.85185E-6 L -0.02148 1.3162 " pathEditMode="relative" rAng="0" ptsTypes="AA">
                                      <p:cBhvr>
                                        <p:cTn id="56" dur="2000" fill="hold"/>
                                        <p:tgtEl>
                                          <p:spTgt spid="51"/>
                                        </p:tgtEl>
                                        <p:attrNameLst>
                                          <p:attrName>ppt_x</p:attrName>
                                          <p:attrName>ppt_y</p:attrName>
                                        </p:attrNameLst>
                                      </p:cBhvr>
                                      <p:rCtr x="-1081" y="65810"/>
                                    </p:animMotion>
                                  </p:childTnLst>
                                </p:cTn>
                              </p:par>
                              <p:par>
                                <p:cTn id="57" presetID="42" presetClass="path" presetSubtype="0" repeatCount="indefinite" accel="50000" decel="50000" fill="hold" nodeType="withEffect">
                                  <p:stCondLst>
                                    <p:cond delay="500"/>
                                  </p:stCondLst>
                                  <p:endCondLst>
                                    <p:cond evt="onNext" delay="0">
                                      <p:tgtEl>
                                        <p:sldTgt/>
                                      </p:tgtEl>
                                    </p:cond>
                                  </p:endCondLst>
                                  <p:childTnLst>
                                    <p:animMotion origin="layout" path="M -4.16667E-6 7.40741E-7 L 0.0043 1.30393 " pathEditMode="relative" rAng="0" ptsTypes="AA">
                                      <p:cBhvr>
                                        <p:cTn id="58" dur="2000" fill="hold"/>
                                        <p:tgtEl>
                                          <p:spTgt spid="52"/>
                                        </p:tgtEl>
                                        <p:attrNameLst>
                                          <p:attrName>ppt_x</p:attrName>
                                          <p:attrName>ppt_y</p:attrName>
                                        </p:attrNameLst>
                                      </p:cBhvr>
                                      <p:rCtr x="208" y="65185"/>
                                    </p:animMotion>
                                  </p:childTnLst>
                                </p:cTn>
                              </p:par>
                              <p:par>
                                <p:cTn id="59" presetID="42" presetClass="path" presetSubtype="0" repeatCount="indefinite" accel="50000" decel="50000" fill="hold" nodeType="withEffect">
                                  <p:stCondLst>
                                    <p:cond delay="500"/>
                                  </p:stCondLst>
                                  <p:endCondLst>
                                    <p:cond evt="onNext" delay="0">
                                      <p:tgtEl>
                                        <p:sldTgt/>
                                      </p:tgtEl>
                                    </p:cond>
                                  </p:endCondLst>
                                  <p:childTnLst>
                                    <p:animMotion origin="layout" path="M -1.66667E-6 -2.96296E-6 L -0.11992 1.19352 " pathEditMode="relative" rAng="0" ptsTypes="AA">
                                      <p:cBhvr>
                                        <p:cTn id="60" dur="2000" fill="hold"/>
                                        <p:tgtEl>
                                          <p:spTgt spid="38"/>
                                        </p:tgtEl>
                                        <p:attrNameLst>
                                          <p:attrName>ppt_x</p:attrName>
                                          <p:attrName>ppt_y</p:attrName>
                                        </p:attrNameLst>
                                      </p:cBhvr>
                                      <p:rCtr x="-6003" y="59676"/>
                                    </p:animMotion>
                                  </p:childTnLst>
                                </p:cTn>
                              </p:par>
                              <p:par>
                                <p:cTn id="61" presetID="42" presetClass="path" presetSubtype="0" repeatCount="indefinite" accel="50000" decel="50000" fill="hold" nodeType="withEffect">
                                  <p:stCondLst>
                                    <p:cond delay="500"/>
                                  </p:stCondLst>
                                  <p:endCondLst>
                                    <p:cond evt="onNext" delay="0">
                                      <p:tgtEl>
                                        <p:sldTgt/>
                                      </p:tgtEl>
                                    </p:cond>
                                  </p:endCondLst>
                                  <p:childTnLst>
                                    <p:animMotion origin="layout" path="M -0.04193 -0.0037 L 0.03971 1.12292 " pathEditMode="relative" rAng="0" ptsTypes="AA">
                                      <p:cBhvr>
                                        <p:cTn id="62" dur="2000" fill="hold"/>
                                        <p:tgtEl>
                                          <p:spTgt spid="39"/>
                                        </p:tgtEl>
                                        <p:attrNameLst>
                                          <p:attrName>ppt_x</p:attrName>
                                          <p:attrName>ppt_y</p:attrName>
                                        </p:attrNameLst>
                                      </p:cBhvr>
                                      <p:rCtr x="4076" y="56319"/>
                                    </p:animMotion>
                                  </p:childTnLst>
                                </p:cTn>
                              </p:par>
                              <p:par>
                                <p:cTn id="63" presetID="42" presetClass="path" presetSubtype="0" repeatCount="indefinite" accel="50000" decel="50000" fill="hold" nodeType="withEffect">
                                  <p:stCondLst>
                                    <p:cond delay="0"/>
                                  </p:stCondLst>
                                  <p:endCondLst>
                                    <p:cond evt="onNext" delay="0">
                                      <p:tgtEl>
                                        <p:sldTgt/>
                                      </p:tgtEl>
                                    </p:cond>
                                  </p:endCondLst>
                                  <p:childTnLst>
                                    <p:animMotion origin="layout" path="M -1.04167E-6 -4.81481E-6 L 0.01615 1.18866 " pathEditMode="relative" rAng="0" ptsTypes="AA">
                                      <p:cBhvr>
                                        <p:cTn id="64" dur="2000" fill="hold"/>
                                        <p:tgtEl>
                                          <p:spTgt spid="40"/>
                                        </p:tgtEl>
                                        <p:attrNameLst>
                                          <p:attrName>ppt_x</p:attrName>
                                          <p:attrName>ppt_y</p:attrName>
                                        </p:attrNameLst>
                                      </p:cBhvr>
                                      <p:rCtr x="807" y="59421"/>
                                    </p:animMotion>
                                  </p:childTnLst>
                                </p:cTn>
                              </p:par>
                              <p:par>
                                <p:cTn id="65" presetID="42" presetClass="path" presetSubtype="0" repeatCount="indefinite" accel="50000" decel="50000" fill="hold" nodeType="withEffect">
                                  <p:stCondLst>
                                    <p:cond delay="0"/>
                                  </p:stCondLst>
                                  <p:endCondLst>
                                    <p:cond evt="onNext" delay="0">
                                      <p:tgtEl>
                                        <p:sldTgt/>
                                      </p:tgtEl>
                                    </p:cond>
                                  </p:endCondLst>
                                  <p:childTnLst>
                                    <p:animMotion origin="layout" path="M 1.875E-6 1.48148E-6 L -0.01328 1.21643 " pathEditMode="relative" rAng="0" ptsTypes="AA">
                                      <p:cBhvr>
                                        <p:cTn id="66" dur="2000" fill="hold"/>
                                        <p:tgtEl>
                                          <p:spTgt spid="42"/>
                                        </p:tgtEl>
                                        <p:attrNameLst>
                                          <p:attrName>ppt_x</p:attrName>
                                          <p:attrName>ppt_y</p:attrName>
                                        </p:attrNameLst>
                                      </p:cBhvr>
                                      <p:rCtr x="-664" y="60810"/>
                                    </p:animMotion>
                                  </p:childTnLst>
                                </p:cTn>
                              </p:par>
                              <p:par>
                                <p:cTn id="67" presetID="32" presetClass="emph" presetSubtype="0" repeatCount="indefinite" fill="hold" nodeType="withEffect">
                                  <p:stCondLst>
                                    <p:cond delay="1300"/>
                                  </p:stCondLst>
                                  <p:endCondLst>
                                    <p:cond evt="onNext" delay="0">
                                      <p:tgtEl>
                                        <p:sldTgt/>
                                      </p:tgtEl>
                                    </p:cond>
                                  </p:endCondLst>
                                  <p:childTnLst>
                                    <p:animRot by="120000">
                                      <p:cBhvr>
                                        <p:cTn id="68" dur="100" fill="hold">
                                          <p:stCondLst>
                                            <p:cond delay="0"/>
                                          </p:stCondLst>
                                        </p:cTn>
                                        <p:tgtEl>
                                          <p:spTgt spid="60"/>
                                        </p:tgtEl>
                                        <p:attrNameLst>
                                          <p:attrName>r</p:attrName>
                                        </p:attrNameLst>
                                      </p:cBhvr>
                                    </p:animRot>
                                    <p:animRot by="-240000">
                                      <p:cBhvr>
                                        <p:cTn id="69" dur="200" fill="hold">
                                          <p:stCondLst>
                                            <p:cond delay="200"/>
                                          </p:stCondLst>
                                        </p:cTn>
                                        <p:tgtEl>
                                          <p:spTgt spid="60"/>
                                        </p:tgtEl>
                                        <p:attrNameLst>
                                          <p:attrName>r</p:attrName>
                                        </p:attrNameLst>
                                      </p:cBhvr>
                                    </p:animRot>
                                    <p:animRot by="240000">
                                      <p:cBhvr>
                                        <p:cTn id="70" dur="200" fill="hold">
                                          <p:stCondLst>
                                            <p:cond delay="400"/>
                                          </p:stCondLst>
                                        </p:cTn>
                                        <p:tgtEl>
                                          <p:spTgt spid="60"/>
                                        </p:tgtEl>
                                        <p:attrNameLst>
                                          <p:attrName>r</p:attrName>
                                        </p:attrNameLst>
                                      </p:cBhvr>
                                    </p:animRot>
                                    <p:animRot by="-240000">
                                      <p:cBhvr>
                                        <p:cTn id="71" dur="200" fill="hold">
                                          <p:stCondLst>
                                            <p:cond delay="600"/>
                                          </p:stCondLst>
                                        </p:cTn>
                                        <p:tgtEl>
                                          <p:spTgt spid="60"/>
                                        </p:tgtEl>
                                        <p:attrNameLst>
                                          <p:attrName>r</p:attrName>
                                        </p:attrNameLst>
                                      </p:cBhvr>
                                    </p:animRot>
                                    <p:animRot by="120000">
                                      <p:cBhvr>
                                        <p:cTn id="72" dur="200" fill="hold">
                                          <p:stCondLst>
                                            <p:cond delay="800"/>
                                          </p:stCondLst>
                                        </p:cTn>
                                        <p:tgtEl>
                                          <p:spTgt spid="60"/>
                                        </p:tgtEl>
                                        <p:attrNameLst>
                                          <p:attrName>r</p:attrName>
                                        </p:attrNameLst>
                                      </p:cBhvr>
                                    </p:animRot>
                                  </p:childTnLst>
                                </p:cTn>
                              </p:par>
                              <p:par>
                                <p:cTn id="73" presetID="32" presetClass="emph" presetSubtype="0" repeatCount="indefinite" fill="hold" nodeType="withEffect">
                                  <p:stCondLst>
                                    <p:cond delay="1300"/>
                                  </p:stCondLst>
                                  <p:endCondLst>
                                    <p:cond evt="onNext" delay="0">
                                      <p:tgtEl>
                                        <p:sldTgt/>
                                      </p:tgtEl>
                                    </p:cond>
                                  </p:endCondLst>
                                  <p:childTnLst>
                                    <p:animRot by="120000">
                                      <p:cBhvr>
                                        <p:cTn id="74" dur="100" fill="hold">
                                          <p:stCondLst>
                                            <p:cond delay="0"/>
                                          </p:stCondLst>
                                        </p:cTn>
                                        <p:tgtEl>
                                          <p:spTgt spid="59"/>
                                        </p:tgtEl>
                                        <p:attrNameLst>
                                          <p:attrName>r</p:attrName>
                                        </p:attrNameLst>
                                      </p:cBhvr>
                                    </p:animRot>
                                    <p:animRot by="-240000">
                                      <p:cBhvr>
                                        <p:cTn id="75" dur="200" fill="hold">
                                          <p:stCondLst>
                                            <p:cond delay="200"/>
                                          </p:stCondLst>
                                        </p:cTn>
                                        <p:tgtEl>
                                          <p:spTgt spid="59"/>
                                        </p:tgtEl>
                                        <p:attrNameLst>
                                          <p:attrName>r</p:attrName>
                                        </p:attrNameLst>
                                      </p:cBhvr>
                                    </p:animRot>
                                    <p:animRot by="240000">
                                      <p:cBhvr>
                                        <p:cTn id="76" dur="200" fill="hold">
                                          <p:stCondLst>
                                            <p:cond delay="400"/>
                                          </p:stCondLst>
                                        </p:cTn>
                                        <p:tgtEl>
                                          <p:spTgt spid="59"/>
                                        </p:tgtEl>
                                        <p:attrNameLst>
                                          <p:attrName>r</p:attrName>
                                        </p:attrNameLst>
                                      </p:cBhvr>
                                    </p:animRot>
                                    <p:animRot by="-240000">
                                      <p:cBhvr>
                                        <p:cTn id="77" dur="200" fill="hold">
                                          <p:stCondLst>
                                            <p:cond delay="600"/>
                                          </p:stCondLst>
                                        </p:cTn>
                                        <p:tgtEl>
                                          <p:spTgt spid="59"/>
                                        </p:tgtEl>
                                        <p:attrNameLst>
                                          <p:attrName>r</p:attrName>
                                        </p:attrNameLst>
                                      </p:cBhvr>
                                    </p:animRot>
                                    <p:animRot by="120000">
                                      <p:cBhvr>
                                        <p:cTn id="78" dur="200" fill="hold">
                                          <p:stCondLst>
                                            <p:cond delay="800"/>
                                          </p:stCondLst>
                                        </p:cTn>
                                        <p:tgtEl>
                                          <p:spTgt spid="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9" restart="whenNotActive" fill="hold" evtFilter="cancelBubble" nodeType="interactiveSeq">
                <p:stCondLst>
                  <p:cond evt="onClick" delay="0">
                    <p:tgtEl>
                      <p:spTgt spid="2"/>
                    </p:tgtEl>
                  </p:cond>
                </p:stCondLst>
                <p:endSync evt="end" delay="0">
                  <p:rtn val="all"/>
                </p:endSync>
                <p:childTnLst>
                  <p:par>
                    <p:cTn id="80" fill="hold">
                      <p:stCondLst>
                        <p:cond delay="0"/>
                      </p:stCondLst>
                      <p:childTnLst>
                        <p:par>
                          <p:cTn id="81" fill="hold">
                            <p:stCondLst>
                              <p:cond delay="0"/>
                            </p:stCondLst>
                            <p:childTnLst>
                              <p:par>
                                <p:cTn id="82" presetID="64" presetClass="path" presetSubtype="0" accel="50000" decel="50000" fill="hold" nodeType="clickEffect">
                                  <p:stCondLst>
                                    <p:cond delay="0"/>
                                  </p:stCondLst>
                                  <p:childTnLst>
                                    <p:animMotion origin="layout" path="M -2.08333E-7 1.11111E-6 L -0.00299 -0.15347 " pathEditMode="relative" rAng="0" ptsTypes="AA">
                                      <p:cBhvr>
                                        <p:cTn id="83" dur="2000" fill="hold"/>
                                        <p:tgtEl>
                                          <p:spTgt spid="2"/>
                                        </p:tgtEl>
                                        <p:attrNameLst>
                                          <p:attrName>ppt_x</p:attrName>
                                          <p:attrName>ppt_y</p:attrName>
                                        </p:attrNameLst>
                                      </p:cBhvr>
                                      <p:rCtr x="-156" y="-7685"/>
                                    </p:animMotion>
                                  </p:childTnLst>
                                </p:cTn>
                              </p:par>
                            </p:childTnLst>
                          </p:cTn>
                        </p:par>
                      </p:childTnLst>
                    </p:cTn>
                  </p:par>
                  <p:par>
                    <p:cTn id="84" fill="hold">
                      <p:stCondLst>
                        <p:cond delay="indefinite"/>
                      </p:stCondLst>
                      <p:childTnLst>
                        <p:par>
                          <p:cTn id="85" fill="hold">
                            <p:stCondLst>
                              <p:cond delay="0"/>
                            </p:stCondLst>
                            <p:childTnLst>
                              <p:par>
                                <p:cTn id="86" presetID="64" presetClass="path" presetSubtype="0" accel="50000" decel="50000" fill="hold" nodeType="clickEffect">
                                  <p:stCondLst>
                                    <p:cond delay="0"/>
                                  </p:stCondLst>
                                  <p:childTnLst>
                                    <p:animMotion origin="layout" path="M -0.00299 -0.15347 L -0.00299 -0.27384 " pathEditMode="relative" rAng="0" ptsTypes="AA">
                                      <p:cBhvr>
                                        <p:cTn id="87" dur="2000" fill="hold"/>
                                        <p:tgtEl>
                                          <p:spTgt spid="2"/>
                                        </p:tgtEl>
                                        <p:attrNameLst>
                                          <p:attrName>ppt_x</p:attrName>
                                          <p:attrName>ppt_y</p:attrName>
                                        </p:attrNameLst>
                                      </p:cBhvr>
                                      <p:rCtr x="0" y="-6019"/>
                                    </p:animMotion>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nodeType="clickEffect">
                                  <p:stCondLst>
                                    <p:cond delay="0"/>
                                  </p:stCondLst>
                                  <p:childTnLst>
                                    <p:animMotion origin="layout" path="M -0.00299 -0.27384 L -0.00299 -0.42014 " pathEditMode="relative" rAng="0" ptsTypes="AA">
                                      <p:cBhvr>
                                        <p:cTn id="91" dur="2000" fill="hold"/>
                                        <p:tgtEl>
                                          <p:spTgt spid="2"/>
                                        </p:tgtEl>
                                        <p:attrNameLst>
                                          <p:attrName>ppt_x</p:attrName>
                                          <p:attrName>ppt_y</p:attrName>
                                        </p:attrNameLst>
                                      </p:cBhvr>
                                      <p:rCtr x="0" y="-7315"/>
                                    </p:animMotion>
                                  </p:childTnLst>
                                </p:cTn>
                              </p:par>
                            </p:childTnLst>
                          </p:cTn>
                        </p:par>
                      </p:childTnLst>
                    </p:cTn>
                  </p:par>
                  <p:par>
                    <p:cTn id="92" fill="hold">
                      <p:stCondLst>
                        <p:cond delay="indefinite"/>
                      </p:stCondLst>
                      <p:childTnLst>
                        <p:par>
                          <p:cTn id="93" fill="hold">
                            <p:stCondLst>
                              <p:cond delay="0"/>
                            </p:stCondLst>
                            <p:childTnLst>
                              <p:par>
                                <p:cTn id="94" presetID="42" presetClass="path" presetSubtype="0" accel="50000" decel="50000" fill="hold" nodeType="clickEffect">
                                  <p:stCondLst>
                                    <p:cond delay="0"/>
                                  </p:stCondLst>
                                  <p:childTnLst>
                                    <p:animMotion origin="layout" path="M -0.00299 -0.42014 L -0.00586 -0.55347 " pathEditMode="relative" rAng="0" ptsTypes="AA">
                                      <p:cBhvr>
                                        <p:cTn id="95" dur="2000" fill="hold"/>
                                        <p:tgtEl>
                                          <p:spTgt spid="2"/>
                                        </p:tgtEl>
                                        <p:attrNameLst>
                                          <p:attrName>ppt_x</p:attrName>
                                          <p:attrName>ppt_y</p:attrName>
                                        </p:attrNameLst>
                                      </p:cBhvr>
                                      <p:rCtr x="-143" y="-6667"/>
                                    </p:animMotion>
                                  </p:childTnLst>
                                </p:cTn>
                              </p:par>
                            </p:childTnLst>
                          </p:cTn>
                        </p:par>
                      </p:childTnLst>
                    </p:cTn>
                  </p:par>
                  <p:par>
                    <p:cTn id="96" fill="hold">
                      <p:stCondLst>
                        <p:cond delay="indefinite"/>
                      </p:stCondLst>
                      <p:childTnLst>
                        <p:par>
                          <p:cTn id="97" fill="hold">
                            <p:stCondLst>
                              <p:cond delay="0"/>
                            </p:stCondLst>
                            <p:childTnLst>
                              <p:par>
                                <p:cTn id="98" presetID="42" presetClass="path" presetSubtype="0" accel="50000" decel="50000" fill="hold" nodeType="clickEffect">
                                  <p:stCondLst>
                                    <p:cond delay="0"/>
                                  </p:stCondLst>
                                  <p:childTnLst>
                                    <p:animMotion origin="layout" path="M -0.00586 -0.55347 L -0.00586 -0.68681 " pathEditMode="relative" rAng="0" ptsTypes="AA">
                                      <p:cBhvr>
                                        <p:cTn id="99" dur="2000" fill="hold"/>
                                        <p:tgtEl>
                                          <p:spTgt spid="2"/>
                                        </p:tgtEl>
                                        <p:attrNameLst>
                                          <p:attrName>ppt_x</p:attrName>
                                          <p:attrName>ppt_y</p:attrName>
                                        </p:attrNameLst>
                                      </p:cBhvr>
                                      <p:rCtr x="0" y="-6667"/>
                                    </p:animMotion>
                                  </p:childTnLst>
                                </p:cTn>
                              </p:par>
                            </p:childTnLst>
                          </p:cTn>
                        </p:par>
                      </p:childTnLst>
                    </p:cTn>
                  </p:par>
                  <p:par>
                    <p:cTn id="100" fill="hold">
                      <p:stCondLst>
                        <p:cond delay="indefinite"/>
                      </p:stCondLst>
                      <p:childTnLst>
                        <p:par>
                          <p:cTn id="101" fill="hold">
                            <p:stCondLst>
                              <p:cond delay="0"/>
                            </p:stCondLst>
                            <p:childTnLst>
                              <p:par>
                                <p:cTn id="102" presetID="42" presetClass="path" presetSubtype="0" accel="50000" decel="50000" fill="hold" nodeType="clickEffect">
                                  <p:stCondLst>
                                    <p:cond delay="0"/>
                                  </p:stCondLst>
                                  <p:childTnLst>
                                    <p:animMotion origin="layout" path="M -0.00586 -0.68681 L 0.09401 -0.78843 " pathEditMode="relative" rAng="0" ptsTypes="AA">
                                      <p:cBhvr>
                                        <p:cTn id="103" dur="2000" fill="hold"/>
                                        <p:tgtEl>
                                          <p:spTgt spid="2"/>
                                        </p:tgtEl>
                                        <p:attrNameLst>
                                          <p:attrName>ppt_x</p:attrName>
                                          <p:attrName>ppt_y</p:attrName>
                                        </p:attrNameLst>
                                      </p:cBhvr>
                                      <p:rCtr x="4987" y="-5093"/>
                                    </p:animMotion>
                                  </p:childTnLst>
                                </p:cTn>
                              </p:par>
                            </p:childTnLst>
                          </p:cTn>
                        </p:par>
                        <p:par>
                          <p:cTn id="104" fill="hold">
                            <p:stCondLst>
                              <p:cond delay="2000"/>
                            </p:stCondLst>
                            <p:childTnLst>
                              <p:par>
                                <p:cTn id="105" presetID="53" presetClass="entr" presetSubtype="16" fill="hold" nodeType="afterEffect">
                                  <p:stCondLst>
                                    <p:cond delay="0"/>
                                  </p:stCondLst>
                                  <p:childTnLst>
                                    <p:set>
                                      <p:cBhvr>
                                        <p:cTn id="106" dur="1" fill="hold">
                                          <p:stCondLst>
                                            <p:cond delay="0"/>
                                          </p:stCondLst>
                                        </p:cTn>
                                        <p:tgtEl>
                                          <p:spTgt spid="593"/>
                                        </p:tgtEl>
                                        <p:attrNameLst>
                                          <p:attrName>style.visibility</p:attrName>
                                        </p:attrNameLst>
                                      </p:cBhvr>
                                      <p:to>
                                        <p:strVal val="visible"/>
                                      </p:to>
                                    </p:set>
                                    <p:anim calcmode="lin" valueType="num">
                                      <p:cBhvr>
                                        <p:cTn id="107" dur="500" fill="hold"/>
                                        <p:tgtEl>
                                          <p:spTgt spid="593"/>
                                        </p:tgtEl>
                                        <p:attrNameLst>
                                          <p:attrName>ppt_w</p:attrName>
                                        </p:attrNameLst>
                                      </p:cBhvr>
                                      <p:tavLst>
                                        <p:tav tm="0">
                                          <p:val>
                                            <p:fltVal val="0"/>
                                          </p:val>
                                        </p:tav>
                                        <p:tav tm="100000">
                                          <p:val>
                                            <p:strVal val="#ppt_w"/>
                                          </p:val>
                                        </p:tav>
                                      </p:tavLst>
                                    </p:anim>
                                    <p:anim calcmode="lin" valueType="num">
                                      <p:cBhvr>
                                        <p:cTn id="108" dur="500" fill="hold"/>
                                        <p:tgtEl>
                                          <p:spTgt spid="593"/>
                                        </p:tgtEl>
                                        <p:attrNameLst>
                                          <p:attrName>ppt_h</p:attrName>
                                        </p:attrNameLst>
                                      </p:cBhvr>
                                      <p:tavLst>
                                        <p:tav tm="0">
                                          <p:val>
                                            <p:fltVal val="0"/>
                                          </p:val>
                                        </p:tav>
                                        <p:tav tm="100000">
                                          <p:val>
                                            <p:strVal val="#ppt_h"/>
                                          </p:val>
                                        </p:tav>
                                      </p:tavLst>
                                    </p:anim>
                                    <p:animEffect transition="in" filter="fade">
                                      <p:cBhvr>
                                        <p:cTn id="109" dur="500"/>
                                        <p:tgtEl>
                                          <p:spTgt spid="593"/>
                                        </p:tgtEl>
                                      </p:cBhvr>
                                    </p:animEffect>
                                  </p:childTnLst>
                                </p:cTn>
                              </p:par>
                            </p:childTnLst>
                          </p:cTn>
                        </p:par>
                        <p:par>
                          <p:cTn id="110" fill="hold">
                            <p:stCondLst>
                              <p:cond delay="2500"/>
                            </p:stCondLst>
                            <p:childTnLst>
                              <p:par>
                                <p:cTn id="111" presetID="26" presetClass="emph" presetSubtype="0" repeatCount="indefinite" fill="hold" nodeType="afterEffect">
                                  <p:stCondLst>
                                    <p:cond delay="0"/>
                                  </p:stCondLst>
                                  <p:childTnLst>
                                    <p:animEffect transition="out" filter="fade">
                                      <p:cBhvr>
                                        <p:cTn id="112" dur="500" tmFilter="0, 0; .2, .5; .8, .5; 1, 0"/>
                                        <p:tgtEl>
                                          <p:spTgt spid="593"/>
                                        </p:tgtEl>
                                      </p:cBhvr>
                                    </p:animEffect>
                                    <p:animScale>
                                      <p:cBhvr>
                                        <p:cTn id="113" dur="250" autoRev="1" fill="hold"/>
                                        <p:tgtEl>
                                          <p:spTgt spid="593"/>
                                        </p:tgtEl>
                                      </p:cBhvr>
                                      <p:by x="105000" y="105000"/>
                                    </p:animScale>
                                  </p:childTnLst>
                                </p:cTn>
                              </p:par>
                            </p:childTnLst>
                          </p:cTn>
                        </p:par>
                      </p:childTnLst>
                    </p:cTn>
                  </p:par>
                </p:childTnLst>
              </p:cTn>
              <p:nextCondLst>
                <p:cond evt="onClick" delay="0">
                  <p:tgtEl>
                    <p:spTgt spid="2"/>
                  </p:tgtEl>
                </p:cond>
              </p:nextCondLst>
            </p:seq>
            <p:seq concurrent="1" nextAc="seek">
              <p:cTn id="114" restart="whenNotActive" fill="hold" evtFilter="cancelBubble" nodeType="interactiveSeq">
                <p:stCondLst>
                  <p:cond evt="onClick" delay="0">
                    <p:tgtEl>
                      <p:spTgt spid="3"/>
                    </p:tgtEl>
                  </p:cond>
                </p:stCondLst>
                <p:endSync evt="end" delay="0">
                  <p:rtn val="all"/>
                </p:endSync>
                <p:childTnLst>
                  <p:par>
                    <p:cTn id="115" fill="hold">
                      <p:stCondLst>
                        <p:cond delay="0"/>
                      </p:stCondLst>
                      <p:childTnLst>
                        <p:par>
                          <p:cTn id="116" fill="hold">
                            <p:stCondLst>
                              <p:cond delay="0"/>
                            </p:stCondLst>
                            <p:childTnLst>
                              <p:par>
                                <p:cTn id="117" presetID="64" presetClass="path" presetSubtype="0" accel="50000" decel="50000" fill="hold" nodeType="clickEffect">
                                  <p:stCondLst>
                                    <p:cond delay="0"/>
                                  </p:stCondLst>
                                  <p:childTnLst>
                                    <p:animMotion origin="layout" path="M -2.08333E-7 1.11111E-6 L -0.00299 -0.15347 " pathEditMode="relative" rAng="0" ptsTypes="AA">
                                      <p:cBhvr>
                                        <p:cTn id="118" dur="2000" fill="hold"/>
                                        <p:tgtEl>
                                          <p:spTgt spid="3"/>
                                        </p:tgtEl>
                                        <p:attrNameLst>
                                          <p:attrName>ppt_x</p:attrName>
                                          <p:attrName>ppt_y</p:attrName>
                                        </p:attrNameLst>
                                      </p:cBhvr>
                                      <p:rCtr x="-156" y="-7685"/>
                                    </p:animMotion>
                                  </p:childTnLst>
                                </p:cTn>
                              </p:par>
                            </p:childTnLst>
                          </p:cTn>
                        </p:par>
                      </p:childTnLst>
                    </p:cTn>
                  </p:par>
                  <p:par>
                    <p:cTn id="119" fill="hold">
                      <p:stCondLst>
                        <p:cond delay="indefinite"/>
                      </p:stCondLst>
                      <p:childTnLst>
                        <p:par>
                          <p:cTn id="120" fill="hold">
                            <p:stCondLst>
                              <p:cond delay="0"/>
                            </p:stCondLst>
                            <p:childTnLst>
                              <p:par>
                                <p:cTn id="121" presetID="64" presetClass="path" presetSubtype="0" accel="50000" decel="50000" fill="hold" nodeType="clickEffect">
                                  <p:stCondLst>
                                    <p:cond delay="0"/>
                                  </p:stCondLst>
                                  <p:childTnLst>
                                    <p:animMotion origin="layout" path="M -0.00299 -0.15347 L -0.00299 -0.27384 " pathEditMode="relative" rAng="0" ptsTypes="AA">
                                      <p:cBhvr>
                                        <p:cTn id="122" dur="2000" fill="hold"/>
                                        <p:tgtEl>
                                          <p:spTgt spid="3"/>
                                        </p:tgtEl>
                                        <p:attrNameLst>
                                          <p:attrName>ppt_x</p:attrName>
                                          <p:attrName>ppt_y</p:attrName>
                                        </p:attrNameLst>
                                      </p:cBhvr>
                                      <p:rCtr x="0" y="-6019"/>
                                    </p:animMotion>
                                  </p:childTnLst>
                                </p:cTn>
                              </p:par>
                            </p:childTnLst>
                          </p:cTn>
                        </p:par>
                      </p:childTnLst>
                    </p:cTn>
                  </p:par>
                  <p:par>
                    <p:cTn id="123" fill="hold">
                      <p:stCondLst>
                        <p:cond delay="indefinite"/>
                      </p:stCondLst>
                      <p:childTnLst>
                        <p:par>
                          <p:cTn id="124" fill="hold">
                            <p:stCondLst>
                              <p:cond delay="0"/>
                            </p:stCondLst>
                            <p:childTnLst>
                              <p:par>
                                <p:cTn id="125" presetID="42" presetClass="path" presetSubtype="0" accel="50000" decel="50000" fill="hold" nodeType="clickEffect">
                                  <p:stCondLst>
                                    <p:cond delay="0"/>
                                  </p:stCondLst>
                                  <p:childTnLst>
                                    <p:animMotion origin="layout" path="M -0.00299 -0.27384 L -0.00299 -0.42014 " pathEditMode="relative" rAng="0" ptsTypes="AA">
                                      <p:cBhvr>
                                        <p:cTn id="126" dur="2000" fill="hold"/>
                                        <p:tgtEl>
                                          <p:spTgt spid="3"/>
                                        </p:tgtEl>
                                        <p:attrNameLst>
                                          <p:attrName>ppt_x</p:attrName>
                                          <p:attrName>ppt_y</p:attrName>
                                        </p:attrNameLst>
                                      </p:cBhvr>
                                      <p:rCtr x="0" y="-7315"/>
                                    </p:animMotion>
                                  </p:childTnLst>
                                </p:cTn>
                              </p:par>
                            </p:childTnLst>
                          </p:cTn>
                        </p:par>
                      </p:childTnLst>
                    </p:cTn>
                  </p:par>
                  <p:par>
                    <p:cTn id="127" fill="hold">
                      <p:stCondLst>
                        <p:cond delay="indefinite"/>
                      </p:stCondLst>
                      <p:childTnLst>
                        <p:par>
                          <p:cTn id="128" fill="hold">
                            <p:stCondLst>
                              <p:cond delay="0"/>
                            </p:stCondLst>
                            <p:childTnLst>
                              <p:par>
                                <p:cTn id="129" presetID="42" presetClass="path" presetSubtype="0" accel="50000" decel="50000" fill="hold" nodeType="clickEffect">
                                  <p:stCondLst>
                                    <p:cond delay="0"/>
                                  </p:stCondLst>
                                  <p:childTnLst>
                                    <p:animMotion origin="layout" path="M -0.00299 -0.42014 L -0.00586 -0.55347 " pathEditMode="relative" rAng="0" ptsTypes="AA">
                                      <p:cBhvr>
                                        <p:cTn id="130" dur="2000" fill="hold"/>
                                        <p:tgtEl>
                                          <p:spTgt spid="3"/>
                                        </p:tgtEl>
                                        <p:attrNameLst>
                                          <p:attrName>ppt_x</p:attrName>
                                          <p:attrName>ppt_y</p:attrName>
                                        </p:attrNameLst>
                                      </p:cBhvr>
                                      <p:rCtr x="-143" y="-6667"/>
                                    </p:animMotion>
                                  </p:childTnLst>
                                </p:cTn>
                              </p:par>
                            </p:childTnLst>
                          </p:cTn>
                        </p:par>
                      </p:childTnLst>
                    </p:cTn>
                  </p:par>
                  <p:par>
                    <p:cTn id="131" fill="hold">
                      <p:stCondLst>
                        <p:cond delay="indefinite"/>
                      </p:stCondLst>
                      <p:childTnLst>
                        <p:par>
                          <p:cTn id="132" fill="hold">
                            <p:stCondLst>
                              <p:cond delay="0"/>
                            </p:stCondLst>
                            <p:childTnLst>
                              <p:par>
                                <p:cTn id="133" presetID="42" presetClass="path" presetSubtype="0" accel="50000" decel="50000" fill="hold" nodeType="clickEffect">
                                  <p:stCondLst>
                                    <p:cond delay="0"/>
                                  </p:stCondLst>
                                  <p:childTnLst>
                                    <p:animMotion origin="layout" path="M -0.00586 -0.55347 L -0.00586 -0.68681 " pathEditMode="relative" rAng="0" ptsTypes="AA">
                                      <p:cBhvr>
                                        <p:cTn id="134" dur="2000" fill="hold"/>
                                        <p:tgtEl>
                                          <p:spTgt spid="3"/>
                                        </p:tgtEl>
                                        <p:attrNameLst>
                                          <p:attrName>ppt_x</p:attrName>
                                          <p:attrName>ppt_y</p:attrName>
                                        </p:attrNameLst>
                                      </p:cBhvr>
                                      <p:rCtr x="0" y="-6667"/>
                                    </p:animMotion>
                                  </p:childTnLst>
                                </p:cTn>
                              </p:par>
                            </p:childTnLst>
                          </p:cTn>
                        </p:par>
                      </p:childTnLst>
                    </p:cTn>
                  </p:par>
                  <p:par>
                    <p:cTn id="135" fill="hold">
                      <p:stCondLst>
                        <p:cond delay="indefinite"/>
                      </p:stCondLst>
                      <p:childTnLst>
                        <p:par>
                          <p:cTn id="136" fill="hold">
                            <p:stCondLst>
                              <p:cond delay="0"/>
                            </p:stCondLst>
                            <p:childTnLst>
                              <p:par>
                                <p:cTn id="137" presetID="42" presetClass="path" presetSubtype="0" accel="50000" decel="50000" fill="hold" nodeType="clickEffect">
                                  <p:stCondLst>
                                    <p:cond delay="0"/>
                                  </p:stCondLst>
                                  <p:childTnLst>
                                    <p:animMotion origin="layout" path="M -0.00586 -0.68681 L -0.07253 -0.7882 " pathEditMode="relative" rAng="0" ptsTypes="AA">
                                      <p:cBhvr>
                                        <p:cTn id="138" dur="2000" fill="hold"/>
                                        <p:tgtEl>
                                          <p:spTgt spid="3"/>
                                        </p:tgtEl>
                                        <p:attrNameLst>
                                          <p:attrName>ppt_x</p:attrName>
                                          <p:attrName>ppt_y</p:attrName>
                                        </p:attrNameLst>
                                      </p:cBhvr>
                                      <p:rCtr x="-3333" y="-5069"/>
                                    </p:animMotion>
                                  </p:childTnLst>
                                </p:cTn>
                              </p:par>
                            </p:childTnLst>
                          </p:cTn>
                        </p:par>
                        <p:par>
                          <p:cTn id="139" fill="hold">
                            <p:stCondLst>
                              <p:cond delay="2000"/>
                            </p:stCondLst>
                            <p:childTnLst>
                              <p:par>
                                <p:cTn id="140" presetID="53" presetClass="entr" presetSubtype="16" fill="hold" nodeType="afterEffect">
                                  <p:stCondLst>
                                    <p:cond delay="0"/>
                                  </p:stCondLst>
                                  <p:childTnLst>
                                    <p:set>
                                      <p:cBhvr>
                                        <p:cTn id="141" dur="1" fill="hold">
                                          <p:stCondLst>
                                            <p:cond delay="0"/>
                                          </p:stCondLst>
                                        </p:cTn>
                                        <p:tgtEl>
                                          <p:spTgt spid="594"/>
                                        </p:tgtEl>
                                        <p:attrNameLst>
                                          <p:attrName>style.visibility</p:attrName>
                                        </p:attrNameLst>
                                      </p:cBhvr>
                                      <p:to>
                                        <p:strVal val="visible"/>
                                      </p:to>
                                    </p:set>
                                    <p:anim calcmode="lin" valueType="num">
                                      <p:cBhvr>
                                        <p:cTn id="142" dur="500" fill="hold"/>
                                        <p:tgtEl>
                                          <p:spTgt spid="594"/>
                                        </p:tgtEl>
                                        <p:attrNameLst>
                                          <p:attrName>ppt_w</p:attrName>
                                        </p:attrNameLst>
                                      </p:cBhvr>
                                      <p:tavLst>
                                        <p:tav tm="0">
                                          <p:val>
                                            <p:fltVal val="0"/>
                                          </p:val>
                                        </p:tav>
                                        <p:tav tm="100000">
                                          <p:val>
                                            <p:strVal val="#ppt_w"/>
                                          </p:val>
                                        </p:tav>
                                      </p:tavLst>
                                    </p:anim>
                                    <p:anim calcmode="lin" valueType="num">
                                      <p:cBhvr>
                                        <p:cTn id="143" dur="500" fill="hold"/>
                                        <p:tgtEl>
                                          <p:spTgt spid="594"/>
                                        </p:tgtEl>
                                        <p:attrNameLst>
                                          <p:attrName>ppt_h</p:attrName>
                                        </p:attrNameLst>
                                      </p:cBhvr>
                                      <p:tavLst>
                                        <p:tav tm="0">
                                          <p:val>
                                            <p:fltVal val="0"/>
                                          </p:val>
                                        </p:tav>
                                        <p:tav tm="100000">
                                          <p:val>
                                            <p:strVal val="#ppt_h"/>
                                          </p:val>
                                        </p:tav>
                                      </p:tavLst>
                                    </p:anim>
                                    <p:animEffect transition="in" filter="fade">
                                      <p:cBhvr>
                                        <p:cTn id="144" dur="500"/>
                                        <p:tgtEl>
                                          <p:spTgt spid="594"/>
                                        </p:tgtEl>
                                      </p:cBhvr>
                                    </p:animEffect>
                                  </p:childTnLst>
                                </p:cTn>
                              </p:par>
                            </p:childTnLst>
                          </p:cTn>
                        </p:par>
                        <p:par>
                          <p:cTn id="145" fill="hold">
                            <p:stCondLst>
                              <p:cond delay="2500"/>
                            </p:stCondLst>
                            <p:childTnLst>
                              <p:par>
                                <p:cTn id="146" presetID="26" presetClass="emph" presetSubtype="0" repeatCount="indefinite" fill="hold" nodeType="afterEffect">
                                  <p:stCondLst>
                                    <p:cond delay="0"/>
                                  </p:stCondLst>
                                  <p:childTnLst>
                                    <p:animEffect transition="out" filter="fade">
                                      <p:cBhvr>
                                        <p:cTn id="147" dur="500" tmFilter="0, 0; .2, .5; .8, .5; 1, 0"/>
                                        <p:tgtEl>
                                          <p:spTgt spid="594"/>
                                        </p:tgtEl>
                                      </p:cBhvr>
                                    </p:animEffect>
                                    <p:animScale>
                                      <p:cBhvr>
                                        <p:cTn id="148" dur="250" autoRev="1" fill="hold"/>
                                        <p:tgtEl>
                                          <p:spTgt spid="594"/>
                                        </p:tgtEl>
                                      </p:cBhvr>
                                      <p:by x="105000" y="105000"/>
                                    </p:animScale>
                                  </p:childTnLst>
                                </p:cTn>
                              </p:par>
                            </p:childTnLst>
                          </p:cTn>
                        </p:par>
                      </p:childTnLst>
                    </p:cTn>
                  </p:par>
                </p:childTnLst>
              </p:cTn>
              <p:nextCondLst>
                <p:cond evt="onClick" delay="0">
                  <p:tgtEl>
                    <p:spTgt spid="3"/>
                  </p:tgtEl>
                </p:cond>
              </p:nextCondLst>
            </p:seq>
            <p:seq concurrent="1" nextAc="seek">
              <p:cTn id="149" restart="whenNotActive" fill="hold" evtFilter="cancelBubble" nodeType="interactiveSeq">
                <p:stCondLst>
                  <p:cond evt="onClick" delay="0">
                    <p:tgtEl>
                      <p:spTgt spid="8"/>
                    </p:tgtEl>
                  </p:cond>
                </p:stCondLst>
                <p:endSync evt="end" delay="0">
                  <p:rtn val="all"/>
                </p:endSync>
                <p:childTnLst>
                  <p:par>
                    <p:cTn id="150" fill="hold">
                      <p:stCondLst>
                        <p:cond delay="0"/>
                      </p:stCondLst>
                      <p:childTnLst>
                        <p:par>
                          <p:cTn id="151" fill="hold">
                            <p:stCondLst>
                              <p:cond delay="0"/>
                            </p:stCondLst>
                            <p:childTnLst>
                              <p:par>
                                <p:cTn id="152" presetID="10" presetClass="exit" presetSubtype="0" fill="hold" nodeType="clickEffect">
                                  <p:stCondLst>
                                    <p:cond delay="0"/>
                                  </p:stCondLst>
                                  <p:childTnLst>
                                    <p:animEffect transition="out" filter="fade">
                                      <p:cBhvr>
                                        <p:cTn id="153" dur="500"/>
                                        <p:tgtEl>
                                          <p:spTgt spid="8"/>
                                        </p:tgtEl>
                                      </p:cBhvr>
                                    </p:animEffect>
                                    <p:set>
                                      <p:cBhvr>
                                        <p:cTn id="15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55" restart="whenNotActive" fill="hold" evtFilter="cancelBubble" nodeType="interactiveSeq">
                <p:stCondLst>
                  <p:cond evt="onClick" delay="0">
                    <p:tgtEl>
                      <p:spTgt spid="18"/>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18"/>
                                        </p:tgtEl>
                                      </p:cBhvr>
                                    </p:animEffect>
                                    <p:set>
                                      <p:cBhvr>
                                        <p:cTn id="160"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61" restart="whenNotActive" fill="hold" evtFilter="cancelBubble" nodeType="interactiveSeq">
                <p:stCondLst>
                  <p:cond evt="onClick" delay="0">
                    <p:tgtEl>
                      <p:spTgt spid="13"/>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nodeType="clickEffect">
                                  <p:stCondLst>
                                    <p:cond delay="0"/>
                                  </p:stCondLst>
                                  <p:childTnLst>
                                    <p:animEffect transition="out" filter="fade">
                                      <p:cBhvr>
                                        <p:cTn id="165" dur="500"/>
                                        <p:tgtEl>
                                          <p:spTgt spid="13"/>
                                        </p:tgtEl>
                                      </p:cBhvr>
                                    </p:animEffect>
                                    <p:set>
                                      <p:cBhvr>
                                        <p:cTn id="16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67" restart="whenNotActive" fill="hold" evtFilter="cancelBubble" nodeType="interactiveSeq">
                <p:stCondLst>
                  <p:cond evt="onClick" delay="0">
                    <p:tgtEl>
                      <p:spTgt spid="17"/>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nodeType="clickEffect">
                                  <p:stCondLst>
                                    <p:cond delay="0"/>
                                  </p:stCondLst>
                                  <p:childTnLst>
                                    <p:animEffect transition="out" filter="fade">
                                      <p:cBhvr>
                                        <p:cTn id="171" dur="500"/>
                                        <p:tgtEl>
                                          <p:spTgt spid="17"/>
                                        </p:tgtEl>
                                      </p:cBhvr>
                                    </p:animEffect>
                                    <p:set>
                                      <p:cBhvr>
                                        <p:cTn id="17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73" restart="whenNotActive" fill="hold" evtFilter="cancelBubble" nodeType="interactiveSeq">
                <p:stCondLst>
                  <p:cond evt="onClick" delay="0">
                    <p:tgtEl>
                      <p:spTgt spid="15"/>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nodeType="clickEffect">
                                  <p:stCondLst>
                                    <p:cond delay="0"/>
                                  </p:stCondLst>
                                  <p:childTnLst>
                                    <p:animEffect transition="out" filter="fade">
                                      <p:cBhvr>
                                        <p:cTn id="177" dur="500"/>
                                        <p:tgtEl>
                                          <p:spTgt spid="15"/>
                                        </p:tgtEl>
                                      </p:cBhvr>
                                    </p:animEffect>
                                    <p:set>
                                      <p:cBhvr>
                                        <p:cTn id="17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79" restart="whenNotActive" fill="hold" evtFilter="cancelBubble" nodeType="interactiveSeq">
                <p:stCondLst>
                  <p:cond evt="onClick" delay="0">
                    <p:tgtEl>
                      <p:spTgt spid="11"/>
                    </p:tgtEl>
                  </p:cond>
                </p:stCondLst>
                <p:endSync evt="end" delay="0">
                  <p:rtn val="all"/>
                </p:endSync>
                <p:childTnLst>
                  <p:par>
                    <p:cTn id="180" fill="hold">
                      <p:stCondLst>
                        <p:cond delay="0"/>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11"/>
                                        </p:tgtEl>
                                      </p:cBhvr>
                                    </p:animEffect>
                                    <p:set>
                                      <p:cBhvr>
                                        <p:cTn id="184" dur="1" fill="hold">
                                          <p:stCondLst>
                                            <p:cond delay="499"/>
                                          </p:stCondLst>
                                        </p:cTn>
                                        <p:tgtEl>
                                          <p:spTgt spid="11"/>
                                        </p:tgtEl>
                                        <p:attrNameLst>
                                          <p:attrName>style.visibility</p:attrName>
                                        </p:attrNameLst>
                                      </p:cBhvr>
                                      <p:to>
                                        <p:strVal val="hidden"/>
                                      </p:to>
                                    </p:set>
                                  </p:childTnLst>
                                </p:cTn>
                              </p:par>
                              <p:par>
                                <p:cTn id="185" presetID="10" presetClass="entr" presetSubtype="0" fill="hold" nodeType="withEffect">
                                  <p:stCondLst>
                                    <p:cond delay="0"/>
                                  </p:stCondLst>
                                  <p:childTnLst>
                                    <p:set>
                                      <p:cBhvr>
                                        <p:cTn id="186" dur="1" fill="hold">
                                          <p:stCondLst>
                                            <p:cond delay="0"/>
                                          </p:stCondLst>
                                        </p:cTn>
                                        <p:tgtEl>
                                          <p:spTgt spid="26"/>
                                        </p:tgtEl>
                                        <p:attrNameLst>
                                          <p:attrName>style.visibility</p:attrName>
                                        </p:attrNameLst>
                                      </p:cBhvr>
                                      <p:to>
                                        <p:strVal val="visible"/>
                                      </p:to>
                                    </p:set>
                                    <p:animEffect transition="in" filter="fade">
                                      <p:cBhvr>
                                        <p:cTn id="187" dur="500"/>
                                        <p:tgtEl>
                                          <p:spTgt spid="26"/>
                                        </p:tgtEl>
                                      </p:cBhvr>
                                    </p:animEffect>
                                  </p:childTnLst>
                                </p:cTn>
                              </p:par>
                            </p:childTnLst>
                          </p:cTn>
                        </p:par>
                      </p:childTnLst>
                    </p:cTn>
                  </p:par>
                  <p:par>
                    <p:cTn id="188" fill="hold">
                      <p:stCondLst>
                        <p:cond delay="indefinite"/>
                      </p:stCondLst>
                      <p:childTnLst>
                        <p:par>
                          <p:cTn id="189" fill="hold">
                            <p:stCondLst>
                              <p:cond delay="0"/>
                            </p:stCondLst>
                            <p:childTnLst>
                              <p:par>
                                <p:cTn id="190" presetID="1" presetClass="exit" presetSubtype="0" fill="hold" nodeType="clickEffect">
                                  <p:stCondLst>
                                    <p:cond delay="0"/>
                                  </p:stCondLst>
                                  <p:childTnLst>
                                    <p:set>
                                      <p:cBhvr>
                                        <p:cTn id="19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92" restart="whenNotActive" fill="hold" evtFilter="cancelBubble" nodeType="interactiveSeq">
                <p:stCondLst>
                  <p:cond evt="onClick" delay="0">
                    <p:tgtEl>
                      <p:spTgt spid="20"/>
                    </p:tgtEl>
                  </p:cond>
                </p:stCondLst>
                <p:endSync evt="end" delay="0">
                  <p:rtn val="all"/>
                </p:endSync>
                <p:childTnLst>
                  <p:par>
                    <p:cTn id="193" fill="hold">
                      <p:stCondLst>
                        <p:cond delay="0"/>
                      </p:stCondLst>
                      <p:childTnLst>
                        <p:par>
                          <p:cTn id="194" fill="hold">
                            <p:stCondLst>
                              <p:cond delay="0"/>
                            </p:stCondLst>
                            <p:childTnLst>
                              <p:par>
                                <p:cTn id="195" presetID="10" presetClass="exit" presetSubtype="0" fill="hold" nodeType="clickEffect">
                                  <p:stCondLst>
                                    <p:cond delay="0"/>
                                  </p:stCondLst>
                                  <p:childTnLst>
                                    <p:animEffect transition="out" filter="fade">
                                      <p:cBhvr>
                                        <p:cTn id="196" dur="500"/>
                                        <p:tgtEl>
                                          <p:spTgt spid="20"/>
                                        </p:tgtEl>
                                      </p:cBhvr>
                                    </p:animEffect>
                                    <p:set>
                                      <p:cBhvr>
                                        <p:cTn id="19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98" restart="whenNotActive" fill="hold" evtFilter="cancelBubble" nodeType="interactiveSeq">
                <p:stCondLst>
                  <p:cond evt="onClick" delay="0">
                    <p:tgtEl>
                      <p:spTgt spid="21"/>
                    </p:tgtEl>
                  </p:cond>
                </p:stCondLst>
                <p:endSync evt="end" delay="0">
                  <p:rtn val="all"/>
                </p:endSync>
                <p:childTnLst>
                  <p:par>
                    <p:cTn id="199" fill="hold">
                      <p:stCondLst>
                        <p:cond delay="0"/>
                      </p:stCondLst>
                      <p:childTnLst>
                        <p:par>
                          <p:cTn id="200" fill="hold">
                            <p:stCondLst>
                              <p:cond delay="0"/>
                            </p:stCondLst>
                            <p:childTnLst>
                              <p:par>
                                <p:cTn id="201" presetID="10" presetClass="exit" presetSubtype="0" fill="hold" nodeType="clickEffect">
                                  <p:stCondLst>
                                    <p:cond delay="0"/>
                                  </p:stCondLst>
                                  <p:childTnLst>
                                    <p:animEffect transition="out" filter="fade">
                                      <p:cBhvr>
                                        <p:cTn id="202" dur="500"/>
                                        <p:tgtEl>
                                          <p:spTgt spid="21"/>
                                        </p:tgtEl>
                                      </p:cBhvr>
                                    </p:animEffect>
                                    <p:set>
                                      <p:cBhvr>
                                        <p:cTn id="20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4" restart="whenNotActive" fill="hold" evtFilter="cancelBubble" nodeType="interactiveSeq">
                <p:stCondLst>
                  <p:cond evt="onClick" delay="0">
                    <p:tgtEl>
                      <p:spTgt spid="25"/>
                    </p:tgtEl>
                  </p:cond>
                </p:stCondLst>
                <p:endSync evt="end" delay="0">
                  <p:rtn val="all"/>
                </p:endSync>
                <p:childTnLst>
                  <p:par>
                    <p:cTn id="205" fill="hold">
                      <p:stCondLst>
                        <p:cond delay="0"/>
                      </p:stCondLst>
                      <p:childTnLst>
                        <p:par>
                          <p:cTn id="206" fill="hold">
                            <p:stCondLst>
                              <p:cond delay="0"/>
                            </p:stCondLst>
                            <p:childTnLst>
                              <p:par>
                                <p:cTn id="207" presetID="10" presetClass="exit" presetSubtype="0" fill="hold" nodeType="clickEffect">
                                  <p:stCondLst>
                                    <p:cond delay="0"/>
                                  </p:stCondLst>
                                  <p:childTnLst>
                                    <p:animEffect transition="out" filter="fade">
                                      <p:cBhvr>
                                        <p:cTn id="208" dur="500"/>
                                        <p:tgtEl>
                                          <p:spTgt spid="25"/>
                                        </p:tgtEl>
                                      </p:cBhvr>
                                    </p:animEffect>
                                    <p:set>
                                      <p:cBhvr>
                                        <p:cTn id="20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10" restart="whenNotActive" fill="hold" evtFilter="cancelBubble" nodeType="interactiveSeq">
                <p:stCondLst>
                  <p:cond evt="onClick" delay="0">
                    <p:tgtEl>
                      <p:spTgt spid="209"/>
                    </p:tgtEl>
                  </p:cond>
                </p:stCondLst>
                <p:endSync evt="end" delay="0">
                  <p:rtn val="all"/>
                </p:endSync>
                <p:childTnLst>
                  <p:par>
                    <p:cTn id="211" fill="hold">
                      <p:stCondLst>
                        <p:cond delay="0"/>
                      </p:stCondLst>
                      <p:childTnLst>
                        <p:par>
                          <p:cTn id="212" fill="hold">
                            <p:stCondLst>
                              <p:cond delay="0"/>
                            </p:stCondLst>
                            <p:childTnLst>
                              <p:par>
                                <p:cTn id="213" presetID="10" presetClass="exit" presetSubtype="0" fill="hold" nodeType="clickEffect">
                                  <p:stCondLst>
                                    <p:cond delay="0"/>
                                  </p:stCondLst>
                                  <p:childTnLst>
                                    <p:animEffect transition="out" filter="fade">
                                      <p:cBhvr>
                                        <p:cTn id="214" dur="500"/>
                                        <p:tgtEl>
                                          <p:spTgt spid="209"/>
                                        </p:tgtEl>
                                      </p:cBhvr>
                                    </p:animEffect>
                                    <p:set>
                                      <p:cBhvr>
                                        <p:cTn id="215" dur="1" fill="hold">
                                          <p:stCondLst>
                                            <p:cond delay="499"/>
                                          </p:stCondLst>
                                        </p:cTn>
                                        <p:tgtEl>
                                          <p:spTgt spid="209"/>
                                        </p:tgtEl>
                                        <p:attrNameLst>
                                          <p:attrName>style.visibility</p:attrName>
                                        </p:attrNameLst>
                                      </p:cBhvr>
                                      <p:to>
                                        <p:strVal val="hidden"/>
                                      </p:to>
                                    </p:set>
                                  </p:childTnLst>
                                </p:cTn>
                              </p:par>
                            </p:childTnLst>
                          </p:cTn>
                        </p:par>
                      </p:childTnLst>
                    </p:cTn>
                  </p:par>
                </p:childTnLst>
              </p:cTn>
              <p:nextCondLst>
                <p:cond evt="onClick" delay="0">
                  <p:tgtEl>
                    <p:spTgt spid="209"/>
                  </p:tgtEl>
                </p:cond>
              </p:nextCondLst>
            </p:seq>
            <p:seq concurrent="1" nextAc="seek">
              <p:cTn id="216" restart="whenNotActive" fill="hold" evtFilter="cancelBubble" nodeType="interactiveSeq">
                <p:stCondLst>
                  <p:cond evt="onClick" delay="0">
                    <p:tgtEl>
                      <p:spTgt spid="22"/>
                    </p:tgtEl>
                  </p:cond>
                </p:stCondLst>
                <p:endSync evt="end" delay="0">
                  <p:rtn val="all"/>
                </p:endSync>
                <p:childTnLst>
                  <p:par>
                    <p:cTn id="217" fill="hold">
                      <p:stCondLst>
                        <p:cond delay="0"/>
                      </p:stCondLst>
                      <p:childTnLst>
                        <p:par>
                          <p:cTn id="218" fill="hold">
                            <p:stCondLst>
                              <p:cond delay="0"/>
                            </p:stCondLst>
                            <p:childTnLst>
                              <p:par>
                                <p:cTn id="219" presetID="10" presetClass="exit" presetSubtype="0" fill="hold" nodeType="clickEffect">
                                  <p:stCondLst>
                                    <p:cond delay="0"/>
                                  </p:stCondLst>
                                  <p:childTnLst>
                                    <p:animEffect transition="out" filter="fade">
                                      <p:cBhvr>
                                        <p:cTn id="220" dur="500"/>
                                        <p:tgtEl>
                                          <p:spTgt spid="22"/>
                                        </p:tgtEl>
                                      </p:cBhvr>
                                    </p:animEffect>
                                    <p:set>
                                      <p:cBhvr>
                                        <p:cTn id="22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Picture 381"/>
          <p:cNvPicPr>
            <a:picLocks noChangeAspect="1"/>
          </p:cNvPicPr>
          <p:nvPr/>
        </p:nvPicPr>
        <p:blipFill rotWithShape="1">
          <a:blip r:embed="rId3"/>
          <a:srcRect b="13253"/>
          <a:stretch/>
        </p:blipFill>
        <p:spPr>
          <a:xfrm>
            <a:off x="-397" y="1"/>
            <a:ext cx="9144793" cy="5143499"/>
          </a:xfrm>
          <a:prstGeom prst="rect">
            <a:avLst/>
          </a:prstGeom>
        </p:spPr>
      </p:pic>
      <p:sp>
        <p:nvSpPr>
          <p:cNvPr id="6" name="AutoShape 3"/>
          <p:cNvSpPr>
            <a:spLocks noChangeAspect="1" noChangeArrowheads="1" noTextEdit="1"/>
          </p:cNvSpPr>
          <p:nvPr/>
        </p:nvSpPr>
        <p:spPr bwMode="auto">
          <a:xfrm>
            <a:off x="3026641" y="-685549"/>
            <a:ext cx="6299055" cy="628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 name="TextBox 3"/>
          <p:cNvSpPr txBox="1"/>
          <p:nvPr/>
        </p:nvSpPr>
        <p:spPr>
          <a:xfrm>
            <a:off x="494522" y="963800"/>
            <a:ext cx="4777274" cy="1384995"/>
          </a:xfrm>
          <a:prstGeom prst="rect">
            <a:avLst/>
          </a:prstGeom>
          <a:noFill/>
        </p:spPr>
        <p:txBody>
          <a:bodyPr wrap="square" rtlCol="0">
            <a:spAutoFit/>
          </a:bodyPr>
          <a:lstStyle/>
          <a:p>
            <a:r>
              <a:rPr lang="en-US" sz="2100" b="1" i="1" dirty="0">
                <a:solidFill>
                  <a:srgbClr val="FF0000"/>
                </a:solidFill>
              </a:rPr>
              <a:t>	Ai ng</a:t>
            </a:r>
            <a:r>
              <a:rPr lang="vi-VN" sz="2100" b="1" i="1" dirty="0">
                <a:solidFill>
                  <a:srgbClr val="FF0000"/>
                </a:solidFill>
              </a:rPr>
              <a:t>ư</a:t>
            </a:r>
            <a:r>
              <a:rPr lang="en-US" sz="2100" b="1" i="1" dirty="0" err="1">
                <a:solidFill>
                  <a:srgbClr val="FF0000"/>
                </a:solidFill>
              </a:rPr>
              <a:t>ời</a:t>
            </a:r>
            <a:r>
              <a:rPr lang="en-US" sz="2100" b="1" i="1" dirty="0">
                <a:solidFill>
                  <a:srgbClr val="FF0000"/>
                </a:solidFill>
              </a:rPr>
              <a:t> </a:t>
            </a:r>
            <a:r>
              <a:rPr lang="en-US" sz="2100" b="1" i="1" dirty="0" err="1">
                <a:solidFill>
                  <a:srgbClr val="FF0000"/>
                </a:solidFill>
              </a:rPr>
              <a:t>bóp</a:t>
            </a:r>
            <a:r>
              <a:rPr lang="en-US" sz="2100" b="1" i="1" dirty="0">
                <a:solidFill>
                  <a:srgbClr val="FF0000"/>
                </a:solidFill>
              </a:rPr>
              <a:t> </a:t>
            </a:r>
            <a:r>
              <a:rPr lang="en-US" sz="2100" b="1" i="1" dirty="0" err="1">
                <a:solidFill>
                  <a:srgbClr val="FF0000"/>
                </a:solidFill>
              </a:rPr>
              <a:t>nát</a:t>
            </a:r>
            <a:r>
              <a:rPr lang="en-US" sz="2100" b="1" i="1" dirty="0">
                <a:solidFill>
                  <a:srgbClr val="FF0000"/>
                </a:solidFill>
              </a:rPr>
              <a:t> </a:t>
            </a:r>
            <a:r>
              <a:rPr lang="en-US" sz="2100" b="1" i="1" dirty="0" err="1">
                <a:solidFill>
                  <a:srgbClr val="FF0000"/>
                </a:solidFill>
              </a:rPr>
              <a:t>quả</a:t>
            </a:r>
            <a:r>
              <a:rPr lang="en-US" sz="2100" b="1" i="1" dirty="0">
                <a:solidFill>
                  <a:srgbClr val="FF0000"/>
                </a:solidFill>
              </a:rPr>
              <a:t> cam</a:t>
            </a:r>
          </a:p>
          <a:p>
            <a:r>
              <a:rPr lang="en-US" sz="2100" b="1" i="1" dirty="0" err="1">
                <a:solidFill>
                  <a:srgbClr val="FF0000"/>
                </a:solidFill>
              </a:rPr>
              <a:t>Hờn</a:t>
            </a:r>
            <a:r>
              <a:rPr lang="en-US" sz="2100" b="1" i="1" dirty="0">
                <a:solidFill>
                  <a:srgbClr val="FF0000"/>
                </a:solidFill>
              </a:rPr>
              <a:t> </a:t>
            </a:r>
            <a:r>
              <a:rPr lang="en-US" sz="2100" b="1" i="1" dirty="0" err="1">
                <a:solidFill>
                  <a:srgbClr val="FF0000"/>
                </a:solidFill>
              </a:rPr>
              <a:t>vua</a:t>
            </a:r>
            <a:r>
              <a:rPr lang="en-US" sz="2100" b="1" i="1" dirty="0">
                <a:solidFill>
                  <a:srgbClr val="FF0000"/>
                </a:solidFill>
              </a:rPr>
              <a:t> </a:t>
            </a:r>
            <a:r>
              <a:rPr lang="en-US" sz="2100" b="1" i="1" dirty="0" err="1">
                <a:solidFill>
                  <a:srgbClr val="FF0000"/>
                </a:solidFill>
              </a:rPr>
              <a:t>đã</a:t>
            </a:r>
            <a:r>
              <a:rPr lang="en-US" sz="2100" b="1" i="1" dirty="0">
                <a:solidFill>
                  <a:srgbClr val="FF0000"/>
                </a:solidFill>
              </a:rPr>
              <a:t> </a:t>
            </a:r>
            <a:r>
              <a:rPr lang="en-US" sz="2100" b="1" i="1" dirty="0" err="1">
                <a:solidFill>
                  <a:srgbClr val="FF0000"/>
                </a:solidFill>
              </a:rPr>
              <a:t>chẳng</a:t>
            </a:r>
            <a:r>
              <a:rPr lang="en-US" sz="2100" b="1" i="1" dirty="0">
                <a:solidFill>
                  <a:srgbClr val="FF0000"/>
                </a:solidFill>
              </a:rPr>
              <a:t> </a:t>
            </a:r>
            <a:r>
              <a:rPr lang="en-US" sz="2100" b="1" i="1" dirty="0" err="1">
                <a:solidFill>
                  <a:srgbClr val="FF0000"/>
                </a:solidFill>
              </a:rPr>
              <a:t>cho</a:t>
            </a:r>
            <a:r>
              <a:rPr lang="en-US" sz="2100" b="1" i="1" dirty="0">
                <a:solidFill>
                  <a:srgbClr val="FF0000"/>
                </a:solidFill>
              </a:rPr>
              <a:t> </a:t>
            </a:r>
            <a:r>
              <a:rPr lang="en-US" sz="2100" b="1" i="1" dirty="0" err="1">
                <a:solidFill>
                  <a:srgbClr val="FF0000"/>
                </a:solidFill>
              </a:rPr>
              <a:t>bàn</a:t>
            </a:r>
            <a:r>
              <a:rPr lang="en-US" sz="2100" b="1" i="1" dirty="0">
                <a:solidFill>
                  <a:srgbClr val="FF0000"/>
                </a:solidFill>
              </a:rPr>
              <a:t> </a:t>
            </a:r>
            <a:r>
              <a:rPr lang="en-US" sz="2100" b="1" i="1" dirty="0" err="1">
                <a:solidFill>
                  <a:srgbClr val="FF0000"/>
                </a:solidFill>
              </a:rPr>
              <a:t>việc</a:t>
            </a:r>
            <a:r>
              <a:rPr lang="en-US" sz="2100" b="1" i="1" dirty="0">
                <a:solidFill>
                  <a:srgbClr val="FF0000"/>
                </a:solidFill>
              </a:rPr>
              <a:t> </a:t>
            </a:r>
            <a:r>
              <a:rPr lang="en-US" sz="2100" b="1" i="1" dirty="0" err="1">
                <a:solidFill>
                  <a:srgbClr val="FF0000"/>
                </a:solidFill>
              </a:rPr>
              <a:t>quân</a:t>
            </a:r>
            <a:endParaRPr lang="en-US" sz="2100" b="1" i="1" dirty="0">
              <a:solidFill>
                <a:srgbClr val="FF0000"/>
              </a:solidFill>
            </a:endParaRPr>
          </a:p>
          <a:p>
            <a:r>
              <a:rPr lang="en-US" sz="2100" b="1" i="1" dirty="0">
                <a:solidFill>
                  <a:srgbClr val="FF0000"/>
                </a:solidFill>
              </a:rPr>
              <a:t>	</a:t>
            </a:r>
            <a:r>
              <a:rPr lang="en-US" sz="2100" b="1" i="1" dirty="0" err="1">
                <a:solidFill>
                  <a:srgbClr val="FF0000"/>
                </a:solidFill>
              </a:rPr>
              <a:t>Phá</a:t>
            </a:r>
            <a:r>
              <a:rPr lang="en-US" sz="2100" b="1" i="1" dirty="0">
                <a:solidFill>
                  <a:srgbClr val="FF0000"/>
                </a:solidFill>
              </a:rPr>
              <a:t> </a:t>
            </a:r>
            <a:r>
              <a:rPr lang="en-US" sz="2100" b="1" i="1" dirty="0" err="1">
                <a:solidFill>
                  <a:srgbClr val="FF0000"/>
                </a:solidFill>
              </a:rPr>
              <a:t>cường</a:t>
            </a:r>
            <a:r>
              <a:rPr lang="en-US" sz="2100" b="1" i="1" dirty="0">
                <a:solidFill>
                  <a:srgbClr val="FF0000"/>
                </a:solidFill>
              </a:rPr>
              <a:t> </a:t>
            </a:r>
            <a:r>
              <a:rPr lang="en-US" sz="2100" b="1" i="1" dirty="0" err="1">
                <a:solidFill>
                  <a:srgbClr val="FF0000"/>
                </a:solidFill>
              </a:rPr>
              <a:t>địch</a:t>
            </a:r>
            <a:r>
              <a:rPr lang="en-US" sz="2100" b="1" i="1" dirty="0">
                <a:solidFill>
                  <a:srgbClr val="FF0000"/>
                </a:solidFill>
              </a:rPr>
              <a:t> </a:t>
            </a:r>
            <a:r>
              <a:rPr lang="en-US" sz="2100" b="1" i="1" dirty="0" err="1">
                <a:solidFill>
                  <a:srgbClr val="FF0000"/>
                </a:solidFill>
              </a:rPr>
              <a:t>báo</a:t>
            </a:r>
            <a:r>
              <a:rPr lang="en-US" sz="2100" b="1" i="1" dirty="0">
                <a:solidFill>
                  <a:srgbClr val="FF0000"/>
                </a:solidFill>
              </a:rPr>
              <a:t> </a:t>
            </a:r>
            <a:r>
              <a:rPr lang="en-US" sz="2100" b="1" i="1" dirty="0" err="1">
                <a:solidFill>
                  <a:srgbClr val="FF0000"/>
                </a:solidFill>
              </a:rPr>
              <a:t>hoàng</a:t>
            </a:r>
            <a:r>
              <a:rPr lang="en-US" sz="2100" b="1" i="1" dirty="0">
                <a:solidFill>
                  <a:srgbClr val="FF0000"/>
                </a:solidFill>
              </a:rPr>
              <a:t> </a:t>
            </a:r>
            <a:r>
              <a:rPr lang="en-US" sz="2100" b="1" i="1" dirty="0" err="1">
                <a:solidFill>
                  <a:srgbClr val="FF0000"/>
                </a:solidFill>
              </a:rPr>
              <a:t>ân</a:t>
            </a:r>
            <a:endParaRPr lang="en-US" sz="2100" b="1" i="1" dirty="0">
              <a:solidFill>
                <a:srgbClr val="FF0000"/>
              </a:solidFill>
            </a:endParaRPr>
          </a:p>
          <a:p>
            <a:r>
              <a:rPr lang="en-US" sz="2100" b="1" i="1" dirty="0" err="1">
                <a:solidFill>
                  <a:srgbClr val="FF0000"/>
                </a:solidFill>
              </a:rPr>
              <a:t>Dựng</a:t>
            </a:r>
            <a:r>
              <a:rPr lang="en-US" sz="2100" b="1" i="1" dirty="0">
                <a:solidFill>
                  <a:srgbClr val="FF0000"/>
                </a:solidFill>
              </a:rPr>
              <a:t> </a:t>
            </a:r>
            <a:r>
              <a:rPr lang="en-US" sz="2100" b="1" i="1" dirty="0" err="1">
                <a:solidFill>
                  <a:srgbClr val="FF0000"/>
                </a:solidFill>
              </a:rPr>
              <a:t>lên</a:t>
            </a:r>
            <a:r>
              <a:rPr lang="en-US" sz="2100" b="1" i="1" dirty="0">
                <a:solidFill>
                  <a:srgbClr val="FF0000"/>
                </a:solidFill>
              </a:rPr>
              <a:t> </a:t>
            </a:r>
            <a:r>
              <a:rPr lang="en-US" sz="2100" b="1" i="1" dirty="0" err="1">
                <a:solidFill>
                  <a:srgbClr val="FF0000"/>
                </a:solidFill>
              </a:rPr>
              <a:t>cờ</a:t>
            </a:r>
            <a:r>
              <a:rPr lang="en-US" sz="2100" b="1" i="1" dirty="0">
                <a:solidFill>
                  <a:srgbClr val="FF0000"/>
                </a:solidFill>
              </a:rPr>
              <a:t> </a:t>
            </a:r>
            <a:r>
              <a:rPr lang="en-US" sz="2100" b="1" i="1" dirty="0" err="1">
                <a:solidFill>
                  <a:srgbClr val="FF0000"/>
                </a:solidFill>
              </a:rPr>
              <a:t>nghĩa</a:t>
            </a:r>
            <a:r>
              <a:rPr lang="en-US" sz="2100" b="1" i="1" dirty="0">
                <a:solidFill>
                  <a:srgbClr val="FF0000"/>
                </a:solidFill>
              </a:rPr>
              <a:t> </a:t>
            </a:r>
            <a:r>
              <a:rPr lang="en-US" sz="2100" b="1" i="1" dirty="0" err="1">
                <a:solidFill>
                  <a:srgbClr val="FF0000"/>
                </a:solidFill>
              </a:rPr>
              <a:t>xả</a:t>
            </a:r>
            <a:r>
              <a:rPr lang="en-US" sz="2100" b="1" i="1" dirty="0">
                <a:solidFill>
                  <a:srgbClr val="FF0000"/>
                </a:solidFill>
              </a:rPr>
              <a:t> </a:t>
            </a:r>
            <a:r>
              <a:rPr lang="en-US" sz="2100" b="1" i="1" dirty="0" err="1">
                <a:solidFill>
                  <a:srgbClr val="FF0000"/>
                </a:solidFill>
              </a:rPr>
              <a:t>thân</a:t>
            </a:r>
            <a:r>
              <a:rPr lang="en-US" sz="2100" b="1" i="1" dirty="0">
                <a:solidFill>
                  <a:srgbClr val="FF0000"/>
                </a:solidFill>
              </a:rPr>
              <a:t> </a:t>
            </a:r>
            <a:r>
              <a:rPr lang="en-US" sz="2100" b="1" i="1" dirty="0" err="1">
                <a:solidFill>
                  <a:srgbClr val="FF0000"/>
                </a:solidFill>
              </a:rPr>
              <a:t>diệt</a:t>
            </a:r>
            <a:r>
              <a:rPr lang="en-US" sz="2100" b="1" i="1" dirty="0">
                <a:solidFill>
                  <a:srgbClr val="FF0000"/>
                </a:solidFill>
              </a:rPr>
              <a:t> </a:t>
            </a:r>
            <a:r>
              <a:rPr lang="en-US" sz="2100" b="1" i="1" dirty="0" err="1">
                <a:solidFill>
                  <a:srgbClr val="FF0000"/>
                </a:solidFill>
              </a:rPr>
              <a:t>thù</a:t>
            </a:r>
            <a:r>
              <a:rPr lang="en-US" sz="2100" b="1" i="1" dirty="0">
                <a:solidFill>
                  <a:srgbClr val="FF0000"/>
                </a:solidFill>
              </a:rPr>
              <a:t>.</a:t>
            </a:r>
          </a:p>
        </p:txBody>
      </p:sp>
      <p:sp>
        <p:nvSpPr>
          <p:cNvPr id="764" name="TextBox 763"/>
          <p:cNvSpPr txBox="1"/>
          <p:nvPr/>
        </p:nvSpPr>
        <p:spPr>
          <a:xfrm>
            <a:off x="5779951" y="1734155"/>
            <a:ext cx="2655861" cy="415498"/>
          </a:xfrm>
          <a:prstGeom prst="rect">
            <a:avLst/>
          </a:prstGeom>
          <a:noFill/>
        </p:spPr>
        <p:txBody>
          <a:bodyPr wrap="square" rtlCol="0">
            <a:spAutoFit/>
          </a:bodyPr>
          <a:lstStyle/>
          <a:p>
            <a:pPr algn="ctr"/>
            <a:r>
              <a:rPr lang="en-US" sz="2100" b="1" dirty="0">
                <a:solidFill>
                  <a:schemeClr val="accent5">
                    <a:lumMod val="75000"/>
                  </a:schemeClr>
                </a:solidFill>
                <a:effectLst>
                  <a:outerShdw blurRad="38100" dist="38100" dir="2700000" algn="tl">
                    <a:srgbClr val="000000">
                      <a:alpha val="43137"/>
                    </a:srgbClr>
                  </a:outerShdw>
                </a:effectLst>
              </a:rPr>
              <a:t>TRẦN QUỐC TOẢN</a:t>
            </a:r>
          </a:p>
        </p:txBody>
      </p:sp>
      <p:sp>
        <p:nvSpPr>
          <p:cNvPr id="536" name="TextBox 535"/>
          <p:cNvSpPr txBox="1"/>
          <p:nvPr/>
        </p:nvSpPr>
        <p:spPr>
          <a:xfrm>
            <a:off x="5692435" y="3709561"/>
            <a:ext cx="1886169" cy="584269"/>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100" b="1" dirty="0">
                <a:solidFill>
                  <a:schemeClr val="accent6">
                    <a:lumMod val="50000"/>
                  </a:schemeClr>
                </a:solidFill>
              </a:rPr>
              <a:t>Xem đáp án</a:t>
            </a:r>
          </a:p>
        </p:txBody>
      </p:sp>
      <p:pic>
        <p:nvPicPr>
          <p:cNvPr id="383" name="Picture 382"/>
          <p:cNvPicPr>
            <a:picLocks noChangeAspect="1"/>
          </p:cNvPicPr>
          <p:nvPr/>
        </p:nvPicPr>
        <p:blipFill>
          <a:blip r:embed="rId4"/>
          <a:stretch>
            <a:fillRect/>
          </a:stretch>
        </p:blipFill>
        <p:spPr>
          <a:xfrm>
            <a:off x="5779951" y="2967039"/>
            <a:ext cx="3282980" cy="2176461"/>
          </a:xfrm>
          <a:prstGeom prst="rect">
            <a:avLst/>
          </a:prstGeom>
        </p:spPr>
      </p:pic>
      <p:sp>
        <p:nvSpPr>
          <p:cNvPr id="537" name="TextBox 536"/>
          <p:cNvSpPr txBox="1"/>
          <p:nvPr/>
        </p:nvSpPr>
        <p:spPr>
          <a:xfrm rot="21221156">
            <a:off x="-1336348" y="245291"/>
            <a:ext cx="1183226" cy="584269"/>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2100" b="1" dirty="0"/>
              <a:t>Back</a:t>
            </a:r>
          </a:p>
        </p:txBody>
      </p:sp>
      <p:pic>
        <p:nvPicPr>
          <p:cNvPr id="7" name="Picture 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77841">
            <a:off x="-1660316" y="-527567"/>
            <a:ext cx="1595766" cy="1124810"/>
          </a:xfrm>
          <a:prstGeom prst="rect">
            <a:avLst/>
          </a:prstGeom>
        </p:spPr>
      </p:pic>
    </p:spTree>
    <p:extLst>
      <p:ext uri="{BB962C8B-B14F-4D97-AF65-F5344CB8AC3E}">
        <p14:creationId xmlns:p14="http://schemas.microsoft.com/office/powerpoint/2010/main" val="27424143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8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4"/>
                                        </p:tgtEl>
                                        <p:attrNameLst>
                                          <p:attrName>style.visibility</p:attrName>
                                        </p:attrNameLst>
                                      </p:cBhvr>
                                      <p:to>
                                        <p:strVal val="visible"/>
                                      </p:to>
                                    </p:set>
                                    <p:animEffect transition="in" filter="fade">
                                      <p:cBhvr>
                                        <p:cTn id="7" dur="500"/>
                                        <p:tgtEl>
                                          <p:spTgt spid="764"/>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8.33333E-7 -2.96296E-6 L 0.57487 0.80579 " pathEditMode="relative" rAng="0" ptsTypes="AA">
                                      <p:cBhvr>
                                        <p:cTn id="10" dur="2000" fill="hold"/>
                                        <p:tgtEl>
                                          <p:spTgt spid="7"/>
                                        </p:tgtEl>
                                        <p:attrNameLst>
                                          <p:attrName>ppt_x</p:attrName>
                                          <p:attrName>ppt_y</p:attrName>
                                        </p:attrNameLst>
                                      </p:cBhvr>
                                      <p:rCtr x="28737" y="40278"/>
                                    </p:animMotion>
                                  </p:childTnLst>
                                </p:cTn>
                              </p:par>
                              <p:par>
                                <p:cTn id="11" presetID="42" presetClass="path" presetSubtype="0" accel="50000" decel="50000" fill="hold" grpId="0" nodeType="withEffect">
                                  <p:stCondLst>
                                    <p:cond delay="0"/>
                                  </p:stCondLst>
                                  <p:childTnLst>
                                    <p:animMotion origin="layout" path="M 2.08333E-7 1.85185E-6 L 0.57487 0.80579 " pathEditMode="relative" rAng="0" ptsTypes="AA">
                                      <p:cBhvr>
                                        <p:cTn id="12" dur="2000" fill="hold"/>
                                        <p:tgtEl>
                                          <p:spTgt spid="537"/>
                                        </p:tgtEl>
                                        <p:attrNameLst>
                                          <p:attrName>ppt_x</p:attrName>
                                          <p:attrName>ppt_y</p:attrName>
                                        </p:attrNameLst>
                                      </p:cBhvr>
                                      <p:rCtr x="28737" y="40278"/>
                                    </p:animMotion>
                                  </p:childTnLst>
                                </p:cTn>
                              </p:par>
                            </p:childTnLst>
                          </p:cTn>
                        </p:par>
                      </p:childTnLst>
                    </p:cTn>
                  </p:par>
                </p:childTnLst>
              </p:cTn>
              <p:nextCondLst>
                <p:cond evt="onClick" delay="0">
                  <p:tgtEl>
                    <p:spTgt spid="383"/>
                  </p:tgtEl>
                </p:cond>
              </p:nextCondLst>
            </p:seq>
          </p:childTnLst>
        </p:cTn>
      </p:par>
    </p:tnLst>
    <p:bldLst>
      <p:bldP spid="764" grpId="0"/>
      <p:bldP spid="5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Picture 381"/>
          <p:cNvPicPr>
            <a:picLocks noChangeAspect="1"/>
          </p:cNvPicPr>
          <p:nvPr/>
        </p:nvPicPr>
        <p:blipFill rotWithShape="1">
          <a:blip r:embed="rId3"/>
          <a:srcRect b="13253"/>
          <a:stretch/>
        </p:blipFill>
        <p:spPr>
          <a:xfrm>
            <a:off x="-397" y="1"/>
            <a:ext cx="9144793" cy="5143499"/>
          </a:xfrm>
          <a:prstGeom prst="rect">
            <a:avLst/>
          </a:prstGeom>
        </p:spPr>
      </p:pic>
      <p:sp>
        <p:nvSpPr>
          <p:cNvPr id="6" name="AutoShape 3"/>
          <p:cNvSpPr>
            <a:spLocks noChangeAspect="1" noChangeArrowheads="1" noTextEdit="1"/>
          </p:cNvSpPr>
          <p:nvPr/>
        </p:nvSpPr>
        <p:spPr bwMode="auto">
          <a:xfrm>
            <a:off x="3026641" y="-685549"/>
            <a:ext cx="6299055" cy="628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 name="TextBox 3"/>
          <p:cNvSpPr txBox="1"/>
          <p:nvPr/>
        </p:nvSpPr>
        <p:spPr>
          <a:xfrm>
            <a:off x="541176" y="963800"/>
            <a:ext cx="4693297" cy="415498"/>
          </a:xfrm>
          <a:prstGeom prst="rect">
            <a:avLst/>
          </a:prstGeom>
          <a:noFill/>
        </p:spPr>
        <p:txBody>
          <a:bodyPr wrap="square" rtlCol="0">
            <a:spAutoFit/>
          </a:bodyPr>
          <a:lstStyle/>
          <a:p>
            <a:r>
              <a:rPr lang="en-US" sz="2100" b="1" dirty="0" err="1">
                <a:solidFill>
                  <a:srgbClr val="0070C0"/>
                </a:solidFill>
              </a:rPr>
              <a:t>Trần</a:t>
            </a:r>
            <a:r>
              <a:rPr lang="en-US" sz="2100" b="1" dirty="0">
                <a:solidFill>
                  <a:srgbClr val="0070C0"/>
                </a:solidFill>
              </a:rPr>
              <a:t> </a:t>
            </a:r>
            <a:r>
              <a:rPr lang="en-US" sz="2100" b="1" dirty="0" err="1">
                <a:solidFill>
                  <a:srgbClr val="0070C0"/>
                </a:solidFill>
              </a:rPr>
              <a:t>Quốc</a:t>
            </a:r>
            <a:r>
              <a:rPr lang="en-US" sz="2100" b="1" dirty="0">
                <a:solidFill>
                  <a:srgbClr val="0070C0"/>
                </a:solidFill>
              </a:rPr>
              <a:t> </a:t>
            </a:r>
            <a:r>
              <a:rPr lang="en-US" sz="2100" b="1" dirty="0" err="1">
                <a:solidFill>
                  <a:srgbClr val="0070C0"/>
                </a:solidFill>
              </a:rPr>
              <a:t>Toản</a:t>
            </a:r>
            <a:r>
              <a:rPr lang="en-US" sz="2100" b="1" dirty="0">
                <a:solidFill>
                  <a:srgbClr val="0070C0"/>
                </a:solidFill>
              </a:rPr>
              <a:t> </a:t>
            </a:r>
            <a:r>
              <a:rPr lang="en-US" sz="2100" b="1" dirty="0" err="1">
                <a:solidFill>
                  <a:srgbClr val="0070C0"/>
                </a:solidFill>
              </a:rPr>
              <a:t>xin</a:t>
            </a:r>
            <a:r>
              <a:rPr lang="en-US" sz="2100" b="1" dirty="0">
                <a:solidFill>
                  <a:srgbClr val="0070C0"/>
                </a:solidFill>
              </a:rPr>
              <a:t> </a:t>
            </a:r>
            <a:r>
              <a:rPr lang="en-US" sz="2100" b="1" dirty="0" err="1">
                <a:solidFill>
                  <a:srgbClr val="0070C0"/>
                </a:solidFill>
              </a:rPr>
              <a:t>gặp</a:t>
            </a:r>
            <a:r>
              <a:rPr lang="en-US" sz="2100" b="1" dirty="0">
                <a:solidFill>
                  <a:srgbClr val="0070C0"/>
                </a:solidFill>
              </a:rPr>
              <a:t> </a:t>
            </a:r>
            <a:r>
              <a:rPr lang="en-US" sz="2100" b="1" dirty="0" err="1">
                <a:solidFill>
                  <a:srgbClr val="0070C0"/>
                </a:solidFill>
              </a:rPr>
              <a:t>vua</a:t>
            </a:r>
            <a:r>
              <a:rPr lang="en-US" sz="2100" b="1" dirty="0">
                <a:solidFill>
                  <a:srgbClr val="0070C0"/>
                </a:solidFill>
              </a:rPr>
              <a:t> </a:t>
            </a:r>
            <a:r>
              <a:rPr lang="en-US" sz="2100" b="1" dirty="0" err="1">
                <a:solidFill>
                  <a:srgbClr val="0070C0"/>
                </a:solidFill>
              </a:rPr>
              <a:t>để</a:t>
            </a:r>
            <a:r>
              <a:rPr lang="en-US" sz="2100" b="1" dirty="0">
                <a:solidFill>
                  <a:srgbClr val="0070C0"/>
                </a:solidFill>
              </a:rPr>
              <a:t> </a:t>
            </a:r>
            <a:r>
              <a:rPr lang="en-US" sz="2100" b="1" dirty="0" err="1">
                <a:solidFill>
                  <a:srgbClr val="0070C0"/>
                </a:solidFill>
              </a:rPr>
              <a:t>làm</a:t>
            </a:r>
            <a:r>
              <a:rPr lang="en-US" sz="2100" b="1" dirty="0">
                <a:solidFill>
                  <a:srgbClr val="0070C0"/>
                </a:solidFill>
              </a:rPr>
              <a:t> </a:t>
            </a:r>
            <a:r>
              <a:rPr lang="en-US" sz="2100" b="1" dirty="0" err="1">
                <a:solidFill>
                  <a:srgbClr val="0070C0"/>
                </a:solidFill>
              </a:rPr>
              <a:t>gì</a:t>
            </a:r>
            <a:r>
              <a:rPr lang="en-US" sz="2100" b="1" dirty="0">
                <a:solidFill>
                  <a:srgbClr val="0070C0"/>
                </a:solidFill>
              </a:rPr>
              <a:t>?</a:t>
            </a:r>
          </a:p>
        </p:txBody>
      </p:sp>
      <p:sp>
        <p:nvSpPr>
          <p:cNvPr id="764" name="TextBox 763"/>
          <p:cNvSpPr txBox="1"/>
          <p:nvPr/>
        </p:nvSpPr>
        <p:spPr>
          <a:xfrm>
            <a:off x="5692435" y="1626081"/>
            <a:ext cx="2655861" cy="738664"/>
          </a:xfrm>
          <a:prstGeom prst="rect">
            <a:avLst/>
          </a:prstGeom>
          <a:noFill/>
        </p:spPr>
        <p:txBody>
          <a:bodyPr wrap="square" rtlCol="0">
            <a:spAutoFit/>
          </a:bodyPr>
          <a:lstStyle/>
          <a:p>
            <a:pPr algn="ctr"/>
            <a:r>
              <a:rPr lang="en-US" sz="2100" b="1" dirty="0" err="1">
                <a:solidFill>
                  <a:srgbClr val="C00000"/>
                </a:solidFill>
              </a:rPr>
              <a:t>Trần</a:t>
            </a:r>
            <a:r>
              <a:rPr lang="en-US" sz="2100" b="1" dirty="0">
                <a:solidFill>
                  <a:srgbClr val="C00000"/>
                </a:solidFill>
              </a:rPr>
              <a:t> </a:t>
            </a:r>
            <a:r>
              <a:rPr lang="en-US" sz="2100" b="1" dirty="0" err="1">
                <a:solidFill>
                  <a:srgbClr val="C00000"/>
                </a:solidFill>
              </a:rPr>
              <a:t>Quốc</a:t>
            </a:r>
            <a:r>
              <a:rPr lang="en-US" sz="2100" b="1" dirty="0">
                <a:solidFill>
                  <a:srgbClr val="C00000"/>
                </a:solidFill>
              </a:rPr>
              <a:t> </a:t>
            </a:r>
            <a:r>
              <a:rPr lang="en-US" sz="2100" b="1" dirty="0" err="1">
                <a:solidFill>
                  <a:srgbClr val="C00000"/>
                </a:solidFill>
              </a:rPr>
              <a:t>Toản</a:t>
            </a:r>
            <a:r>
              <a:rPr lang="en-US" sz="2100" b="1" dirty="0">
                <a:solidFill>
                  <a:srgbClr val="C00000"/>
                </a:solidFill>
              </a:rPr>
              <a:t> </a:t>
            </a:r>
            <a:r>
              <a:rPr lang="en-US" sz="2100" b="1" dirty="0" err="1">
                <a:solidFill>
                  <a:srgbClr val="C00000"/>
                </a:solidFill>
              </a:rPr>
              <a:t>gặp</a:t>
            </a:r>
            <a:r>
              <a:rPr lang="en-US" sz="2100" b="1" dirty="0">
                <a:solidFill>
                  <a:srgbClr val="C00000"/>
                </a:solidFill>
              </a:rPr>
              <a:t> </a:t>
            </a:r>
            <a:r>
              <a:rPr lang="en-US" sz="2100" b="1" dirty="0" err="1">
                <a:solidFill>
                  <a:srgbClr val="C00000"/>
                </a:solidFill>
              </a:rPr>
              <a:t>vua</a:t>
            </a:r>
            <a:r>
              <a:rPr lang="en-US" sz="2100" b="1" dirty="0">
                <a:solidFill>
                  <a:srgbClr val="C00000"/>
                </a:solidFill>
              </a:rPr>
              <a:t> </a:t>
            </a:r>
            <a:r>
              <a:rPr lang="en-US" sz="2100" b="1" dirty="0" err="1">
                <a:solidFill>
                  <a:srgbClr val="C00000"/>
                </a:solidFill>
              </a:rPr>
              <a:t>xin</a:t>
            </a:r>
            <a:r>
              <a:rPr lang="en-US" sz="2100" b="1" dirty="0">
                <a:solidFill>
                  <a:srgbClr val="C00000"/>
                </a:solidFill>
              </a:rPr>
              <a:t> </a:t>
            </a:r>
            <a:r>
              <a:rPr lang="en-US" sz="2100" b="1" dirty="0" err="1">
                <a:solidFill>
                  <a:srgbClr val="C00000"/>
                </a:solidFill>
              </a:rPr>
              <a:t>đánh</a:t>
            </a:r>
            <a:r>
              <a:rPr lang="en-US" sz="2100" b="1" dirty="0">
                <a:solidFill>
                  <a:srgbClr val="C00000"/>
                </a:solidFill>
              </a:rPr>
              <a:t> </a:t>
            </a:r>
            <a:r>
              <a:rPr lang="en-US" sz="2100" b="1" dirty="0" err="1">
                <a:solidFill>
                  <a:srgbClr val="C00000"/>
                </a:solidFill>
              </a:rPr>
              <a:t>giặc</a:t>
            </a:r>
            <a:r>
              <a:rPr lang="en-US" sz="2100" b="1" dirty="0">
                <a:solidFill>
                  <a:srgbClr val="C00000"/>
                </a:solidFill>
              </a:rPr>
              <a:t>.</a:t>
            </a:r>
          </a:p>
        </p:txBody>
      </p:sp>
      <p:sp>
        <p:nvSpPr>
          <p:cNvPr id="536" name="TextBox 535"/>
          <p:cNvSpPr txBox="1"/>
          <p:nvPr/>
        </p:nvSpPr>
        <p:spPr>
          <a:xfrm>
            <a:off x="5692435" y="3709561"/>
            <a:ext cx="1886169" cy="584269"/>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100" b="1" dirty="0">
                <a:solidFill>
                  <a:schemeClr val="accent6">
                    <a:lumMod val="75000"/>
                  </a:schemeClr>
                </a:solidFill>
              </a:rPr>
              <a:t>Xem đáp án</a:t>
            </a:r>
          </a:p>
        </p:txBody>
      </p:sp>
      <p:pic>
        <p:nvPicPr>
          <p:cNvPr id="383" name="Picture 382"/>
          <p:cNvPicPr>
            <a:picLocks noChangeAspect="1"/>
          </p:cNvPicPr>
          <p:nvPr/>
        </p:nvPicPr>
        <p:blipFill>
          <a:blip r:embed="rId4"/>
          <a:stretch>
            <a:fillRect/>
          </a:stretch>
        </p:blipFill>
        <p:spPr>
          <a:xfrm>
            <a:off x="5779951" y="2967039"/>
            <a:ext cx="3282980" cy="2176461"/>
          </a:xfrm>
          <a:prstGeom prst="rect">
            <a:avLst/>
          </a:prstGeom>
        </p:spPr>
      </p:pic>
      <p:sp>
        <p:nvSpPr>
          <p:cNvPr id="537" name="TextBox 536"/>
          <p:cNvSpPr txBox="1"/>
          <p:nvPr/>
        </p:nvSpPr>
        <p:spPr>
          <a:xfrm rot="21221156">
            <a:off x="-1336348" y="245291"/>
            <a:ext cx="1183226" cy="584269"/>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2100" b="1" dirty="0"/>
              <a:t>Back</a:t>
            </a:r>
          </a:p>
        </p:txBody>
      </p:sp>
      <p:pic>
        <p:nvPicPr>
          <p:cNvPr id="7" name="Picture 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77841">
            <a:off x="-1660316" y="-527567"/>
            <a:ext cx="1595766" cy="1124810"/>
          </a:xfrm>
          <a:prstGeom prst="rect">
            <a:avLst/>
          </a:prstGeom>
        </p:spPr>
      </p:pic>
      <p:pic>
        <p:nvPicPr>
          <p:cNvPr id="2" name="Picture 1">
            <a:extLst>
              <a:ext uri="{FF2B5EF4-FFF2-40B4-BE49-F238E27FC236}">
                <a16:creationId xmlns:a16="http://schemas.microsoft.com/office/drawing/2014/main" id="{B41585CB-F67D-4EE4-A462-7DF7037B663C}"/>
              </a:ext>
            </a:extLst>
          </p:cNvPr>
          <p:cNvPicPr>
            <a:picLocks noChangeAspect="1"/>
          </p:cNvPicPr>
          <p:nvPr/>
        </p:nvPicPr>
        <p:blipFill>
          <a:blip r:embed="rId7"/>
          <a:stretch>
            <a:fillRect/>
          </a:stretch>
        </p:blipFill>
        <p:spPr>
          <a:xfrm>
            <a:off x="1054135" y="1276514"/>
            <a:ext cx="2561960" cy="2176461"/>
          </a:xfrm>
          <a:prstGeom prst="rect">
            <a:avLst/>
          </a:prstGeom>
        </p:spPr>
      </p:pic>
    </p:spTree>
    <p:extLst>
      <p:ext uri="{BB962C8B-B14F-4D97-AF65-F5344CB8AC3E}">
        <p14:creationId xmlns:p14="http://schemas.microsoft.com/office/powerpoint/2010/main" val="339694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8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4"/>
                                        </p:tgtEl>
                                        <p:attrNameLst>
                                          <p:attrName>style.visibility</p:attrName>
                                        </p:attrNameLst>
                                      </p:cBhvr>
                                      <p:to>
                                        <p:strVal val="visible"/>
                                      </p:to>
                                    </p:set>
                                    <p:animEffect transition="in" filter="fade">
                                      <p:cBhvr>
                                        <p:cTn id="7" dur="500"/>
                                        <p:tgtEl>
                                          <p:spTgt spid="76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par>
                          <p:cTn id="11" fill="hold">
                            <p:stCondLst>
                              <p:cond delay="2000"/>
                            </p:stCondLst>
                            <p:childTnLst>
                              <p:par>
                                <p:cTn id="12" presetID="42" presetClass="path" presetSubtype="0" accel="50000" decel="50000" fill="hold" nodeType="afterEffect">
                                  <p:stCondLst>
                                    <p:cond delay="0"/>
                                  </p:stCondLst>
                                  <p:childTnLst>
                                    <p:animMotion origin="layout" path="M 8.33333E-7 -2.96296E-6 L 0.57487 0.80579 " pathEditMode="relative" rAng="0" ptsTypes="AA">
                                      <p:cBhvr>
                                        <p:cTn id="13" dur="2000" fill="hold"/>
                                        <p:tgtEl>
                                          <p:spTgt spid="7"/>
                                        </p:tgtEl>
                                        <p:attrNameLst>
                                          <p:attrName>ppt_x</p:attrName>
                                          <p:attrName>ppt_y</p:attrName>
                                        </p:attrNameLst>
                                      </p:cBhvr>
                                      <p:rCtr x="28737" y="40278"/>
                                    </p:animMotion>
                                  </p:childTnLst>
                                </p:cTn>
                              </p:par>
                              <p:par>
                                <p:cTn id="14" presetID="42" presetClass="path" presetSubtype="0" accel="50000" decel="50000" fill="hold" grpId="0" nodeType="withEffect">
                                  <p:stCondLst>
                                    <p:cond delay="0"/>
                                  </p:stCondLst>
                                  <p:childTnLst>
                                    <p:animMotion origin="layout" path="M 2.08333E-7 1.85185E-6 L 0.57487 0.80579 " pathEditMode="relative" rAng="0" ptsTypes="AA">
                                      <p:cBhvr>
                                        <p:cTn id="15" dur="2000" fill="hold"/>
                                        <p:tgtEl>
                                          <p:spTgt spid="537"/>
                                        </p:tgtEl>
                                        <p:attrNameLst>
                                          <p:attrName>ppt_x</p:attrName>
                                          <p:attrName>ppt_y</p:attrName>
                                        </p:attrNameLst>
                                      </p:cBhvr>
                                      <p:rCtr x="28737" y="40278"/>
                                    </p:animMotion>
                                  </p:childTnLst>
                                </p:cTn>
                              </p:par>
                            </p:childTnLst>
                          </p:cTn>
                        </p:par>
                      </p:childTnLst>
                    </p:cTn>
                  </p:par>
                </p:childTnLst>
              </p:cTn>
              <p:nextCondLst>
                <p:cond evt="onClick" delay="0">
                  <p:tgtEl>
                    <p:spTgt spid="383"/>
                  </p:tgtEl>
                </p:cond>
              </p:nextCondLst>
            </p:seq>
          </p:childTnLst>
        </p:cTn>
      </p:par>
    </p:tnLst>
    <p:bldLst>
      <p:bldP spid="764" grpId="0"/>
      <p:bldP spid="5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Picture 381"/>
          <p:cNvPicPr>
            <a:picLocks noChangeAspect="1"/>
          </p:cNvPicPr>
          <p:nvPr/>
        </p:nvPicPr>
        <p:blipFill rotWithShape="1">
          <a:blip r:embed="rId3"/>
          <a:srcRect b="13253"/>
          <a:stretch/>
        </p:blipFill>
        <p:spPr>
          <a:xfrm>
            <a:off x="-397" y="1"/>
            <a:ext cx="9144793" cy="5143499"/>
          </a:xfrm>
          <a:prstGeom prst="rect">
            <a:avLst/>
          </a:prstGeom>
        </p:spPr>
      </p:pic>
      <p:sp>
        <p:nvSpPr>
          <p:cNvPr id="6" name="AutoShape 3"/>
          <p:cNvSpPr>
            <a:spLocks noChangeAspect="1" noChangeArrowheads="1" noTextEdit="1"/>
          </p:cNvSpPr>
          <p:nvPr/>
        </p:nvSpPr>
        <p:spPr bwMode="auto">
          <a:xfrm>
            <a:off x="3026641" y="-685549"/>
            <a:ext cx="6299055" cy="628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 name="TextBox 3"/>
          <p:cNvSpPr txBox="1"/>
          <p:nvPr/>
        </p:nvSpPr>
        <p:spPr>
          <a:xfrm>
            <a:off x="851598" y="963800"/>
            <a:ext cx="4644741" cy="738664"/>
          </a:xfrm>
          <a:prstGeom prst="rect">
            <a:avLst/>
          </a:prstGeom>
          <a:noFill/>
        </p:spPr>
        <p:txBody>
          <a:bodyPr wrap="square" rtlCol="0">
            <a:spAutoFit/>
          </a:bodyPr>
          <a:lstStyle/>
          <a:p>
            <a:r>
              <a:rPr lang="en-US" sz="2100" b="1" dirty="0" err="1">
                <a:solidFill>
                  <a:schemeClr val="accent5">
                    <a:lumMod val="75000"/>
                  </a:schemeClr>
                </a:solidFill>
              </a:rPr>
              <a:t>Quả</a:t>
            </a:r>
            <a:r>
              <a:rPr lang="en-US" sz="2100" b="1" dirty="0">
                <a:solidFill>
                  <a:schemeClr val="accent5">
                    <a:lumMod val="75000"/>
                  </a:schemeClr>
                </a:solidFill>
              </a:rPr>
              <a:t> cam </a:t>
            </a:r>
            <a:r>
              <a:rPr lang="en-US" sz="2100" b="1" dirty="0" err="1">
                <a:solidFill>
                  <a:schemeClr val="accent5">
                    <a:lumMod val="75000"/>
                  </a:schemeClr>
                </a:solidFill>
              </a:rPr>
              <a:t>trên</a:t>
            </a:r>
            <a:r>
              <a:rPr lang="en-US" sz="2100" b="1" dirty="0">
                <a:solidFill>
                  <a:schemeClr val="accent5">
                    <a:lumMod val="75000"/>
                  </a:schemeClr>
                </a:solidFill>
              </a:rPr>
              <a:t> </a:t>
            </a:r>
            <a:r>
              <a:rPr lang="en-US" sz="2100" b="1" dirty="0" err="1">
                <a:solidFill>
                  <a:schemeClr val="accent5">
                    <a:lumMod val="75000"/>
                  </a:schemeClr>
                </a:solidFill>
              </a:rPr>
              <a:t>tay</a:t>
            </a:r>
            <a:r>
              <a:rPr lang="en-US" sz="2100" b="1" dirty="0">
                <a:solidFill>
                  <a:schemeClr val="accent5">
                    <a:lumMod val="75000"/>
                  </a:schemeClr>
                </a:solidFill>
              </a:rPr>
              <a:t> </a:t>
            </a:r>
            <a:r>
              <a:rPr lang="en-US" sz="2100" b="1" dirty="0" err="1">
                <a:solidFill>
                  <a:schemeClr val="accent5">
                    <a:lumMod val="75000"/>
                  </a:schemeClr>
                </a:solidFill>
              </a:rPr>
              <a:t>Trần</a:t>
            </a:r>
            <a:r>
              <a:rPr lang="en-US" sz="2100" b="1" dirty="0">
                <a:solidFill>
                  <a:schemeClr val="accent5">
                    <a:lumMod val="75000"/>
                  </a:schemeClr>
                </a:solidFill>
              </a:rPr>
              <a:t> </a:t>
            </a:r>
            <a:r>
              <a:rPr lang="en-US" sz="2100" b="1" dirty="0" err="1">
                <a:solidFill>
                  <a:schemeClr val="accent5">
                    <a:lumMod val="75000"/>
                  </a:schemeClr>
                </a:solidFill>
              </a:rPr>
              <a:t>Quốc</a:t>
            </a:r>
            <a:r>
              <a:rPr lang="en-US" sz="2100" b="1" dirty="0">
                <a:solidFill>
                  <a:schemeClr val="accent5">
                    <a:lumMod val="75000"/>
                  </a:schemeClr>
                </a:solidFill>
              </a:rPr>
              <a:t> </a:t>
            </a:r>
            <a:r>
              <a:rPr lang="en-US" sz="2100" b="1" dirty="0" err="1">
                <a:solidFill>
                  <a:schemeClr val="accent5">
                    <a:lumMod val="75000"/>
                  </a:schemeClr>
                </a:solidFill>
              </a:rPr>
              <a:t>Toản</a:t>
            </a:r>
            <a:r>
              <a:rPr lang="en-US" sz="2100" b="1" dirty="0">
                <a:solidFill>
                  <a:schemeClr val="accent5">
                    <a:lumMod val="75000"/>
                  </a:schemeClr>
                </a:solidFill>
              </a:rPr>
              <a:t> </a:t>
            </a:r>
            <a:r>
              <a:rPr lang="en-US" sz="2100" b="1" dirty="0" err="1">
                <a:solidFill>
                  <a:schemeClr val="accent5">
                    <a:lumMod val="75000"/>
                  </a:schemeClr>
                </a:solidFill>
              </a:rPr>
              <a:t>nh</a:t>
            </a:r>
            <a:r>
              <a:rPr lang="vi-VN" sz="2100" b="1" dirty="0">
                <a:solidFill>
                  <a:schemeClr val="accent5">
                    <a:lumMod val="75000"/>
                  </a:schemeClr>
                </a:solidFill>
                <a:latin typeface="+mj-lt"/>
              </a:rPr>
              <a:t>ư</a:t>
            </a:r>
            <a:r>
              <a:rPr lang="en-US" sz="2100" b="1" dirty="0">
                <a:solidFill>
                  <a:schemeClr val="accent5">
                    <a:lumMod val="75000"/>
                  </a:schemeClr>
                </a:solidFill>
              </a:rPr>
              <a:t> </a:t>
            </a:r>
            <a:r>
              <a:rPr lang="en-US" sz="2100" b="1" dirty="0" err="1">
                <a:solidFill>
                  <a:schemeClr val="accent5">
                    <a:lumMod val="75000"/>
                  </a:schemeClr>
                </a:solidFill>
              </a:rPr>
              <a:t>thế</a:t>
            </a:r>
            <a:r>
              <a:rPr lang="en-US" sz="2100" b="1" dirty="0">
                <a:solidFill>
                  <a:schemeClr val="accent5">
                    <a:lumMod val="75000"/>
                  </a:schemeClr>
                </a:solidFill>
              </a:rPr>
              <a:t> </a:t>
            </a:r>
            <a:r>
              <a:rPr lang="en-US" sz="2100" b="1" dirty="0" err="1">
                <a:solidFill>
                  <a:schemeClr val="accent5">
                    <a:lumMod val="75000"/>
                  </a:schemeClr>
                </a:solidFill>
              </a:rPr>
              <a:t>nào</a:t>
            </a:r>
            <a:r>
              <a:rPr lang="en-US" sz="2100" b="1" dirty="0">
                <a:solidFill>
                  <a:schemeClr val="accent5">
                    <a:lumMod val="75000"/>
                  </a:schemeClr>
                </a:solidFill>
              </a:rPr>
              <a:t>?</a:t>
            </a:r>
          </a:p>
        </p:txBody>
      </p:sp>
      <p:sp>
        <p:nvSpPr>
          <p:cNvPr id="764" name="TextBox 763"/>
          <p:cNvSpPr txBox="1"/>
          <p:nvPr/>
        </p:nvSpPr>
        <p:spPr>
          <a:xfrm>
            <a:off x="5743623" y="1645546"/>
            <a:ext cx="2655861" cy="1061829"/>
          </a:xfrm>
          <a:prstGeom prst="rect">
            <a:avLst/>
          </a:prstGeom>
          <a:noFill/>
        </p:spPr>
        <p:txBody>
          <a:bodyPr wrap="square" rtlCol="0">
            <a:spAutoFit/>
          </a:bodyPr>
          <a:lstStyle/>
          <a:p>
            <a:pPr algn="ctr"/>
            <a:r>
              <a:rPr lang="en-US" sz="2100" b="1" dirty="0" err="1">
                <a:solidFill>
                  <a:srgbClr val="FF0000"/>
                </a:solidFill>
              </a:rPr>
              <a:t>Quả</a:t>
            </a:r>
            <a:r>
              <a:rPr lang="en-US" sz="2100" b="1" dirty="0">
                <a:solidFill>
                  <a:srgbClr val="FF0000"/>
                </a:solidFill>
              </a:rPr>
              <a:t> cam </a:t>
            </a:r>
            <a:r>
              <a:rPr lang="en-US" sz="2100" b="1" dirty="0" err="1">
                <a:solidFill>
                  <a:srgbClr val="FF0000"/>
                </a:solidFill>
              </a:rPr>
              <a:t>trên</a:t>
            </a:r>
            <a:r>
              <a:rPr lang="en-US" sz="2100" b="1" dirty="0">
                <a:solidFill>
                  <a:srgbClr val="FF0000"/>
                </a:solidFill>
              </a:rPr>
              <a:t> </a:t>
            </a:r>
            <a:r>
              <a:rPr lang="en-US" sz="2100" b="1" dirty="0" err="1">
                <a:solidFill>
                  <a:srgbClr val="FF0000"/>
                </a:solidFill>
              </a:rPr>
              <a:t>tay</a:t>
            </a:r>
            <a:r>
              <a:rPr lang="en-US" sz="2100" b="1" dirty="0">
                <a:solidFill>
                  <a:srgbClr val="FF0000"/>
                </a:solidFill>
              </a:rPr>
              <a:t> </a:t>
            </a:r>
            <a:r>
              <a:rPr lang="en-US" sz="2100" b="1" dirty="0" err="1">
                <a:solidFill>
                  <a:srgbClr val="FF0000"/>
                </a:solidFill>
              </a:rPr>
              <a:t>Trần</a:t>
            </a:r>
            <a:r>
              <a:rPr lang="en-US" sz="2100" b="1" dirty="0">
                <a:solidFill>
                  <a:srgbClr val="FF0000"/>
                </a:solidFill>
              </a:rPr>
              <a:t> </a:t>
            </a:r>
            <a:r>
              <a:rPr lang="en-US" sz="2100" b="1" dirty="0" err="1">
                <a:solidFill>
                  <a:srgbClr val="FF0000"/>
                </a:solidFill>
              </a:rPr>
              <a:t>Quốc</a:t>
            </a:r>
            <a:r>
              <a:rPr lang="en-US" sz="2100" b="1" dirty="0">
                <a:solidFill>
                  <a:srgbClr val="FF0000"/>
                </a:solidFill>
              </a:rPr>
              <a:t> </a:t>
            </a:r>
            <a:r>
              <a:rPr lang="en-US" sz="2100" b="1" dirty="0" err="1">
                <a:solidFill>
                  <a:srgbClr val="FF0000"/>
                </a:solidFill>
              </a:rPr>
              <a:t>Toản</a:t>
            </a:r>
            <a:r>
              <a:rPr lang="en-US" sz="2100" b="1" dirty="0">
                <a:solidFill>
                  <a:srgbClr val="FF0000"/>
                </a:solidFill>
              </a:rPr>
              <a:t> </a:t>
            </a:r>
            <a:r>
              <a:rPr lang="en-US" sz="2100" b="1" dirty="0" err="1">
                <a:solidFill>
                  <a:srgbClr val="FF0000"/>
                </a:solidFill>
              </a:rPr>
              <a:t>đã</a:t>
            </a:r>
            <a:r>
              <a:rPr lang="en-US" sz="2100" b="1" dirty="0">
                <a:solidFill>
                  <a:srgbClr val="FF0000"/>
                </a:solidFill>
              </a:rPr>
              <a:t> </a:t>
            </a:r>
            <a:r>
              <a:rPr lang="en-US" sz="2100" b="1" dirty="0" err="1">
                <a:solidFill>
                  <a:srgbClr val="FF0000"/>
                </a:solidFill>
              </a:rPr>
              <a:t>bị</a:t>
            </a:r>
            <a:r>
              <a:rPr lang="en-US" sz="2100" b="1" dirty="0">
                <a:solidFill>
                  <a:srgbClr val="FF0000"/>
                </a:solidFill>
              </a:rPr>
              <a:t> </a:t>
            </a:r>
            <a:r>
              <a:rPr lang="en-US" sz="2100" b="1" dirty="0" err="1">
                <a:solidFill>
                  <a:srgbClr val="FF0000"/>
                </a:solidFill>
              </a:rPr>
              <a:t>bóp</a:t>
            </a:r>
            <a:r>
              <a:rPr lang="en-US" sz="2100" b="1" dirty="0">
                <a:solidFill>
                  <a:srgbClr val="FF0000"/>
                </a:solidFill>
              </a:rPr>
              <a:t> </a:t>
            </a:r>
            <a:r>
              <a:rPr lang="en-US" sz="2100" b="1" dirty="0" err="1">
                <a:solidFill>
                  <a:srgbClr val="FF0000"/>
                </a:solidFill>
              </a:rPr>
              <a:t>nát</a:t>
            </a:r>
            <a:r>
              <a:rPr lang="en-US" sz="2100" b="1" dirty="0">
                <a:solidFill>
                  <a:srgbClr val="FF0000"/>
                </a:solidFill>
              </a:rPr>
              <a:t> </a:t>
            </a:r>
            <a:r>
              <a:rPr lang="en-US" sz="2100" b="1" dirty="0" err="1">
                <a:solidFill>
                  <a:srgbClr val="FF0000"/>
                </a:solidFill>
              </a:rPr>
              <a:t>vì</a:t>
            </a:r>
            <a:r>
              <a:rPr lang="en-US" sz="2100" b="1" dirty="0">
                <a:solidFill>
                  <a:srgbClr val="FF0000"/>
                </a:solidFill>
              </a:rPr>
              <a:t> </a:t>
            </a:r>
            <a:r>
              <a:rPr lang="en-US" sz="2100" b="1" dirty="0" err="1">
                <a:solidFill>
                  <a:srgbClr val="FF0000"/>
                </a:solidFill>
              </a:rPr>
              <a:t>ấm</a:t>
            </a:r>
            <a:r>
              <a:rPr lang="en-US" sz="2100" b="1" dirty="0">
                <a:solidFill>
                  <a:srgbClr val="FF0000"/>
                </a:solidFill>
              </a:rPr>
              <a:t> </a:t>
            </a:r>
            <a:r>
              <a:rPr lang="en-US" sz="2100" b="1" dirty="0" err="1">
                <a:solidFill>
                  <a:srgbClr val="FF0000"/>
                </a:solidFill>
              </a:rPr>
              <a:t>ức</a:t>
            </a:r>
            <a:r>
              <a:rPr lang="en-US" sz="2100" b="1" dirty="0">
                <a:solidFill>
                  <a:srgbClr val="FF0000"/>
                </a:solidFill>
              </a:rPr>
              <a:t>.</a:t>
            </a:r>
          </a:p>
        </p:txBody>
      </p:sp>
      <p:sp>
        <p:nvSpPr>
          <p:cNvPr id="536" name="TextBox 535"/>
          <p:cNvSpPr txBox="1"/>
          <p:nvPr/>
        </p:nvSpPr>
        <p:spPr>
          <a:xfrm>
            <a:off x="5692435" y="3709561"/>
            <a:ext cx="1886169" cy="584269"/>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100" b="1" dirty="0">
                <a:solidFill>
                  <a:schemeClr val="accent6">
                    <a:lumMod val="50000"/>
                  </a:schemeClr>
                </a:solidFill>
              </a:rPr>
              <a:t>Xem đáp án</a:t>
            </a:r>
          </a:p>
        </p:txBody>
      </p:sp>
      <p:pic>
        <p:nvPicPr>
          <p:cNvPr id="383" name="Picture 382"/>
          <p:cNvPicPr>
            <a:picLocks noChangeAspect="1"/>
          </p:cNvPicPr>
          <p:nvPr/>
        </p:nvPicPr>
        <p:blipFill>
          <a:blip r:embed="rId4"/>
          <a:stretch>
            <a:fillRect/>
          </a:stretch>
        </p:blipFill>
        <p:spPr>
          <a:xfrm>
            <a:off x="5779951" y="2967039"/>
            <a:ext cx="3282980" cy="2176461"/>
          </a:xfrm>
          <a:prstGeom prst="rect">
            <a:avLst/>
          </a:prstGeom>
        </p:spPr>
      </p:pic>
      <p:sp>
        <p:nvSpPr>
          <p:cNvPr id="537" name="TextBox 536"/>
          <p:cNvSpPr txBox="1"/>
          <p:nvPr/>
        </p:nvSpPr>
        <p:spPr>
          <a:xfrm rot="21221156">
            <a:off x="-1336348" y="245291"/>
            <a:ext cx="1183226" cy="584269"/>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2100" b="1" dirty="0"/>
              <a:t>Back</a:t>
            </a:r>
          </a:p>
        </p:txBody>
      </p:sp>
      <p:pic>
        <p:nvPicPr>
          <p:cNvPr id="7" name="Picture 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77841">
            <a:off x="-1660316" y="-527567"/>
            <a:ext cx="1595766" cy="1124810"/>
          </a:xfrm>
          <a:prstGeom prst="rect">
            <a:avLst/>
          </a:prstGeom>
        </p:spPr>
      </p:pic>
    </p:spTree>
    <p:extLst>
      <p:ext uri="{BB962C8B-B14F-4D97-AF65-F5344CB8AC3E}">
        <p14:creationId xmlns:p14="http://schemas.microsoft.com/office/powerpoint/2010/main" val="5960129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8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4"/>
                                        </p:tgtEl>
                                        <p:attrNameLst>
                                          <p:attrName>style.visibility</p:attrName>
                                        </p:attrNameLst>
                                      </p:cBhvr>
                                      <p:to>
                                        <p:strVal val="visible"/>
                                      </p:to>
                                    </p:set>
                                    <p:animEffect transition="in" filter="fade">
                                      <p:cBhvr>
                                        <p:cTn id="7" dur="500"/>
                                        <p:tgtEl>
                                          <p:spTgt spid="764"/>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8.33333E-7 -2.96296E-6 L 0.57487 0.80579 " pathEditMode="relative" rAng="0" ptsTypes="AA">
                                      <p:cBhvr>
                                        <p:cTn id="10" dur="2000" fill="hold"/>
                                        <p:tgtEl>
                                          <p:spTgt spid="7"/>
                                        </p:tgtEl>
                                        <p:attrNameLst>
                                          <p:attrName>ppt_x</p:attrName>
                                          <p:attrName>ppt_y</p:attrName>
                                        </p:attrNameLst>
                                      </p:cBhvr>
                                      <p:rCtr x="28737" y="40278"/>
                                    </p:animMotion>
                                  </p:childTnLst>
                                </p:cTn>
                              </p:par>
                              <p:par>
                                <p:cTn id="11" presetID="42" presetClass="path" presetSubtype="0" accel="50000" decel="50000" fill="hold" grpId="0" nodeType="withEffect">
                                  <p:stCondLst>
                                    <p:cond delay="0"/>
                                  </p:stCondLst>
                                  <p:childTnLst>
                                    <p:animMotion origin="layout" path="M 2.08333E-7 1.85185E-6 L 0.57487 0.80579 " pathEditMode="relative" rAng="0" ptsTypes="AA">
                                      <p:cBhvr>
                                        <p:cTn id="12" dur="2000" fill="hold"/>
                                        <p:tgtEl>
                                          <p:spTgt spid="537"/>
                                        </p:tgtEl>
                                        <p:attrNameLst>
                                          <p:attrName>ppt_x</p:attrName>
                                          <p:attrName>ppt_y</p:attrName>
                                        </p:attrNameLst>
                                      </p:cBhvr>
                                      <p:rCtr x="28737" y="40278"/>
                                    </p:animMotion>
                                  </p:childTnLst>
                                </p:cTn>
                              </p:par>
                            </p:childTnLst>
                          </p:cTn>
                        </p:par>
                      </p:childTnLst>
                    </p:cTn>
                  </p:par>
                </p:childTnLst>
              </p:cTn>
              <p:nextCondLst>
                <p:cond evt="onClick" delay="0">
                  <p:tgtEl>
                    <p:spTgt spid="383"/>
                  </p:tgtEl>
                </p:cond>
              </p:nextCondLst>
            </p:seq>
          </p:childTnLst>
        </p:cTn>
      </p:par>
    </p:tnLst>
    <p:bldLst>
      <p:bldP spid="764" grpId="0"/>
      <p:bldP spid="5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Picture 381"/>
          <p:cNvPicPr>
            <a:picLocks noChangeAspect="1"/>
          </p:cNvPicPr>
          <p:nvPr/>
        </p:nvPicPr>
        <p:blipFill rotWithShape="1">
          <a:blip r:embed="rId3"/>
          <a:srcRect b="13253"/>
          <a:stretch/>
        </p:blipFill>
        <p:spPr>
          <a:xfrm>
            <a:off x="-397" y="1"/>
            <a:ext cx="9144793" cy="5143499"/>
          </a:xfrm>
          <a:prstGeom prst="rect">
            <a:avLst/>
          </a:prstGeom>
        </p:spPr>
      </p:pic>
      <p:sp>
        <p:nvSpPr>
          <p:cNvPr id="6" name="AutoShape 3"/>
          <p:cNvSpPr>
            <a:spLocks noChangeAspect="1" noChangeArrowheads="1" noTextEdit="1"/>
          </p:cNvSpPr>
          <p:nvPr/>
        </p:nvSpPr>
        <p:spPr bwMode="auto">
          <a:xfrm>
            <a:off x="3026641" y="-685549"/>
            <a:ext cx="6299055" cy="628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 name="TextBox 3"/>
          <p:cNvSpPr txBox="1"/>
          <p:nvPr/>
        </p:nvSpPr>
        <p:spPr>
          <a:xfrm>
            <a:off x="168966" y="963800"/>
            <a:ext cx="5400246" cy="415498"/>
          </a:xfrm>
          <a:prstGeom prst="rect">
            <a:avLst/>
          </a:prstGeom>
          <a:noFill/>
        </p:spPr>
        <p:txBody>
          <a:bodyPr wrap="square" rtlCol="0">
            <a:spAutoFit/>
          </a:bodyPr>
          <a:lstStyle/>
          <a:p>
            <a:r>
              <a:rPr lang="en-US" sz="2100" b="1" dirty="0" err="1">
                <a:solidFill>
                  <a:srgbClr val="C00000"/>
                </a:solidFill>
              </a:rPr>
              <a:t>Việc</a:t>
            </a:r>
            <a:r>
              <a:rPr lang="en-US" sz="2100" b="1" dirty="0">
                <a:solidFill>
                  <a:srgbClr val="C00000"/>
                </a:solidFill>
              </a:rPr>
              <a:t> </a:t>
            </a:r>
            <a:r>
              <a:rPr lang="en-US" sz="2100" b="1" dirty="0" err="1">
                <a:solidFill>
                  <a:srgbClr val="C00000"/>
                </a:solidFill>
              </a:rPr>
              <a:t>vô</a:t>
            </a:r>
            <a:r>
              <a:rPr lang="en-US" sz="2100" b="1" dirty="0">
                <a:solidFill>
                  <a:srgbClr val="C00000"/>
                </a:solidFill>
              </a:rPr>
              <a:t> </a:t>
            </a:r>
            <a:r>
              <a:rPr lang="en-US" sz="2100" b="1" dirty="0" err="1">
                <a:solidFill>
                  <a:srgbClr val="C00000"/>
                </a:solidFill>
              </a:rPr>
              <a:t>tình</a:t>
            </a:r>
            <a:r>
              <a:rPr lang="en-US" sz="2100" b="1" dirty="0">
                <a:solidFill>
                  <a:srgbClr val="C00000"/>
                </a:solidFill>
              </a:rPr>
              <a:t> </a:t>
            </a:r>
            <a:r>
              <a:rPr lang="en-US" sz="2100" b="1" dirty="0" err="1">
                <a:solidFill>
                  <a:srgbClr val="C00000"/>
                </a:solidFill>
              </a:rPr>
              <a:t>bóp</a:t>
            </a:r>
            <a:r>
              <a:rPr lang="en-US" sz="2100" b="1" dirty="0">
                <a:solidFill>
                  <a:srgbClr val="C00000"/>
                </a:solidFill>
              </a:rPr>
              <a:t> </a:t>
            </a:r>
            <a:r>
              <a:rPr lang="en-US" sz="2100" b="1" dirty="0" err="1">
                <a:solidFill>
                  <a:srgbClr val="C00000"/>
                </a:solidFill>
              </a:rPr>
              <a:t>nát</a:t>
            </a:r>
            <a:r>
              <a:rPr lang="en-US" sz="2100" b="1" dirty="0">
                <a:solidFill>
                  <a:srgbClr val="C00000"/>
                </a:solidFill>
              </a:rPr>
              <a:t> </a:t>
            </a:r>
            <a:r>
              <a:rPr lang="en-US" sz="2100" b="1" dirty="0" err="1">
                <a:solidFill>
                  <a:srgbClr val="C00000"/>
                </a:solidFill>
              </a:rPr>
              <a:t>quả</a:t>
            </a:r>
            <a:r>
              <a:rPr lang="en-US" sz="2100" b="1" dirty="0">
                <a:solidFill>
                  <a:srgbClr val="C00000"/>
                </a:solidFill>
              </a:rPr>
              <a:t> cam </a:t>
            </a:r>
            <a:r>
              <a:rPr lang="en-US" sz="2100" b="1" dirty="0" err="1">
                <a:solidFill>
                  <a:srgbClr val="C00000"/>
                </a:solidFill>
              </a:rPr>
              <a:t>thể</a:t>
            </a:r>
            <a:r>
              <a:rPr lang="en-US" sz="2100" b="1" dirty="0">
                <a:solidFill>
                  <a:srgbClr val="C00000"/>
                </a:solidFill>
              </a:rPr>
              <a:t> </a:t>
            </a:r>
            <a:r>
              <a:rPr lang="en-US" sz="2100" b="1" dirty="0" err="1">
                <a:solidFill>
                  <a:srgbClr val="C00000"/>
                </a:solidFill>
              </a:rPr>
              <a:t>hiện</a:t>
            </a:r>
            <a:r>
              <a:rPr lang="en-US" sz="2100" b="1" dirty="0">
                <a:solidFill>
                  <a:srgbClr val="C00000"/>
                </a:solidFill>
              </a:rPr>
              <a:t> </a:t>
            </a:r>
            <a:r>
              <a:rPr lang="en-US" sz="2100" b="1" dirty="0" err="1">
                <a:solidFill>
                  <a:srgbClr val="C00000"/>
                </a:solidFill>
              </a:rPr>
              <a:t>điều</a:t>
            </a:r>
            <a:r>
              <a:rPr lang="en-US" sz="2100" b="1" dirty="0">
                <a:solidFill>
                  <a:srgbClr val="C00000"/>
                </a:solidFill>
              </a:rPr>
              <a:t> </a:t>
            </a:r>
            <a:r>
              <a:rPr lang="en-US" sz="2100" b="1" dirty="0" err="1">
                <a:solidFill>
                  <a:srgbClr val="C00000"/>
                </a:solidFill>
              </a:rPr>
              <a:t>gì</a:t>
            </a:r>
            <a:r>
              <a:rPr lang="en-US" sz="2100" b="1" dirty="0">
                <a:solidFill>
                  <a:srgbClr val="C00000"/>
                </a:solidFill>
              </a:rPr>
              <a:t>?</a:t>
            </a:r>
          </a:p>
        </p:txBody>
      </p:sp>
      <p:sp>
        <p:nvSpPr>
          <p:cNvPr id="764" name="TextBox 763"/>
          <p:cNvSpPr txBox="1"/>
          <p:nvPr/>
        </p:nvSpPr>
        <p:spPr>
          <a:xfrm>
            <a:off x="5750512" y="1271518"/>
            <a:ext cx="2655861" cy="1708160"/>
          </a:xfrm>
          <a:prstGeom prst="rect">
            <a:avLst/>
          </a:prstGeom>
          <a:noFill/>
        </p:spPr>
        <p:txBody>
          <a:bodyPr wrap="square" rtlCol="0">
            <a:spAutoFit/>
          </a:bodyPr>
          <a:lstStyle/>
          <a:p>
            <a:pPr algn="ctr"/>
            <a:r>
              <a:rPr lang="en-US" sz="2100" b="1" dirty="0" err="1">
                <a:solidFill>
                  <a:schemeClr val="accent5">
                    <a:lumMod val="75000"/>
                  </a:schemeClr>
                </a:solidFill>
              </a:rPr>
              <a:t>Việc</a:t>
            </a:r>
            <a:r>
              <a:rPr lang="en-US" sz="2100" b="1" dirty="0">
                <a:solidFill>
                  <a:schemeClr val="accent5">
                    <a:lumMod val="75000"/>
                  </a:schemeClr>
                </a:solidFill>
              </a:rPr>
              <a:t> </a:t>
            </a:r>
            <a:r>
              <a:rPr lang="en-US" sz="2100" b="1" dirty="0" err="1">
                <a:solidFill>
                  <a:schemeClr val="accent5">
                    <a:lumMod val="75000"/>
                  </a:schemeClr>
                </a:solidFill>
              </a:rPr>
              <a:t>làm</a:t>
            </a:r>
            <a:r>
              <a:rPr lang="en-US" sz="2100" b="1" dirty="0">
                <a:solidFill>
                  <a:schemeClr val="accent5">
                    <a:lumMod val="75000"/>
                  </a:schemeClr>
                </a:solidFill>
              </a:rPr>
              <a:t> </a:t>
            </a:r>
            <a:r>
              <a:rPr lang="en-US" sz="2100" b="1" dirty="0" err="1">
                <a:solidFill>
                  <a:schemeClr val="accent5">
                    <a:lumMod val="75000"/>
                  </a:schemeClr>
                </a:solidFill>
              </a:rPr>
              <a:t>đó</a:t>
            </a:r>
            <a:r>
              <a:rPr lang="en-US" sz="2100" b="1" dirty="0">
                <a:solidFill>
                  <a:schemeClr val="accent5">
                    <a:lumMod val="75000"/>
                  </a:schemeClr>
                </a:solidFill>
              </a:rPr>
              <a:t> </a:t>
            </a:r>
            <a:r>
              <a:rPr lang="en-US" sz="2100" b="1" dirty="0" err="1">
                <a:solidFill>
                  <a:schemeClr val="accent5">
                    <a:lumMod val="75000"/>
                  </a:schemeClr>
                </a:solidFill>
              </a:rPr>
              <a:t>cho</a:t>
            </a:r>
            <a:r>
              <a:rPr lang="en-US" sz="2100" b="1" dirty="0">
                <a:solidFill>
                  <a:schemeClr val="accent5">
                    <a:lumMod val="75000"/>
                  </a:schemeClr>
                </a:solidFill>
              </a:rPr>
              <a:t> </a:t>
            </a:r>
            <a:r>
              <a:rPr lang="en-US" sz="2100" b="1" dirty="0" err="1">
                <a:solidFill>
                  <a:schemeClr val="accent5">
                    <a:lumMod val="75000"/>
                  </a:schemeClr>
                </a:solidFill>
              </a:rPr>
              <a:t>thấy</a:t>
            </a:r>
            <a:r>
              <a:rPr lang="en-US" sz="2100" b="1" dirty="0">
                <a:solidFill>
                  <a:schemeClr val="accent5">
                    <a:lumMod val="75000"/>
                  </a:schemeClr>
                </a:solidFill>
              </a:rPr>
              <a:t> </a:t>
            </a:r>
            <a:r>
              <a:rPr lang="en-US" sz="2100" b="1" dirty="0" err="1">
                <a:solidFill>
                  <a:schemeClr val="accent5">
                    <a:lumMod val="75000"/>
                  </a:schemeClr>
                </a:solidFill>
              </a:rPr>
              <a:t>Trần</a:t>
            </a:r>
            <a:r>
              <a:rPr lang="en-US" sz="2100" b="1" dirty="0">
                <a:solidFill>
                  <a:schemeClr val="accent5">
                    <a:lumMod val="75000"/>
                  </a:schemeClr>
                </a:solidFill>
              </a:rPr>
              <a:t> </a:t>
            </a:r>
            <a:r>
              <a:rPr lang="en-US" sz="2100" b="1" dirty="0" err="1">
                <a:solidFill>
                  <a:schemeClr val="accent5">
                    <a:lumMod val="75000"/>
                  </a:schemeClr>
                </a:solidFill>
              </a:rPr>
              <a:t>Quốc</a:t>
            </a:r>
            <a:r>
              <a:rPr lang="en-US" sz="2100" b="1" dirty="0">
                <a:solidFill>
                  <a:schemeClr val="accent5">
                    <a:lumMod val="75000"/>
                  </a:schemeClr>
                </a:solidFill>
              </a:rPr>
              <a:t> </a:t>
            </a:r>
            <a:r>
              <a:rPr lang="en-US" sz="2100" b="1" dirty="0" err="1">
                <a:solidFill>
                  <a:schemeClr val="accent5">
                    <a:lumMod val="75000"/>
                  </a:schemeClr>
                </a:solidFill>
              </a:rPr>
              <a:t>toản</a:t>
            </a:r>
            <a:r>
              <a:rPr lang="en-US" sz="2100" b="1" dirty="0">
                <a:solidFill>
                  <a:schemeClr val="accent5">
                    <a:lumMod val="75000"/>
                  </a:schemeClr>
                </a:solidFill>
              </a:rPr>
              <a:t> </a:t>
            </a:r>
            <a:r>
              <a:rPr lang="en-US" sz="2100" b="1" dirty="0" err="1">
                <a:solidFill>
                  <a:schemeClr val="accent5">
                    <a:lumMod val="75000"/>
                  </a:schemeClr>
                </a:solidFill>
              </a:rPr>
              <a:t>là</a:t>
            </a:r>
            <a:r>
              <a:rPr lang="en-US" sz="2100" b="1" dirty="0">
                <a:solidFill>
                  <a:schemeClr val="accent5">
                    <a:lumMod val="75000"/>
                  </a:schemeClr>
                </a:solidFill>
              </a:rPr>
              <a:t> </a:t>
            </a:r>
            <a:r>
              <a:rPr lang="en-US" sz="2100" b="1" dirty="0" err="1">
                <a:solidFill>
                  <a:schemeClr val="accent5">
                    <a:lumMod val="75000"/>
                  </a:schemeClr>
                </a:solidFill>
              </a:rPr>
              <a:t>người</a:t>
            </a:r>
            <a:r>
              <a:rPr lang="en-US" sz="2100" b="1" dirty="0">
                <a:solidFill>
                  <a:schemeClr val="accent5">
                    <a:lumMod val="75000"/>
                  </a:schemeClr>
                </a:solidFill>
              </a:rPr>
              <a:t> </a:t>
            </a:r>
            <a:r>
              <a:rPr lang="en-US" sz="2100" b="1" dirty="0" err="1">
                <a:solidFill>
                  <a:schemeClr val="accent5">
                    <a:lumMod val="75000"/>
                  </a:schemeClr>
                </a:solidFill>
              </a:rPr>
              <a:t>trẻ</a:t>
            </a:r>
            <a:r>
              <a:rPr lang="en-US" sz="2100" b="1" dirty="0">
                <a:solidFill>
                  <a:schemeClr val="accent5">
                    <a:lumMod val="75000"/>
                  </a:schemeClr>
                </a:solidFill>
              </a:rPr>
              <a:t> </a:t>
            </a:r>
            <a:r>
              <a:rPr lang="en-US" sz="2100" b="1" dirty="0" err="1">
                <a:solidFill>
                  <a:schemeClr val="accent5">
                    <a:lumMod val="75000"/>
                  </a:schemeClr>
                </a:solidFill>
              </a:rPr>
              <a:t>tuổi</a:t>
            </a:r>
            <a:r>
              <a:rPr lang="en-US" sz="2100" b="1" dirty="0">
                <a:solidFill>
                  <a:schemeClr val="accent5">
                    <a:lumMod val="75000"/>
                  </a:schemeClr>
                </a:solidFill>
              </a:rPr>
              <a:t> </a:t>
            </a:r>
            <a:r>
              <a:rPr lang="en-US" sz="2100" b="1" dirty="0" err="1">
                <a:solidFill>
                  <a:schemeClr val="accent5">
                    <a:lumMod val="75000"/>
                  </a:schemeClr>
                </a:solidFill>
              </a:rPr>
              <a:t>nhưng</a:t>
            </a:r>
            <a:r>
              <a:rPr lang="en-US" sz="2100" b="1" dirty="0">
                <a:solidFill>
                  <a:schemeClr val="accent5">
                    <a:lumMod val="75000"/>
                  </a:schemeClr>
                </a:solidFill>
              </a:rPr>
              <a:t> </a:t>
            </a:r>
            <a:r>
              <a:rPr lang="en-US" sz="2100" b="1" dirty="0" err="1">
                <a:solidFill>
                  <a:schemeClr val="accent5">
                    <a:lumMod val="75000"/>
                  </a:schemeClr>
                </a:solidFill>
              </a:rPr>
              <a:t>dũng</a:t>
            </a:r>
            <a:r>
              <a:rPr lang="en-US" sz="2100" b="1" dirty="0">
                <a:solidFill>
                  <a:schemeClr val="accent5">
                    <a:lumMod val="75000"/>
                  </a:schemeClr>
                </a:solidFill>
              </a:rPr>
              <a:t> </a:t>
            </a:r>
            <a:r>
              <a:rPr lang="en-US" sz="2100" b="1" dirty="0" err="1">
                <a:solidFill>
                  <a:schemeClr val="accent5">
                    <a:lumMod val="75000"/>
                  </a:schemeClr>
                </a:solidFill>
              </a:rPr>
              <a:t>cảm</a:t>
            </a:r>
            <a:r>
              <a:rPr lang="en-US" sz="2100" b="1" dirty="0">
                <a:solidFill>
                  <a:schemeClr val="accent5">
                    <a:lumMod val="75000"/>
                  </a:schemeClr>
                </a:solidFill>
              </a:rPr>
              <a:t>, </a:t>
            </a:r>
            <a:r>
              <a:rPr lang="en-US" sz="2100" b="1" dirty="0" err="1">
                <a:solidFill>
                  <a:schemeClr val="accent5">
                    <a:lumMod val="75000"/>
                  </a:schemeClr>
                </a:solidFill>
              </a:rPr>
              <a:t>có</a:t>
            </a:r>
            <a:r>
              <a:rPr lang="en-US" sz="2100" b="1" dirty="0">
                <a:solidFill>
                  <a:schemeClr val="accent5">
                    <a:lumMod val="75000"/>
                  </a:schemeClr>
                </a:solidFill>
              </a:rPr>
              <a:t> </a:t>
            </a:r>
            <a:r>
              <a:rPr lang="en-US" sz="2100" b="1" dirty="0" err="1">
                <a:solidFill>
                  <a:schemeClr val="accent5">
                    <a:lumMod val="75000"/>
                  </a:schemeClr>
                </a:solidFill>
              </a:rPr>
              <a:t>lòng</a:t>
            </a:r>
            <a:r>
              <a:rPr lang="en-US" sz="2100" b="1" dirty="0">
                <a:solidFill>
                  <a:schemeClr val="accent5">
                    <a:lumMod val="75000"/>
                  </a:schemeClr>
                </a:solidFill>
              </a:rPr>
              <a:t> </a:t>
            </a:r>
            <a:r>
              <a:rPr lang="en-US" sz="2100" b="1" dirty="0" err="1">
                <a:solidFill>
                  <a:schemeClr val="accent5">
                    <a:lumMod val="75000"/>
                  </a:schemeClr>
                </a:solidFill>
              </a:rPr>
              <a:t>yêu</a:t>
            </a:r>
            <a:r>
              <a:rPr lang="en-US" sz="2100" b="1" dirty="0">
                <a:solidFill>
                  <a:schemeClr val="accent5">
                    <a:lumMod val="75000"/>
                  </a:schemeClr>
                </a:solidFill>
              </a:rPr>
              <a:t> </a:t>
            </a:r>
            <a:r>
              <a:rPr lang="en-US" sz="2100" b="1" dirty="0" err="1">
                <a:solidFill>
                  <a:schemeClr val="accent5">
                    <a:lumMod val="75000"/>
                  </a:schemeClr>
                </a:solidFill>
              </a:rPr>
              <a:t>nước</a:t>
            </a:r>
            <a:r>
              <a:rPr lang="en-US" sz="2100" b="1" dirty="0">
                <a:solidFill>
                  <a:schemeClr val="accent5">
                    <a:lumMod val="75000"/>
                  </a:schemeClr>
                </a:solidFill>
              </a:rPr>
              <a:t>.</a:t>
            </a:r>
          </a:p>
        </p:txBody>
      </p:sp>
      <p:sp>
        <p:nvSpPr>
          <p:cNvPr id="536" name="TextBox 535"/>
          <p:cNvSpPr txBox="1"/>
          <p:nvPr/>
        </p:nvSpPr>
        <p:spPr>
          <a:xfrm>
            <a:off x="5692435" y="3709561"/>
            <a:ext cx="1886169" cy="584269"/>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100" b="1" dirty="0">
                <a:solidFill>
                  <a:schemeClr val="accent6">
                    <a:lumMod val="50000"/>
                  </a:schemeClr>
                </a:solidFill>
              </a:rPr>
              <a:t>Xem đáp án</a:t>
            </a:r>
          </a:p>
        </p:txBody>
      </p:sp>
      <p:pic>
        <p:nvPicPr>
          <p:cNvPr id="383" name="Picture 382"/>
          <p:cNvPicPr>
            <a:picLocks noChangeAspect="1"/>
          </p:cNvPicPr>
          <p:nvPr/>
        </p:nvPicPr>
        <p:blipFill>
          <a:blip r:embed="rId4"/>
          <a:stretch>
            <a:fillRect/>
          </a:stretch>
        </p:blipFill>
        <p:spPr>
          <a:xfrm>
            <a:off x="5779951" y="2967039"/>
            <a:ext cx="3282980" cy="2176461"/>
          </a:xfrm>
          <a:prstGeom prst="rect">
            <a:avLst/>
          </a:prstGeom>
        </p:spPr>
      </p:pic>
      <p:sp>
        <p:nvSpPr>
          <p:cNvPr id="537" name="TextBox 536"/>
          <p:cNvSpPr txBox="1"/>
          <p:nvPr/>
        </p:nvSpPr>
        <p:spPr>
          <a:xfrm rot="21221156">
            <a:off x="-1336348" y="245291"/>
            <a:ext cx="1183226" cy="584269"/>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2100" b="1" dirty="0"/>
              <a:t>Back</a:t>
            </a:r>
          </a:p>
        </p:txBody>
      </p:sp>
      <p:pic>
        <p:nvPicPr>
          <p:cNvPr id="7" name="Picture 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77841">
            <a:off x="-1660316" y="-527567"/>
            <a:ext cx="1595766" cy="1124810"/>
          </a:xfrm>
          <a:prstGeom prst="rect">
            <a:avLst/>
          </a:prstGeom>
        </p:spPr>
      </p:pic>
    </p:spTree>
    <p:extLst>
      <p:ext uri="{BB962C8B-B14F-4D97-AF65-F5344CB8AC3E}">
        <p14:creationId xmlns:p14="http://schemas.microsoft.com/office/powerpoint/2010/main" val="20619428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8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4"/>
                                        </p:tgtEl>
                                        <p:attrNameLst>
                                          <p:attrName>style.visibility</p:attrName>
                                        </p:attrNameLst>
                                      </p:cBhvr>
                                      <p:to>
                                        <p:strVal val="visible"/>
                                      </p:to>
                                    </p:set>
                                    <p:animEffect transition="in" filter="fade">
                                      <p:cBhvr>
                                        <p:cTn id="7" dur="500"/>
                                        <p:tgtEl>
                                          <p:spTgt spid="764"/>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8.33333E-7 -2.96296E-6 L 0.57487 0.80579 " pathEditMode="relative" rAng="0" ptsTypes="AA">
                                      <p:cBhvr>
                                        <p:cTn id="10" dur="2000" fill="hold"/>
                                        <p:tgtEl>
                                          <p:spTgt spid="7"/>
                                        </p:tgtEl>
                                        <p:attrNameLst>
                                          <p:attrName>ppt_x</p:attrName>
                                          <p:attrName>ppt_y</p:attrName>
                                        </p:attrNameLst>
                                      </p:cBhvr>
                                      <p:rCtr x="28737" y="40278"/>
                                    </p:animMotion>
                                  </p:childTnLst>
                                </p:cTn>
                              </p:par>
                              <p:par>
                                <p:cTn id="11" presetID="42" presetClass="path" presetSubtype="0" accel="50000" decel="50000" fill="hold" grpId="0" nodeType="withEffect">
                                  <p:stCondLst>
                                    <p:cond delay="0"/>
                                  </p:stCondLst>
                                  <p:childTnLst>
                                    <p:animMotion origin="layout" path="M 2.08333E-7 1.85185E-6 L 0.57487 0.80579 " pathEditMode="relative" rAng="0" ptsTypes="AA">
                                      <p:cBhvr>
                                        <p:cTn id="12" dur="2000" fill="hold"/>
                                        <p:tgtEl>
                                          <p:spTgt spid="537"/>
                                        </p:tgtEl>
                                        <p:attrNameLst>
                                          <p:attrName>ppt_x</p:attrName>
                                          <p:attrName>ppt_y</p:attrName>
                                        </p:attrNameLst>
                                      </p:cBhvr>
                                      <p:rCtr x="28737" y="40278"/>
                                    </p:animMotion>
                                  </p:childTnLst>
                                </p:cTn>
                              </p:par>
                            </p:childTnLst>
                          </p:cTn>
                        </p:par>
                      </p:childTnLst>
                    </p:cTn>
                  </p:par>
                </p:childTnLst>
              </p:cTn>
              <p:nextCondLst>
                <p:cond evt="onClick" delay="0">
                  <p:tgtEl>
                    <p:spTgt spid="383"/>
                  </p:tgtEl>
                </p:cond>
              </p:nextCondLst>
            </p:seq>
          </p:childTnLst>
        </p:cTn>
      </p:par>
    </p:tnLst>
    <p:bldLst>
      <p:bldP spid="764" grpId="0"/>
      <p:bldP spid="5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96AD38-8581-4594-9AEE-5A17C976473D}"/>
              </a:ext>
            </a:extLst>
          </p:cNvPr>
          <p:cNvPicPr>
            <a:picLocks noChangeAspect="1"/>
          </p:cNvPicPr>
          <p:nvPr/>
        </p:nvPicPr>
        <p:blipFill>
          <a:blip r:embed="rId3"/>
          <a:stretch>
            <a:fillRect/>
          </a:stretch>
        </p:blipFill>
        <p:spPr>
          <a:xfrm>
            <a:off x="563068" y="-106020"/>
            <a:ext cx="7411484" cy="1590897"/>
          </a:xfrm>
          <a:prstGeom prst="rect">
            <a:avLst/>
          </a:prstGeom>
        </p:spPr>
      </p:pic>
      <p:pic>
        <p:nvPicPr>
          <p:cNvPr id="7" name="Picture 6">
            <a:extLst>
              <a:ext uri="{FF2B5EF4-FFF2-40B4-BE49-F238E27FC236}">
                <a16:creationId xmlns:a16="http://schemas.microsoft.com/office/drawing/2014/main" id="{9C0FC398-2B28-440A-AE0C-5BA4B5BAE604}"/>
              </a:ext>
            </a:extLst>
          </p:cNvPr>
          <p:cNvPicPr>
            <a:picLocks noChangeAspect="1"/>
          </p:cNvPicPr>
          <p:nvPr/>
        </p:nvPicPr>
        <p:blipFill>
          <a:blip r:embed="rId4"/>
          <a:stretch>
            <a:fillRect/>
          </a:stretch>
        </p:blipFill>
        <p:spPr>
          <a:xfrm>
            <a:off x="452998" y="1353426"/>
            <a:ext cx="7189861" cy="1336434"/>
          </a:xfrm>
          <a:prstGeom prst="rect">
            <a:avLst/>
          </a:prstGeom>
        </p:spPr>
      </p:pic>
      <p:pic>
        <p:nvPicPr>
          <p:cNvPr id="12" name="Picture 11">
            <a:extLst>
              <a:ext uri="{FF2B5EF4-FFF2-40B4-BE49-F238E27FC236}">
                <a16:creationId xmlns:a16="http://schemas.microsoft.com/office/drawing/2014/main" id="{4EBBC5CB-95FF-4A78-B569-E7A0AA6ABBE0}"/>
              </a:ext>
            </a:extLst>
          </p:cNvPr>
          <p:cNvPicPr>
            <a:picLocks noChangeAspect="1"/>
          </p:cNvPicPr>
          <p:nvPr/>
        </p:nvPicPr>
        <p:blipFill>
          <a:blip r:embed="rId5"/>
          <a:stretch>
            <a:fillRect/>
          </a:stretch>
        </p:blipFill>
        <p:spPr>
          <a:xfrm>
            <a:off x="563068" y="2641740"/>
            <a:ext cx="3772712" cy="2281882"/>
          </a:xfrm>
          <a:prstGeom prst="rect">
            <a:avLst/>
          </a:prstGeom>
        </p:spPr>
      </p:pic>
      <p:pic>
        <p:nvPicPr>
          <p:cNvPr id="14" name="Picture 13">
            <a:extLst>
              <a:ext uri="{FF2B5EF4-FFF2-40B4-BE49-F238E27FC236}">
                <a16:creationId xmlns:a16="http://schemas.microsoft.com/office/drawing/2014/main" id="{8E1A3530-059E-4671-A068-F41A7FA4C02C}"/>
              </a:ext>
            </a:extLst>
          </p:cNvPr>
          <p:cNvPicPr>
            <a:picLocks noChangeAspect="1"/>
          </p:cNvPicPr>
          <p:nvPr/>
        </p:nvPicPr>
        <p:blipFill>
          <a:blip r:embed="rId6"/>
          <a:stretch>
            <a:fillRect/>
          </a:stretch>
        </p:blipFill>
        <p:spPr>
          <a:xfrm>
            <a:off x="4970453" y="2628900"/>
            <a:ext cx="3986816" cy="2377362"/>
          </a:xfrm>
          <a:prstGeom prst="rect">
            <a:avLst/>
          </a:prstGeom>
        </p:spPr>
      </p:pic>
    </p:spTree>
    <p:extLst>
      <p:ext uri="{BB962C8B-B14F-4D97-AF65-F5344CB8AC3E}">
        <p14:creationId xmlns:p14="http://schemas.microsoft.com/office/powerpoint/2010/main" val="2162316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幼儿园童年成长小学课件PPT"/>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454</TotalTime>
  <Words>813</Words>
  <Application>Microsoft Office PowerPoint</Application>
  <PresentationFormat>On-screen Show (16:9)</PresentationFormat>
  <Paragraphs>76</Paragraphs>
  <Slides>17</Slides>
  <Notes>9</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等线</vt:lpstr>
      <vt:lpstr>微软雅黑</vt:lpstr>
      <vt:lpstr>微软雅黑 Light</vt:lpstr>
      <vt:lpstr>.VnExoticH</vt:lpstr>
      <vt:lpstr>Arial</vt:lpstr>
      <vt:lpstr>Calibri</vt:lpstr>
      <vt:lpstr>Calibri Light</vt:lpstr>
      <vt:lpstr>Tahoma</vt:lpstr>
      <vt:lpstr>Times</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可爱卡通幼儿园童年成长小学课件PPT</dc:title>
  <dc:creator>User</dc:creator>
  <cp:lastModifiedBy>Administrator</cp:lastModifiedBy>
  <cp:revision>144</cp:revision>
  <dcterms:created xsi:type="dcterms:W3CDTF">2017-03-04T06:55:50Z</dcterms:created>
  <dcterms:modified xsi:type="dcterms:W3CDTF">2025-03-05T04:32:11Z</dcterms:modified>
</cp:coreProperties>
</file>