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5" r:id="rId2"/>
    <p:sldId id="306" r:id="rId3"/>
    <p:sldId id="294" r:id="rId4"/>
    <p:sldId id="295" r:id="rId5"/>
    <p:sldId id="285" r:id="rId6"/>
    <p:sldId id="286" r:id="rId7"/>
    <p:sldId id="287" r:id="rId8"/>
    <p:sldId id="288" r:id="rId9"/>
    <p:sldId id="291" r:id="rId10"/>
    <p:sldId id="300" r:id="rId11"/>
    <p:sldId id="301" r:id="rId12"/>
    <p:sldId id="302" r:id="rId13"/>
    <p:sldId id="303" r:id="rId14"/>
    <p:sldId id="304" r:id="rId15"/>
  </p:sldIdLst>
  <p:sldSz cx="9144000" cy="5143500" type="screen16x9"/>
  <p:notesSz cx="6858000" cy="9144000"/>
  <p:custDataLst>
    <p:tags r:id="rId1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305"/>
            <p14:sldId id="306"/>
          </p14:sldIdLst>
        </p14:section>
        <p14:section name="Tiết 1" id="{29C178FB-5098-4551-BE1B-302196ADB65A}">
          <p14:sldIdLst>
            <p14:sldId id="294"/>
            <p14:sldId id="295"/>
          </p14:sldIdLst>
        </p14:section>
        <p14:section name="Tiết 2" id="{9F60823D-ED45-406B-A127-289E07A3A261}">
          <p14:sldIdLst>
            <p14:sldId id="285"/>
            <p14:sldId id="286"/>
            <p14:sldId id="287"/>
            <p14:sldId id="288"/>
            <p14:sldId id="291"/>
            <p14:sldId id="300"/>
            <p14:sldId id="301"/>
            <p14:sldId id="302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10AB00"/>
    <a:srgbClr val="99FF33"/>
    <a:srgbClr val="ADED73"/>
    <a:srgbClr val="AEE27E"/>
    <a:srgbClr val="FFCCFF"/>
    <a:srgbClr val="000000"/>
    <a:srgbClr val="1F8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1" autoAdjust="0"/>
    <p:restoredTop sz="86891" autoAdjust="0"/>
  </p:normalViewPr>
  <p:slideViewPr>
    <p:cSldViewPr snapToGrid="0">
      <p:cViewPr varScale="1">
        <p:scale>
          <a:sx n="101" d="100"/>
          <a:sy n="101" d="100"/>
        </p:scale>
        <p:origin x="365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pPr/>
              <a:t>18/03/2025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8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119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85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6552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E209-2154-4639-954A-28BD71F8CA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82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6E209-2154-4639-954A-28BD71F8CA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1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89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B92A4-B30A-4371-89D2-D1FCAF337945}" type="datetimeFigureOut">
              <a:rPr lang="en-US"/>
              <a:pPr>
                <a:defRPr/>
              </a:pPr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FC7E1-E8B9-441B-9867-E04CA1B71C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494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3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6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6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89" y="363037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1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1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9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82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7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8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14.png"/><Relationship Id="rId5" Type="http://schemas.microsoft.com/office/2007/relationships/media" Target="../media/media5.mp4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7.xml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14.png"/><Relationship Id="rId5" Type="http://schemas.microsoft.com/office/2007/relationships/media" Target="../media/media5.mp4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8.xml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15.png"/><Relationship Id="rId5" Type="http://schemas.microsoft.com/office/2007/relationships/media" Target="../media/media5.mp4"/><Relationship Id="rId10" Type="http://schemas.openxmlformats.org/officeDocument/2006/relationships/image" Target="../media/image14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41C6-A3EC-65D5-89FA-448B35474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ummer meadow with daisies">
            <a:extLst>
              <a:ext uri="{FF2B5EF4-FFF2-40B4-BE49-F238E27FC236}">
                <a16:creationId xmlns:a16="http://schemas.microsoft.com/office/drawing/2014/main" id="{21D10D05-579A-B089-3925-78A32685C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6" name="WordArt 6">
            <a:extLst>
              <a:ext uri="{FF2B5EF4-FFF2-40B4-BE49-F238E27FC236}">
                <a16:creationId xmlns:a16="http://schemas.microsoft.com/office/drawing/2014/main" id="{3E75CD2B-6CE7-A564-4887-47CAB37DA4C2}"/>
              </a:ext>
            </a:extLst>
          </p:cNvPr>
          <p:cNvSpPr>
            <a:spLocks noTextEdit="1"/>
          </p:cNvSpPr>
          <p:nvPr/>
        </p:nvSpPr>
        <p:spPr>
          <a:xfrm>
            <a:off x="1062991" y="1140233"/>
            <a:ext cx="7586870" cy="333104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641254"/>
              </a:avLst>
            </a:prstTxWarp>
            <a:normAutofit/>
          </a:bodyPr>
          <a:lstStyle/>
          <a:p>
            <a:pPr algn="ctr" defTabSz="685783">
              <a:defRPr/>
            </a:pPr>
            <a:r>
              <a:rPr lang="en-US" sz="360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Nhiệt</a:t>
            </a:r>
            <a:r>
              <a:rPr lang="en-US" sz="360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liệt</a:t>
            </a:r>
            <a:r>
              <a:rPr lang="en-US" sz="360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chào</a:t>
            </a:r>
            <a:r>
              <a:rPr lang="en-US" sz="360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mừng</a:t>
            </a:r>
            <a:r>
              <a:rPr lang="en-US" sz="360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quý</a:t>
            </a:r>
            <a:r>
              <a:rPr lang="en-US" sz="360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thầy</a:t>
            </a:r>
            <a:r>
              <a:rPr lang="en-US" sz="360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lang="en-US" sz="3600" dirty="0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7" name="WordArt 5">
            <a:extLst>
              <a:ext uri="{FF2B5EF4-FFF2-40B4-BE49-F238E27FC236}">
                <a16:creationId xmlns:a16="http://schemas.microsoft.com/office/drawing/2014/main" id="{70C65C30-9EEF-33E3-2115-058239C982D2}"/>
              </a:ext>
            </a:extLst>
          </p:cNvPr>
          <p:cNvSpPr>
            <a:spLocks noTextEdit="1"/>
          </p:cNvSpPr>
          <p:nvPr/>
        </p:nvSpPr>
        <p:spPr>
          <a:xfrm>
            <a:off x="2400301" y="2103121"/>
            <a:ext cx="4486275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</a:bodyPr>
          <a:lstStyle/>
          <a:p>
            <a:pPr algn="ctr" defTabSz="685783">
              <a:defRPr/>
            </a:pPr>
            <a:r>
              <a:rPr lang="en-US" sz="2700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MÔN: </a:t>
            </a:r>
            <a:r>
              <a:rPr lang="en-US" sz="2700" b="1" dirty="0" err="1" smtClean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Toán</a:t>
            </a:r>
            <a:r>
              <a:rPr lang="en-US" sz="2700" b="1" dirty="0" smtClean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- </a:t>
            </a:r>
            <a:r>
              <a:rPr lang="en-US" sz="2700" b="1" dirty="0" err="1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2700" b="1" dirty="0">
                <a:ln w="12700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  <a:sym typeface="Arial"/>
              </a:rPr>
              <a:t> 1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53DC3B7-6F01-3FAA-5EC8-51F9E534E3A3}"/>
              </a:ext>
            </a:extLst>
          </p:cNvPr>
          <p:cNvSpPr txBox="1"/>
          <p:nvPr/>
        </p:nvSpPr>
        <p:spPr>
          <a:xfrm>
            <a:off x="1703070" y="0"/>
            <a:ext cx="6195706" cy="3231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685783" eaLnBrk="1" hangingPunct="1">
              <a:spcBef>
                <a:spcPct val="0"/>
              </a:spcBef>
              <a:buNone/>
              <a:defRPr/>
            </a:pPr>
            <a:r>
              <a:rPr lang="en-US" altLang="vi-VN" sz="1500" b="1" dirty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  <a:sym typeface="Arial"/>
              </a:rPr>
              <a:t>PHÒNG GIÁO DỤC HUYỆN TIÊN LÃNG</a:t>
            </a:r>
            <a:endParaRPr lang="en-US" altLang="vi-VN" sz="15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454B3A7-EBBD-3F87-E396-5993681A56F3}"/>
              </a:ext>
            </a:extLst>
          </p:cNvPr>
          <p:cNvSpPr txBox="1"/>
          <p:nvPr/>
        </p:nvSpPr>
        <p:spPr>
          <a:xfrm>
            <a:off x="2314898" y="289930"/>
            <a:ext cx="4972050" cy="3000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 defTabSz="685783" eaLnBrk="1" hangingPunct="1">
              <a:spcBef>
                <a:spcPct val="0"/>
              </a:spcBef>
              <a:buNone/>
              <a:defRPr/>
            </a:pPr>
            <a:r>
              <a:rPr lang="vi-VN" altLang="vi-VN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</a:t>
            </a:r>
            <a:r>
              <a:rPr lang="en-US" altLang="vi-VN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</a:t>
            </a:r>
            <a:r>
              <a:rPr lang="en-US" altLang="vi-VN" sz="13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 HƯNG</a:t>
            </a:r>
            <a:endParaRPr lang="en-US" altLang="vi-VN" sz="135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6F136A5-DDA9-B5B2-EB03-E6CC85EEC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312" y="3599022"/>
            <a:ext cx="6064921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defTabSz="685783" eaLnBrk="1" hangingPunct="1">
              <a:spcBef>
                <a:spcPct val="50000"/>
              </a:spcBef>
              <a:buNone/>
              <a:defRPr/>
            </a:pPr>
            <a:r>
              <a:rPr sz="24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 </a:t>
            </a:r>
            <a:r>
              <a:rPr lang="vi-VN" altLang="x-none" sz="24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  </a:t>
            </a:r>
            <a:r>
              <a:rPr lang="vi-VN" altLang="x-none" sz="2400" b="1" dirty="0" smtClean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altLang="vi-VN" sz="24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viên</a:t>
            </a:r>
            <a:r>
              <a:rPr lang="en-US" altLang="vi-VN" sz="24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giảng</a:t>
            </a:r>
            <a:r>
              <a:rPr lang="en-US" altLang="vi-VN" sz="24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dạy</a:t>
            </a:r>
            <a:r>
              <a:rPr lang="en-US" altLang="vi-VN" sz="2400" b="1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:  </a:t>
            </a:r>
            <a:r>
              <a:rPr lang="en-US" altLang="vi-VN" sz="2400" b="1" dirty="0" err="1" smtClean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Đỗ</a:t>
            </a:r>
            <a:r>
              <a:rPr lang="en-US" altLang="vi-VN" sz="2400" b="1" dirty="0" smtClean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Thị</a:t>
            </a:r>
            <a:r>
              <a:rPr lang="en-US" altLang="vi-VN" sz="2400" b="1" dirty="0" smtClean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  <a:sym typeface="Arial"/>
              </a:rPr>
              <a:t>Hường</a:t>
            </a:r>
            <a:endParaRPr lang="en-US" altLang="vi-VN" sz="24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CEC0F-693D-39B9-1EC2-492A4AA0915E}"/>
              </a:ext>
            </a:extLst>
          </p:cNvPr>
          <p:cNvSpPr txBox="1"/>
          <p:nvPr/>
        </p:nvSpPr>
        <p:spPr>
          <a:xfrm>
            <a:off x="1972383" y="2834043"/>
            <a:ext cx="525213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defTabSz="685783" eaLnBrk="1" hangingPunct="1">
              <a:spcBef>
                <a:spcPct val="0"/>
              </a:spcBef>
              <a:buNone/>
              <a:defRPr/>
            </a:pPr>
            <a:r>
              <a:rPr lang="en-US" altLang="vi-VN" sz="2400" b="1" dirty="0" err="1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vi-VN" sz="24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30: PHÉP CỘNG SỐ CÓ HAI CHỮ SỐ VƠI SỐ CÓ HAI CHỮ SỐ</a:t>
            </a:r>
            <a:endParaRPr lang="en-US" altLang="vi-VN" sz="24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D950540E-C71B-2F4E-A2E6-50B883104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28" y="4395308"/>
            <a:ext cx="9144000" cy="2571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23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3914" y="-2057400"/>
            <a:ext cx="5956173" cy="61722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8644" y="-1056360"/>
            <a:ext cx="621388" cy="62138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3863340" y="2004060"/>
            <a:ext cx="3634740" cy="291084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4331494" y="2712376"/>
            <a:ext cx="57150" cy="45372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4306136" y="2620949"/>
            <a:ext cx="143505" cy="212275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4338575" y="2671923"/>
            <a:ext cx="73558" cy="123768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3611446" y="1761970"/>
            <a:ext cx="3729291" cy="3102607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583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34207" y="906517"/>
            <a:ext cx="628255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3000" dirty="0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+ 23 = ?</a:t>
            </a:r>
            <a:endParaRPr lang="en-US" sz="30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4944912" y="3608575"/>
            <a:ext cx="3028950" cy="1026056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7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53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331813" y="3612412"/>
            <a:ext cx="3028950" cy="1026056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5253184"/>
              <a:ext cx="2372747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32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455432" y="1991081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50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34207" y="906517"/>
            <a:ext cx="628255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3000" dirty="0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+ 12 = ?</a:t>
            </a:r>
            <a:endParaRPr lang="en-US" sz="30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464008" y="1992312"/>
            <a:ext cx="3028950" cy="1026056"/>
            <a:chOff x="1888253" y="3210596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888253" y="3210596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049801" y="3375313"/>
              <a:ext cx="2372747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a. 42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780152" y="3687982"/>
            <a:ext cx="3028950" cy="1026056"/>
            <a:chOff x="2088107" y="7093725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2088107" y="7093725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4" y="7530360"/>
              <a:ext cx="2372747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32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4938700" y="3584361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3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7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22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9144000" cy="60579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64828" y="922283"/>
            <a:ext cx="5368158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4050" dirty="0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+ 22 =  ?</a:t>
            </a:r>
            <a:endParaRPr lang="en-US" sz="405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4991671" y="1955470"/>
            <a:ext cx="2275814" cy="1578845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480829" y="3612412"/>
            <a:ext cx="3111478" cy="1026056"/>
            <a:chOff x="-2629391" y="3053257"/>
            <a:chExt cx="4148639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-262939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21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-2094884" y="3506302"/>
              <a:ext cx="3614132" cy="900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62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5057414" y="3635083"/>
            <a:ext cx="3079457" cy="1026056"/>
            <a:chOff x="1775751" y="5048297"/>
            <a:chExt cx="4105942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504829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21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65830" y="5423018"/>
              <a:ext cx="3415863" cy="900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64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331813" y="2243220"/>
            <a:ext cx="3028950" cy="1026056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 sz="21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9002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defRPr/>
              </a:pPr>
              <a:r>
                <a:rPr lang="en-US" sz="360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66</a:t>
              </a:r>
              <a:endPara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8842" y="-2343150"/>
            <a:ext cx="351235" cy="351235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78909" y="-1972566"/>
            <a:ext cx="351235" cy="351235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1509466" y="370584"/>
            <a:ext cx="1272844" cy="361874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0701" y="-928427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0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708422" y="519113"/>
            <a:ext cx="6096000" cy="18859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</a:t>
            </a:r>
          </a:p>
        </p:txBody>
      </p:sp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1371600" y="2343150"/>
            <a:ext cx="58674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</a:t>
            </a:r>
            <a:endParaRPr lang="en-US" sz="27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3" name="WordArt 7"/>
          <p:cNvSpPr>
            <a:spLocks noChangeArrowheads="1" noChangeShapeType="1" noTextEdit="1"/>
          </p:cNvSpPr>
          <p:nvPr/>
        </p:nvSpPr>
        <p:spPr bwMode="auto">
          <a:xfrm>
            <a:off x="2514600" y="3486150"/>
            <a:ext cx="6276975" cy="892969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700" kern="10" spc="-27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 và hạnh phúc</a:t>
            </a:r>
          </a:p>
        </p:txBody>
      </p:sp>
      <p:pic>
        <p:nvPicPr>
          <p:cNvPr id="28677" name="Picture 8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657600"/>
            <a:ext cx="1762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DAIS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22" y="1034654"/>
            <a:ext cx="1762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0" descr="BUBB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35" y="259557"/>
            <a:ext cx="2125265" cy="360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1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" y="33338"/>
            <a:ext cx="32385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2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3025379"/>
            <a:ext cx="32385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3" descr="XMSTRE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060" y="33338"/>
            <a:ext cx="323850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4" descr="FSTV116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223" y="77391"/>
            <a:ext cx="1454944" cy="985838"/>
          </a:xfrm>
        </p:spPr>
      </p:pic>
    </p:spTree>
    <p:extLst>
      <p:ext uri="{BB962C8B-B14F-4D97-AF65-F5344CB8AC3E}">
        <p14:creationId xmlns:p14="http://schemas.microsoft.com/office/powerpoint/2010/main" val="38996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1278" y="1496291"/>
            <a:ext cx="7517080" cy="232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30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 CỘNG SỐ CÓ HAI CHỮ SỐ VỚI SỐ CÓ HAI CHỮ SỐ. 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5689" y="1365662"/>
            <a:ext cx="4500747" cy="2256311"/>
          </a:xfrm>
          <a:prstGeom prst="cloud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72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72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Gáy Le Te Remix - Bé Candy Ngọc Hà - Nhạc Thiếu Nhi Sôi Động Remix Cho Bé Ăn 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3135" y="1541633"/>
            <a:ext cx="2411754" cy="1273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3229" y="536549"/>
            <a:ext cx="493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342900" y="48854"/>
            <a:ext cx="3022600" cy="1259993"/>
          </a:xfrm>
          <a:prstGeom prst="rect">
            <a:avLst/>
          </a:prstGeom>
        </p:spPr>
      </p:pic>
      <p:pic>
        <p:nvPicPr>
          <p:cNvPr id="7" name="Picture 6" descr="C:\Users\VIENTHONGA\Downloads\0051.jpg"/>
          <p:cNvPicPr/>
          <p:nvPr/>
        </p:nvPicPr>
        <p:blipFill>
          <a:blip r:embed="rId4"/>
          <a:srcRect l="9299" t="12927" r="8615" b="77073"/>
          <a:stretch>
            <a:fillRect/>
          </a:stretch>
        </p:blipFill>
        <p:spPr bwMode="auto">
          <a:xfrm>
            <a:off x="605638" y="1341914"/>
            <a:ext cx="7825839" cy="152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3026229" y="2667998"/>
            <a:ext cx="1399311" cy="1674419"/>
            <a:chOff x="1187533" y="2871854"/>
            <a:chExt cx="1399311" cy="1674419"/>
          </a:xfrm>
        </p:grpSpPr>
        <p:sp>
          <p:nvSpPr>
            <p:cNvPr id="15" name="Rectangle 14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23</a:t>
              </a:r>
            </a:p>
            <a:p>
              <a:pPr algn="ctr"/>
              <a:endPara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54</a:t>
              </a: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39849" y="3889159"/>
              <a:ext cx="682815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77</a:t>
              </a:r>
              <a:endPara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971802" y="2666018"/>
            <a:ext cx="1399311" cy="1662544"/>
            <a:chOff x="1187533" y="2871854"/>
            <a:chExt cx="1399311" cy="1662544"/>
          </a:xfrm>
        </p:grpSpPr>
        <p:sp>
          <p:nvSpPr>
            <p:cNvPr id="22" name="Rectangle 21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61</a:t>
              </a:r>
            </a:p>
            <a:p>
              <a:pPr algn="ctr"/>
              <a:endPara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75475" y="3877284"/>
              <a:ext cx="64916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96</a:t>
              </a:r>
              <a:endPara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869873" y="2652165"/>
            <a:ext cx="1399311" cy="1664522"/>
            <a:chOff x="1187533" y="2871854"/>
            <a:chExt cx="1399311" cy="1664522"/>
          </a:xfrm>
        </p:grpSpPr>
        <p:sp>
          <p:nvSpPr>
            <p:cNvPr id="29" name="Rectangle 28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58</a:t>
              </a:r>
            </a:p>
            <a:p>
              <a:pPr algn="ctr"/>
              <a:endPara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624957" y="3879262"/>
              <a:ext cx="548228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99</a:t>
              </a:r>
              <a:endPara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100504" y="2654148"/>
            <a:ext cx="1399311" cy="1664522"/>
            <a:chOff x="1187533" y="2871854"/>
            <a:chExt cx="1399311" cy="1664522"/>
          </a:xfrm>
        </p:grpSpPr>
        <p:sp>
          <p:nvSpPr>
            <p:cNvPr id="38" name="Rectangle 37"/>
            <p:cNvSpPr/>
            <p:nvPr/>
          </p:nvSpPr>
          <p:spPr>
            <a:xfrm>
              <a:off x="1187533" y="2885709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  <a:p>
              <a:pPr algn="ctr"/>
              <a:endPara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08182" y="3251862"/>
              <a:ext cx="261259" cy="4057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535819" y="3879262"/>
              <a:ext cx="684866" cy="657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09307" y="2871854"/>
              <a:ext cx="1377537" cy="1543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47</a:t>
              </a:r>
            </a:p>
            <a:p>
              <a:pPr algn="ctr"/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1650669" y="3966360"/>
              <a:ext cx="451262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496284" y="3576399"/>
            <a:ext cx="1087396" cy="1235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Q123</a:t>
            </a:r>
            <a:endParaRPr lang="en-US" dirty="0"/>
          </a:p>
        </p:txBody>
      </p:sp>
      <p:pic>
        <p:nvPicPr>
          <p:cNvPr id="7" name="Picture 6" descr="408_20200527095426_wm_shs---toan-1-tap-2---kntt"/>
          <p:cNvPicPr/>
          <p:nvPr/>
        </p:nvPicPr>
        <p:blipFill>
          <a:blip r:embed="rId4"/>
          <a:srcRect l="9295" t="22841" r="8173" b="52500"/>
          <a:stretch>
            <a:fillRect/>
          </a:stretch>
        </p:blipFill>
        <p:spPr bwMode="auto">
          <a:xfrm>
            <a:off x="356260" y="1175657"/>
            <a:ext cx="7939087" cy="377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43148" y="926283"/>
            <a:ext cx="7338951" cy="1163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9926" y="1482432"/>
            <a:ext cx="5248894" cy="736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307275" y="93991"/>
            <a:ext cx="2673432" cy="11638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79425" y="2557135"/>
            <a:ext cx="684866" cy="657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26881" y="2519531"/>
            <a:ext cx="684866" cy="657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03922" y="2474006"/>
            <a:ext cx="684866" cy="657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8" descr="7flow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11429" y="289460"/>
            <a:ext cx="1876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850590" y="1235014"/>
            <a:ext cx="965851" cy="52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 + 3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91115" y="1577414"/>
            <a:ext cx="965851" cy="52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+ 40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706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" presetClass="exit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3" grpId="0"/>
      <p:bldP spid="14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08_20200527095426_wm_shs---toan-1-tap-2---kntt"/>
          <p:cNvPicPr/>
          <p:nvPr/>
        </p:nvPicPr>
        <p:blipFill>
          <a:blip r:embed="rId3"/>
          <a:srcRect l="9295" t="47273" r="8013" b="7955"/>
          <a:stretch>
            <a:fillRect/>
          </a:stretch>
        </p:blipFill>
        <p:spPr bwMode="auto">
          <a:xfrm>
            <a:off x="427512" y="985652"/>
            <a:ext cx="7623958" cy="390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118762" y="-13609"/>
            <a:ext cx="2375056" cy="103399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rcRect l="24557" r="25859" b="81960"/>
          <a:stretch>
            <a:fillRect/>
          </a:stretch>
        </p:blipFill>
        <p:spPr bwMode="auto">
          <a:xfrm>
            <a:off x="3097912" y="1460665"/>
            <a:ext cx="3019425" cy="78377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0088" y="1721925"/>
            <a:ext cx="486890" cy="38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9998" y="1719945"/>
            <a:ext cx="486890" cy="38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89912" y="1717967"/>
            <a:ext cx="486890" cy="38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9839" y="1715986"/>
            <a:ext cx="486890" cy="387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9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08_20200527095426_wm_shs---toan-1-tap-2---kntt"/>
          <p:cNvPicPr/>
          <p:nvPr/>
        </p:nvPicPr>
        <p:blipFill>
          <a:blip r:embed="rId3"/>
          <a:srcRect l="7532" t="6250" r="9295" b="52273"/>
          <a:stretch>
            <a:fillRect/>
          </a:stretch>
        </p:blipFill>
        <p:spPr bwMode="auto">
          <a:xfrm>
            <a:off x="0" y="1223159"/>
            <a:ext cx="8550234" cy="36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408_20200527095426_wm_shs---toan-1-tap-2---kntt"/>
          <p:cNvPicPr/>
          <p:nvPr/>
        </p:nvPicPr>
        <p:blipFill>
          <a:blip r:embed="rId3"/>
          <a:srcRect l="7532" t="5314" r="61133" b="89227"/>
          <a:stretch>
            <a:fillRect/>
          </a:stretch>
        </p:blipFill>
        <p:spPr bwMode="auto">
          <a:xfrm>
            <a:off x="162712" y="997527"/>
            <a:ext cx="2473610" cy="64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81650" y="61031"/>
            <a:ext cx="2530929" cy="1101855"/>
          </a:xfrm>
          <a:prstGeom prst="rect">
            <a:avLst/>
          </a:prstGeom>
        </p:spPr>
      </p:pic>
      <p:pic>
        <p:nvPicPr>
          <p:cNvPr id="10" name="Picture 9" descr="408_20200527095426_wm_shs---toan-1-tap-2---kntt"/>
          <p:cNvPicPr/>
          <p:nvPr/>
        </p:nvPicPr>
        <p:blipFill>
          <a:blip r:embed="rId3"/>
          <a:srcRect l="14063" t="32462" r="66210" b="53661"/>
          <a:stretch>
            <a:fillRect/>
          </a:stretch>
        </p:blipFill>
        <p:spPr bwMode="auto">
          <a:xfrm>
            <a:off x="197684" y="1644362"/>
            <a:ext cx="1927999" cy="127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408_20200527095426_wm_shs---toan-1-tap-2---kntt"/>
          <p:cNvPicPr/>
          <p:nvPr/>
        </p:nvPicPr>
        <p:blipFill>
          <a:blip r:embed="rId3"/>
          <a:srcRect l="37389" t="32771" r="43151" b="53815"/>
          <a:stretch>
            <a:fillRect/>
          </a:stretch>
        </p:blipFill>
        <p:spPr bwMode="auto">
          <a:xfrm>
            <a:off x="3294788" y="1694275"/>
            <a:ext cx="1847231" cy="120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408_20200527095426_wm_shs---toan-1-tap-2---kntt"/>
          <p:cNvPicPr/>
          <p:nvPr/>
        </p:nvPicPr>
        <p:blipFill>
          <a:blip r:embed="rId3"/>
          <a:srcRect l="60582" t="32925" r="19958" b="53506"/>
          <a:stretch>
            <a:fillRect/>
          </a:stretch>
        </p:blipFill>
        <p:spPr bwMode="auto">
          <a:xfrm>
            <a:off x="6346656" y="1713262"/>
            <a:ext cx="1823481" cy="117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1864430" y="1686296"/>
            <a:ext cx="878731" cy="123503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60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60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60</a:t>
            </a:r>
            <a:endParaRPr lang="en-US" sz="2200" dirty="0"/>
          </a:p>
        </p:txBody>
      </p:sp>
      <p:sp>
        <p:nvSpPr>
          <p:cNvPr id="15" name="Rounded Rectangle 14"/>
          <p:cNvSpPr/>
          <p:nvPr/>
        </p:nvSpPr>
        <p:spPr>
          <a:xfrm>
            <a:off x="4878787" y="1708067"/>
            <a:ext cx="878731" cy="1189512"/>
          </a:xfrm>
          <a:prstGeom prst="roundRect">
            <a:avLst/>
          </a:prstGeom>
          <a:solidFill>
            <a:srgbClr val="ADE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70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70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70</a:t>
            </a:r>
            <a:endParaRPr lang="en-US" sz="2200" dirty="0"/>
          </a:p>
        </p:txBody>
      </p:sp>
      <p:sp>
        <p:nvSpPr>
          <p:cNvPr id="16" name="Rounded Rectangle 15"/>
          <p:cNvSpPr/>
          <p:nvPr/>
        </p:nvSpPr>
        <p:spPr>
          <a:xfrm>
            <a:off x="7869386" y="1721922"/>
            <a:ext cx="878731" cy="11519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30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40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50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408_20200527095426_wm_shs---toan-1-tap-2---kntt"/>
          <p:cNvPicPr/>
          <p:nvPr/>
        </p:nvPicPr>
        <p:blipFill>
          <a:blip r:embed="rId3"/>
          <a:srcRect l="9295" t="48750" r="8333" b="8636"/>
          <a:stretch>
            <a:fillRect/>
          </a:stretch>
        </p:blipFill>
        <p:spPr bwMode="auto">
          <a:xfrm>
            <a:off x="273132" y="785812"/>
            <a:ext cx="8467107" cy="413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1983"/>
          <a:stretch/>
        </p:blipFill>
        <p:spPr>
          <a:xfrm>
            <a:off x="71258" y="-7719"/>
            <a:ext cx="2006931" cy="873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483923" y="1816925"/>
            <a:ext cx="593772" cy="447305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78826" y="4120738"/>
            <a:ext cx="536374" cy="415636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40569" y="4106884"/>
            <a:ext cx="593772" cy="447305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971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567</TotalTime>
  <Words>219</Words>
  <Application>Microsoft Office PowerPoint</Application>
  <PresentationFormat>On-screen Show (16:9)</PresentationFormat>
  <Paragraphs>84</Paragraphs>
  <Slides>14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宋体</vt:lpstr>
      <vt:lpstr>#9Slide02 Noi dung dai</vt:lpstr>
      <vt:lpstr>Arial</vt:lpstr>
      <vt:lpstr>AvantGarde Md BT</vt:lpstr>
      <vt:lpstr>Calibri</vt:lpstr>
      <vt:lpstr>Cambria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Administrator</cp:lastModifiedBy>
  <cp:revision>78</cp:revision>
  <dcterms:created xsi:type="dcterms:W3CDTF">2017-01-10T13:46:13Z</dcterms:created>
  <dcterms:modified xsi:type="dcterms:W3CDTF">2025-03-18T14:03:31Z</dcterms:modified>
</cp:coreProperties>
</file>